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46"/>
  </p:notesMasterIdLst>
  <p:sldIdLst>
    <p:sldId id="307" r:id="rId3"/>
    <p:sldId id="257" r:id="rId4"/>
    <p:sldId id="308" r:id="rId5"/>
    <p:sldId id="309" r:id="rId6"/>
    <p:sldId id="260" r:id="rId7"/>
    <p:sldId id="269" r:id="rId8"/>
    <p:sldId id="256" r:id="rId9"/>
    <p:sldId id="272" r:id="rId10"/>
    <p:sldId id="271" r:id="rId11"/>
    <p:sldId id="304" r:id="rId12"/>
    <p:sldId id="310" r:id="rId13"/>
    <p:sldId id="350" r:id="rId14"/>
    <p:sldId id="278" r:id="rId15"/>
    <p:sldId id="387" r:id="rId16"/>
    <p:sldId id="384" r:id="rId17"/>
    <p:sldId id="279" r:id="rId18"/>
    <p:sldId id="393" r:id="rId19"/>
    <p:sldId id="395" r:id="rId20"/>
    <p:sldId id="391" r:id="rId21"/>
    <p:sldId id="306" r:id="rId22"/>
    <p:sldId id="382" r:id="rId23"/>
    <p:sldId id="263" r:id="rId24"/>
    <p:sldId id="394" r:id="rId25"/>
    <p:sldId id="265" r:id="rId26"/>
    <p:sldId id="280" r:id="rId27"/>
    <p:sldId id="281" r:id="rId28"/>
    <p:sldId id="282" r:id="rId29"/>
    <p:sldId id="283" r:id="rId30"/>
    <p:sldId id="396" r:id="rId31"/>
    <p:sldId id="397" r:id="rId32"/>
    <p:sldId id="284" r:id="rId33"/>
    <p:sldId id="314" r:id="rId34"/>
    <p:sldId id="398" r:id="rId35"/>
    <p:sldId id="313" r:id="rId36"/>
    <p:sldId id="315" r:id="rId37"/>
    <p:sldId id="316" r:id="rId38"/>
    <p:sldId id="334" r:id="rId39"/>
    <p:sldId id="277" r:id="rId40"/>
    <p:sldId id="399" r:id="rId41"/>
    <p:sldId id="275" r:id="rId42"/>
    <p:sldId id="276" r:id="rId43"/>
    <p:sldId id="274" r:id="rId44"/>
    <p:sldId id="264"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830D0"/>
    <a:srgbClr val="2F4EE9"/>
    <a:srgbClr val="0A8CE4"/>
    <a:srgbClr val="FC965E"/>
    <a:srgbClr val="FFBD9B"/>
    <a:srgbClr val="F499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7" d="100"/>
          <a:sy n="67" d="100"/>
        </p:scale>
        <p:origin x="81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FD69A2-549A-492F-9C57-BCD5A93AF671}" type="doc">
      <dgm:prSet loTypeId="urn:microsoft.com/office/officeart/2005/8/layout/process1" loCatId="process" qsTypeId="urn:microsoft.com/office/officeart/2005/8/quickstyle/3d1" qsCatId="3D" csTypeId="urn:microsoft.com/office/officeart/2005/8/colors/accent1_2" csCatId="accent1" phldr="1"/>
      <dgm:spPr/>
    </dgm:pt>
    <dgm:pt modelId="{4E9C91EB-21D2-4B6E-8F6B-6A78408D62B5}">
      <dgm:prSet phldrT="[Text]"/>
      <dgm:spPr/>
      <dgm:t>
        <a:bodyPr/>
        <a:lstStyle/>
        <a:p>
          <a:r>
            <a:rPr lang="en-US" dirty="0"/>
            <a:t>Think</a:t>
          </a:r>
        </a:p>
      </dgm:t>
    </dgm:pt>
    <dgm:pt modelId="{4471B473-3547-4376-ABB2-2701700C6DA3}" type="parTrans" cxnId="{9E6456B5-175B-4F95-8D85-3D9B777AADD5}">
      <dgm:prSet/>
      <dgm:spPr/>
      <dgm:t>
        <a:bodyPr/>
        <a:lstStyle/>
        <a:p>
          <a:endParaRPr lang="en-US"/>
        </a:p>
      </dgm:t>
    </dgm:pt>
    <dgm:pt modelId="{4BBECE99-1BA4-45AC-907F-5C7311B0A4B8}" type="sibTrans" cxnId="{9E6456B5-175B-4F95-8D85-3D9B777AADD5}">
      <dgm:prSet/>
      <dgm:spPr/>
      <dgm:t>
        <a:bodyPr/>
        <a:lstStyle/>
        <a:p>
          <a:endParaRPr lang="en-US"/>
        </a:p>
      </dgm:t>
    </dgm:pt>
    <dgm:pt modelId="{634BDC12-B0CA-49A6-A407-60479C38DBDA}">
      <dgm:prSet phldrT="[Text]"/>
      <dgm:spPr/>
      <dgm:t>
        <a:bodyPr/>
        <a:lstStyle/>
        <a:p>
          <a:r>
            <a:rPr lang="en-US" dirty="0"/>
            <a:t>Pair</a:t>
          </a:r>
        </a:p>
      </dgm:t>
    </dgm:pt>
    <dgm:pt modelId="{EFBB454B-E732-43D8-BBC1-3D61F511A171}" type="parTrans" cxnId="{249EAF35-7BBF-49D1-A1E1-6AA439A46B2C}">
      <dgm:prSet/>
      <dgm:spPr/>
      <dgm:t>
        <a:bodyPr/>
        <a:lstStyle/>
        <a:p>
          <a:endParaRPr lang="en-US"/>
        </a:p>
      </dgm:t>
    </dgm:pt>
    <dgm:pt modelId="{3D47400F-3736-424B-B982-34AFC752973A}" type="sibTrans" cxnId="{249EAF35-7BBF-49D1-A1E1-6AA439A46B2C}">
      <dgm:prSet/>
      <dgm:spPr/>
      <dgm:t>
        <a:bodyPr/>
        <a:lstStyle/>
        <a:p>
          <a:endParaRPr lang="en-US"/>
        </a:p>
      </dgm:t>
    </dgm:pt>
    <dgm:pt modelId="{CFFD7438-0D12-495C-A2B6-7F4FF4089EBA}">
      <dgm:prSet phldrT="[Text]"/>
      <dgm:spPr/>
      <dgm:t>
        <a:bodyPr/>
        <a:lstStyle/>
        <a:p>
          <a:r>
            <a:rPr lang="en-US" dirty="0"/>
            <a:t>Share</a:t>
          </a:r>
        </a:p>
      </dgm:t>
    </dgm:pt>
    <dgm:pt modelId="{48E367E3-662A-4A91-8AD7-CA245BDB2247}" type="parTrans" cxnId="{507E37B0-C18B-43E3-815A-924AE76E2142}">
      <dgm:prSet/>
      <dgm:spPr/>
      <dgm:t>
        <a:bodyPr/>
        <a:lstStyle/>
        <a:p>
          <a:endParaRPr lang="en-US"/>
        </a:p>
      </dgm:t>
    </dgm:pt>
    <dgm:pt modelId="{4A1D8C45-3012-492C-AF62-FA3856D51F76}" type="sibTrans" cxnId="{507E37B0-C18B-43E3-815A-924AE76E2142}">
      <dgm:prSet/>
      <dgm:spPr/>
      <dgm:t>
        <a:bodyPr/>
        <a:lstStyle/>
        <a:p>
          <a:endParaRPr lang="en-US"/>
        </a:p>
      </dgm:t>
    </dgm:pt>
    <dgm:pt modelId="{EB839806-5509-4694-A0F3-CA4217CD99AE}" type="pres">
      <dgm:prSet presAssocID="{B1FD69A2-549A-492F-9C57-BCD5A93AF671}" presName="Name0" presStyleCnt="0">
        <dgm:presLayoutVars>
          <dgm:dir/>
          <dgm:resizeHandles val="exact"/>
        </dgm:presLayoutVars>
      </dgm:prSet>
      <dgm:spPr/>
    </dgm:pt>
    <dgm:pt modelId="{67EF1A71-FA84-483A-9EB0-052131C2DFD3}" type="pres">
      <dgm:prSet presAssocID="{4E9C91EB-21D2-4B6E-8F6B-6A78408D62B5}" presName="node" presStyleLbl="node1" presStyleIdx="0" presStyleCnt="3">
        <dgm:presLayoutVars>
          <dgm:bulletEnabled val="1"/>
        </dgm:presLayoutVars>
      </dgm:prSet>
      <dgm:spPr/>
    </dgm:pt>
    <dgm:pt modelId="{6970EC00-A2AC-4227-AE52-1C25796BDC84}" type="pres">
      <dgm:prSet presAssocID="{4BBECE99-1BA4-45AC-907F-5C7311B0A4B8}" presName="sibTrans" presStyleLbl="sibTrans2D1" presStyleIdx="0" presStyleCnt="2"/>
      <dgm:spPr/>
    </dgm:pt>
    <dgm:pt modelId="{2FDDDC94-D669-4C7C-A4C2-2901C12AD7F3}" type="pres">
      <dgm:prSet presAssocID="{4BBECE99-1BA4-45AC-907F-5C7311B0A4B8}" presName="connectorText" presStyleLbl="sibTrans2D1" presStyleIdx="0" presStyleCnt="2"/>
      <dgm:spPr/>
    </dgm:pt>
    <dgm:pt modelId="{7730E568-4139-4F88-9706-C8662CAB60B2}" type="pres">
      <dgm:prSet presAssocID="{634BDC12-B0CA-49A6-A407-60479C38DBDA}" presName="node" presStyleLbl="node1" presStyleIdx="1" presStyleCnt="3">
        <dgm:presLayoutVars>
          <dgm:bulletEnabled val="1"/>
        </dgm:presLayoutVars>
      </dgm:prSet>
      <dgm:spPr/>
    </dgm:pt>
    <dgm:pt modelId="{07F5D01C-35A5-42BB-A31C-AC6DA0DA1292}" type="pres">
      <dgm:prSet presAssocID="{3D47400F-3736-424B-B982-34AFC752973A}" presName="sibTrans" presStyleLbl="sibTrans2D1" presStyleIdx="1" presStyleCnt="2"/>
      <dgm:spPr/>
    </dgm:pt>
    <dgm:pt modelId="{B085A710-4F1F-4D8F-9BAC-93F1B0EF3029}" type="pres">
      <dgm:prSet presAssocID="{3D47400F-3736-424B-B982-34AFC752973A}" presName="connectorText" presStyleLbl="sibTrans2D1" presStyleIdx="1" presStyleCnt="2"/>
      <dgm:spPr/>
    </dgm:pt>
    <dgm:pt modelId="{FB51FFAF-0816-4838-A43E-011152000716}" type="pres">
      <dgm:prSet presAssocID="{CFFD7438-0D12-495C-A2B6-7F4FF4089EBA}" presName="node" presStyleLbl="node1" presStyleIdx="2" presStyleCnt="3">
        <dgm:presLayoutVars>
          <dgm:bulletEnabled val="1"/>
        </dgm:presLayoutVars>
      </dgm:prSet>
      <dgm:spPr/>
    </dgm:pt>
  </dgm:ptLst>
  <dgm:cxnLst>
    <dgm:cxn modelId="{3E3FE300-5C2E-437C-9B50-EFB4AD1DF0F4}" type="presOf" srcId="{4E9C91EB-21D2-4B6E-8F6B-6A78408D62B5}" destId="{67EF1A71-FA84-483A-9EB0-052131C2DFD3}" srcOrd="0" destOrd="0" presId="urn:microsoft.com/office/officeart/2005/8/layout/process1"/>
    <dgm:cxn modelId="{8053310B-3A6C-46BF-8145-A3380CD928D8}" type="presOf" srcId="{4BBECE99-1BA4-45AC-907F-5C7311B0A4B8}" destId="{2FDDDC94-D669-4C7C-A4C2-2901C12AD7F3}" srcOrd="1" destOrd="0" presId="urn:microsoft.com/office/officeart/2005/8/layout/process1"/>
    <dgm:cxn modelId="{52F3492D-C008-4C7E-BDBC-6F13042A79DC}" type="presOf" srcId="{3D47400F-3736-424B-B982-34AFC752973A}" destId="{07F5D01C-35A5-42BB-A31C-AC6DA0DA1292}" srcOrd="0" destOrd="0" presId="urn:microsoft.com/office/officeart/2005/8/layout/process1"/>
    <dgm:cxn modelId="{249EAF35-7BBF-49D1-A1E1-6AA439A46B2C}" srcId="{B1FD69A2-549A-492F-9C57-BCD5A93AF671}" destId="{634BDC12-B0CA-49A6-A407-60479C38DBDA}" srcOrd="1" destOrd="0" parTransId="{EFBB454B-E732-43D8-BBC1-3D61F511A171}" sibTransId="{3D47400F-3736-424B-B982-34AFC752973A}"/>
    <dgm:cxn modelId="{BF12776E-D130-4160-8F97-BBED02D8F204}" type="presOf" srcId="{634BDC12-B0CA-49A6-A407-60479C38DBDA}" destId="{7730E568-4139-4F88-9706-C8662CAB60B2}" srcOrd="0" destOrd="0" presId="urn:microsoft.com/office/officeart/2005/8/layout/process1"/>
    <dgm:cxn modelId="{C0207687-9030-4B98-996E-416FCB072011}" type="presOf" srcId="{4BBECE99-1BA4-45AC-907F-5C7311B0A4B8}" destId="{6970EC00-A2AC-4227-AE52-1C25796BDC84}" srcOrd="0" destOrd="0" presId="urn:microsoft.com/office/officeart/2005/8/layout/process1"/>
    <dgm:cxn modelId="{C95CBB96-1ADB-4610-89CE-6F2F23249EEB}" type="presOf" srcId="{B1FD69A2-549A-492F-9C57-BCD5A93AF671}" destId="{EB839806-5509-4694-A0F3-CA4217CD99AE}" srcOrd="0" destOrd="0" presId="urn:microsoft.com/office/officeart/2005/8/layout/process1"/>
    <dgm:cxn modelId="{7C0C74A3-FF5A-438E-9643-8C6282488EF7}" type="presOf" srcId="{CFFD7438-0D12-495C-A2B6-7F4FF4089EBA}" destId="{FB51FFAF-0816-4838-A43E-011152000716}" srcOrd="0" destOrd="0" presId="urn:microsoft.com/office/officeart/2005/8/layout/process1"/>
    <dgm:cxn modelId="{507E37B0-C18B-43E3-815A-924AE76E2142}" srcId="{B1FD69A2-549A-492F-9C57-BCD5A93AF671}" destId="{CFFD7438-0D12-495C-A2B6-7F4FF4089EBA}" srcOrd="2" destOrd="0" parTransId="{48E367E3-662A-4A91-8AD7-CA245BDB2247}" sibTransId="{4A1D8C45-3012-492C-AF62-FA3856D51F76}"/>
    <dgm:cxn modelId="{9E6456B5-175B-4F95-8D85-3D9B777AADD5}" srcId="{B1FD69A2-549A-492F-9C57-BCD5A93AF671}" destId="{4E9C91EB-21D2-4B6E-8F6B-6A78408D62B5}" srcOrd="0" destOrd="0" parTransId="{4471B473-3547-4376-ABB2-2701700C6DA3}" sibTransId="{4BBECE99-1BA4-45AC-907F-5C7311B0A4B8}"/>
    <dgm:cxn modelId="{70D070B7-A3C8-4BE0-9A00-75394B1FB57B}" type="presOf" srcId="{3D47400F-3736-424B-B982-34AFC752973A}" destId="{B085A710-4F1F-4D8F-9BAC-93F1B0EF3029}" srcOrd="1" destOrd="0" presId="urn:microsoft.com/office/officeart/2005/8/layout/process1"/>
    <dgm:cxn modelId="{7CF0143E-B77F-4794-94C5-558D360AEC2D}" type="presParOf" srcId="{EB839806-5509-4694-A0F3-CA4217CD99AE}" destId="{67EF1A71-FA84-483A-9EB0-052131C2DFD3}" srcOrd="0" destOrd="0" presId="urn:microsoft.com/office/officeart/2005/8/layout/process1"/>
    <dgm:cxn modelId="{C2443BFB-3531-46F3-B427-A48476D077A5}" type="presParOf" srcId="{EB839806-5509-4694-A0F3-CA4217CD99AE}" destId="{6970EC00-A2AC-4227-AE52-1C25796BDC84}" srcOrd="1" destOrd="0" presId="urn:microsoft.com/office/officeart/2005/8/layout/process1"/>
    <dgm:cxn modelId="{3DC3FBA9-AA27-4E0A-93A3-4CCFAE05F818}" type="presParOf" srcId="{6970EC00-A2AC-4227-AE52-1C25796BDC84}" destId="{2FDDDC94-D669-4C7C-A4C2-2901C12AD7F3}" srcOrd="0" destOrd="0" presId="urn:microsoft.com/office/officeart/2005/8/layout/process1"/>
    <dgm:cxn modelId="{DAA53149-04B6-49FE-B32F-0B8CCD6451F8}" type="presParOf" srcId="{EB839806-5509-4694-A0F3-CA4217CD99AE}" destId="{7730E568-4139-4F88-9706-C8662CAB60B2}" srcOrd="2" destOrd="0" presId="urn:microsoft.com/office/officeart/2005/8/layout/process1"/>
    <dgm:cxn modelId="{D44E9DEC-768C-4641-952C-28A620A9BBF3}" type="presParOf" srcId="{EB839806-5509-4694-A0F3-CA4217CD99AE}" destId="{07F5D01C-35A5-42BB-A31C-AC6DA0DA1292}" srcOrd="3" destOrd="0" presId="urn:microsoft.com/office/officeart/2005/8/layout/process1"/>
    <dgm:cxn modelId="{67F767A8-ECF9-4779-B176-DAC2DBDF0F60}" type="presParOf" srcId="{07F5D01C-35A5-42BB-A31C-AC6DA0DA1292}" destId="{B085A710-4F1F-4D8F-9BAC-93F1B0EF3029}" srcOrd="0" destOrd="0" presId="urn:microsoft.com/office/officeart/2005/8/layout/process1"/>
    <dgm:cxn modelId="{4A2DF0B0-6984-466B-B3F2-6BA991CB6B6D}" type="presParOf" srcId="{EB839806-5509-4694-A0F3-CA4217CD99AE}" destId="{FB51FFAF-0816-4838-A43E-011152000716}" srcOrd="4"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EF1A71-FA84-483A-9EB0-052131C2DFD3}">
      <dsp:nvSpPr>
        <dsp:cNvPr id="0" name=""/>
        <dsp:cNvSpPr/>
      </dsp:nvSpPr>
      <dsp:spPr>
        <a:xfrm>
          <a:off x="6706" y="0"/>
          <a:ext cx="2004526" cy="52776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Think</a:t>
          </a:r>
        </a:p>
      </dsp:txBody>
      <dsp:txXfrm>
        <a:off x="22164" y="15458"/>
        <a:ext cx="1973610" cy="496847"/>
      </dsp:txXfrm>
    </dsp:sp>
    <dsp:sp modelId="{6970EC00-A2AC-4227-AE52-1C25796BDC84}">
      <dsp:nvSpPr>
        <dsp:cNvPr id="0" name=""/>
        <dsp:cNvSpPr/>
      </dsp:nvSpPr>
      <dsp:spPr>
        <a:xfrm>
          <a:off x="2211686" y="15320"/>
          <a:ext cx="424959" cy="497122"/>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2211686" y="114744"/>
        <a:ext cx="297471" cy="298274"/>
      </dsp:txXfrm>
    </dsp:sp>
    <dsp:sp modelId="{7730E568-4139-4F88-9706-C8662CAB60B2}">
      <dsp:nvSpPr>
        <dsp:cNvPr id="0" name=""/>
        <dsp:cNvSpPr/>
      </dsp:nvSpPr>
      <dsp:spPr>
        <a:xfrm>
          <a:off x="2813044" y="0"/>
          <a:ext cx="2004526" cy="52776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Pair</a:t>
          </a:r>
        </a:p>
      </dsp:txBody>
      <dsp:txXfrm>
        <a:off x="2828502" y="15458"/>
        <a:ext cx="1973610" cy="496847"/>
      </dsp:txXfrm>
    </dsp:sp>
    <dsp:sp modelId="{07F5D01C-35A5-42BB-A31C-AC6DA0DA1292}">
      <dsp:nvSpPr>
        <dsp:cNvPr id="0" name=""/>
        <dsp:cNvSpPr/>
      </dsp:nvSpPr>
      <dsp:spPr>
        <a:xfrm>
          <a:off x="5018023" y="15320"/>
          <a:ext cx="424959" cy="497122"/>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5018023" y="114744"/>
        <a:ext cx="297471" cy="298274"/>
      </dsp:txXfrm>
    </dsp:sp>
    <dsp:sp modelId="{FB51FFAF-0816-4838-A43E-011152000716}">
      <dsp:nvSpPr>
        <dsp:cNvPr id="0" name=""/>
        <dsp:cNvSpPr/>
      </dsp:nvSpPr>
      <dsp:spPr>
        <a:xfrm>
          <a:off x="5619381" y="0"/>
          <a:ext cx="2004526" cy="52776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Share</a:t>
          </a:r>
        </a:p>
      </dsp:txBody>
      <dsp:txXfrm>
        <a:off x="5634839" y="15458"/>
        <a:ext cx="1973610" cy="49684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C6FCD7-EFBD-4423-A572-392E990DAE12}" type="datetimeFigureOut">
              <a:rPr lang="en-US" smtClean="0"/>
              <a:t>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37FF0D-3108-4406-A6C2-4DB64F82457E}" type="slidenum">
              <a:rPr lang="en-US" smtClean="0"/>
              <a:t>‹#›</a:t>
            </a:fld>
            <a:endParaRPr lang="en-US"/>
          </a:p>
        </p:txBody>
      </p:sp>
    </p:spTree>
    <p:extLst>
      <p:ext uri="{BB962C8B-B14F-4D97-AF65-F5344CB8AC3E}">
        <p14:creationId xmlns:p14="http://schemas.microsoft.com/office/powerpoint/2010/main" val="2667416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600" kern="1200" noProof="0" dirty="0">
                <a:solidFill>
                  <a:srgbClr val="002060"/>
                </a:solidFill>
                <a:effectLst/>
                <a:latin typeface="+mn-lt"/>
                <a:ea typeface="+mn-ea"/>
                <a:cs typeface="+mn-cs"/>
              </a:rPr>
              <a:t>Qua video ta nhận thấy có thể làm cho một vật cách điện trở thành vật nhiễm điện. Khi một vật trở thành vật nhiễm điện, nó sẽ có những tính chất gì? Chúng ta cùng tìm hiểu trong bài học hôm nay: Bài 20. Hiện tượng nhiễm điện do cọ xát.</a:t>
            </a:r>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F775A4-DBCA-43D6-BDA5-B5DAC751E2D2}"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539FB4-A36B-470D-9E6F-BB49782C515B}" type="slidenum">
              <a:rPr lang="vi-VN" smtClean="0"/>
              <a:t>15</a:t>
            </a:fld>
            <a:endParaRPr lang="vi-VN"/>
          </a:p>
        </p:txBody>
      </p:sp>
    </p:spTree>
    <p:extLst>
      <p:ext uri="{BB962C8B-B14F-4D97-AF65-F5344CB8AC3E}">
        <p14:creationId xmlns:p14="http://schemas.microsoft.com/office/powerpoint/2010/main" val="1824802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9936D0-CA52-4967-8504-ABC099A348D3}" type="slidenum">
              <a:rPr lang="en-US" smtClean="0"/>
              <a:t>20</a:t>
            </a:fld>
            <a:endParaRPr lang="en-US"/>
          </a:p>
        </p:txBody>
      </p:sp>
    </p:spTree>
    <p:extLst>
      <p:ext uri="{BB962C8B-B14F-4D97-AF65-F5344CB8AC3E}">
        <p14:creationId xmlns:p14="http://schemas.microsoft.com/office/powerpoint/2010/main" val="4143389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9936D0-CA52-4967-8504-ABC099A348D3}" type="slidenum">
              <a:rPr lang="en-US" smtClean="0"/>
              <a:t>34</a:t>
            </a:fld>
            <a:endParaRPr lang="en-US"/>
          </a:p>
        </p:txBody>
      </p:sp>
    </p:spTree>
    <p:extLst>
      <p:ext uri="{BB962C8B-B14F-4D97-AF65-F5344CB8AC3E}">
        <p14:creationId xmlns:p14="http://schemas.microsoft.com/office/powerpoint/2010/main" val="3365354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3/1/2024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1411398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35215-4EEE-4E5B-A968-79EEC7C781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03A29C-F7DB-4788-8BFD-3796BE902E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B1FF36-8A8A-49C7-B10C-E9298B9F86C1}"/>
              </a:ext>
            </a:extLst>
          </p:cNvPr>
          <p:cNvSpPr>
            <a:spLocks noGrp="1"/>
          </p:cNvSpPr>
          <p:nvPr>
            <p:ph type="dt" sz="half" idx="10"/>
          </p:nvPr>
        </p:nvSpPr>
        <p:spPr/>
        <p:txBody>
          <a:bodyPr/>
          <a:lstStyle/>
          <a:p>
            <a:fld id="{7848F3F0-BBE0-4656-ADE2-E0CA7BB6F2D1}" type="datetime1">
              <a:rPr lang="en-US" smtClean="0"/>
              <a:t>3/1/2024</a:t>
            </a:fld>
            <a:endParaRPr lang="en-US"/>
          </a:p>
        </p:txBody>
      </p:sp>
      <p:sp>
        <p:nvSpPr>
          <p:cNvPr id="5" name="Footer Placeholder 4">
            <a:extLst>
              <a:ext uri="{FF2B5EF4-FFF2-40B4-BE49-F238E27FC236}">
                <a16:creationId xmlns:a16="http://schemas.microsoft.com/office/drawing/2014/main" id="{E8AE83C5-6936-478A-8D83-F825DE29EA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DB84EC-5F9A-4E4C-8B42-FC4F667B91B5}"/>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3780089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4D7F6-D75A-44EA-A35D-0A6458C354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86560A9-2DB3-411B-B47C-0D03D57970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983081-7714-467D-8131-EC28D3DB550A}"/>
              </a:ext>
            </a:extLst>
          </p:cNvPr>
          <p:cNvSpPr>
            <a:spLocks noGrp="1"/>
          </p:cNvSpPr>
          <p:nvPr>
            <p:ph type="dt" sz="half" idx="10"/>
          </p:nvPr>
        </p:nvSpPr>
        <p:spPr/>
        <p:txBody>
          <a:bodyPr/>
          <a:lstStyle/>
          <a:p>
            <a:fld id="{2F3ED7EF-0440-4F9E-A644-D13ECD56D55F}" type="datetime1">
              <a:rPr lang="en-US" smtClean="0"/>
              <a:t>3/1/2024</a:t>
            </a:fld>
            <a:endParaRPr lang="en-US"/>
          </a:p>
        </p:txBody>
      </p:sp>
      <p:sp>
        <p:nvSpPr>
          <p:cNvPr id="5" name="Footer Placeholder 4">
            <a:extLst>
              <a:ext uri="{FF2B5EF4-FFF2-40B4-BE49-F238E27FC236}">
                <a16:creationId xmlns:a16="http://schemas.microsoft.com/office/drawing/2014/main" id="{8C76F7C4-14FF-4DDF-8AAB-8F35F22198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5BBDED-11BF-46B1-929F-41D6C52E5A9D}"/>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39835303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6A8D6-8773-47F2-B37A-8E0E3DEB91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DD80F6-1881-4E46-91CF-00CA3FCDDF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360777-F38E-4CA0-AE52-BCAD86D9EDE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E82D241-6FC2-4676-9A13-420AA9F4CFC2}"/>
              </a:ext>
            </a:extLst>
          </p:cNvPr>
          <p:cNvSpPr>
            <a:spLocks noGrp="1"/>
          </p:cNvSpPr>
          <p:nvPr>
            <p:ph type="dt" sz="half" idx="10"/>
          </p:nvPr>
        </p:nvSpPr>
        <p:spPr/>
        <p:txBody>
          <a:bodyPr/>
          <a:lstStyle/>
          <a:p>
            <a:fld id="{B5AE9FF7-F5C4-4B75-B312-7A2B0AADEC3E}" type="datetime1">
              <a:rPr lang="en-US" smtClean="0"/>
              <a:t>3/1/2024</a:t>
            </a:fld>
            <a:endParaRPr lang="en-US"/>
          </a:p>
        </p:txBody>
      </p:sp>
      <p:sp>
        <p:nvSpPr>
          <p:cNvPr id="6" name="Footer Placeholder 5">
            <a:extLst>
              <a:ext uri="{FF2B5EF4-FFF2-40B4-BE49-F238E27FC236}">
                <a16:creationId xmlns:a16="http://schemas.microsoft.com/office/drawing/2014/main" id="{698356D7-FCE6-410D-A92A-7A8BA8D355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A912A7-36BF-4DAA-9399-2C862647D8DD}"/>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1866496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BF543-A3BD-421F-876C-1939A42B43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271A23-C041-417C-B519-802BAB593E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8CAB0E-1AB2-4697-981E-9CEED76251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05138EE-6D9B-40CE-B2B6-0DD6C0C13C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79275C-1CF9-411C-96FC-5311F90B42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1A8D47A-3338-4966-B6BC-8183D68CFBFF}"/>
              </a:ext>
            </a:extLst>
          </p:cNvPr>
          <p:cNvSpPr>
            <a:spLocks noGrp="1"/>
          </p:cNvSpPr>
          <p:nvPr>
            <p:ph type="dt" sz="half" idx="10"/>
          </p:nvPr>
        </p:nvSpPr>
        <p:spPr/>
        <p:txBody>
          <a:bodyPr/>
          <a:lstStyle/>
          <a:p>
            <a:fld id="{0D1B56F3-24BB-45BE-BD1E-E26A863B0966}" type="datetime1">
              <a:rPr lang="en-US" smtClean="0"/>
              <a:t>3/1/2024</a:t>
            </a:fld>
            <a:endParaRPr lang="en-US"/>
          </a:p>
        </p:txBody>
      </p:sp>
      <p:sp>
        <p:nvSpPr>
          <p:cNvPr id="8" name="Footer Placeholder 7">
            <a:extLst>
              <a:ext uri="{FF2B5EF4-FFF2-40B4-BE49-F238E27FC236}">
                <a16:creationId xmlns:a16="http://schemas.microsoft.com/office/drawing/2014/main" id="{8103E1FD-424A-46E2-9E37-ABFAC57999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0C57F2-5518-4AB7-93EC-ECC2866F514E}"/>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0399942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EAA2E-4234-4746-A9C1-1FB5273A94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C6E4BCC-92FE-44F8-B6CB-0B6F70878837}"/>
              </a:ext>
            </a:extLst>
          </p:cNvPr>
          <p:cNvSpPr>
            <a:spLocks noGrp="1"/>
          </p:cNvSpPr>
          <p:nvPr>
            <p:ph type="dt" sz="half" idx="10"/>
          </p:nvPr>
        </p:nvSpPr>
        <p:spPr/>
        <p:txBody>
          <a:bodyPr/>
          <a:lstStyle/>
          <a:p>
            <a:fld id="{B99138A9-B139-4FBA-BD61-A63595AC75F4}" type="datetime1">
              <a:rPr lang="en-US" smtClean="0"/>
              <a:t>3/1/2024</a:t>
            </a:fld>
            <a:endParaRPr lang="en-US"/>
          </a:p>
        </p:txBody>
      </p:sp>
      <p:sp>
        <p:nvSpPr>
          <p:cNvPr id="4" name="Footer Placeholder 3">
            <a:extLst>
              <a:ext uri="{FF2B5EF4-FFF2-40B4-BE49-F238E27FC236}">
                <a16:creationId xmlns:a16="http://schemas.microsoft.com/office/drawing/2014/main" id="{A56070D3-D412-4D85-AA7D-3B8C3B5585A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B117B22-0243-4B1B-AA4A-C69D3D124EF6}"/>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5456446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9989D4-ED90-4AF6-8BE4-E14F8E560CC1}"/>
              </a:ext>
            </a:extLst>
          </p:cNvPr>
          <p:cNvSpPr>
            <a:spLocks noGrp="1"/>
          </p:cNvSpPr>
          <p:nvPr>
            <p:ph type="dt" sz="half" idx="10"/>
          </p:nvPr>
        </p:nvSpPr>
        <p:spPr/>
        <p:txBody>
          <a:bodyPr/>
          <a:lstStyle/>
          <a:p>
            <a:fld id="{33219DCA-20B6-4A7F-9287-D29CBE4F4E3E}" type="datetime1">
              <a:rPr lang="en-US" smtClean="0"/>
              <a:t>3/1/2024</a:t>
            </a:fld>
            <a:endParaRPr lang="en-US"/>
          </a:p>
        </p:txBody>
      </p:sp>
      <p:sp>
        <p:nvSpPr>
          <p:cNvPr id="3" name="Footer Placeholder 2">
            <a:extLst>
              <a:ext uri="{FF2B5EF4-FFF2-40B4-BE49-F238E27FC236}">
                <a16:creationId xmlns:a16="http://schemas.microsoft.com/office/drawing/2014/main" id="{F40A95EC-3B27-4D55-A125-91BD6E2B813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BDDB516-8449-4C02-B990-64373DB5E667}"/>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565412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9EFE9-AE5E-4846-8F3F-561341D3EF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6F5DA9F-72BE-453E-9BA1-B1B6EEF906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C3E682-CEF3-4B89-941A-29ADEB8BF1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35A87F-90AF-4464-A736-52D1CADA2883}"/>
              </a:ext>
            </a:extLst>
          </p:cNvPr>
          <p:cNvSpPr>
            <a:spLocks noGrp="1"/>
          </p:cNvSpPr>
          <p:nvPr>
            <p:ph type="dt" sz="half" idx="10"/>
          </p:nvPr>
        </p:nvSpPr>
        <p:spPr/>
        <p:txBody>
          <a:bodyPr/>
          <a:lstStyle/>
          <a:p>
            <a:fld id="{19E4CC13-3719-4BC0-9941-BCD22F2E39BB}" type="datetime1">
              <a:rPr lang="en-US" smtClean="0"/>
              <a:t>3/1/2024</a:t>
            </a:fld>
            <a:endParaRPr lang="en-US"/>
          </a:p>
        </p:txBody>
      </p:sp>
      <p:sp>
        <p:nvSpPr>
          <p:cNvPr id="6" name="Footer Placeholder 5">
            <a:extLst>
              <a:ext uri="{FF2B5EF4-FFF2-40B4-BE49-F238E27FC236}">
                <a16:creationId xmlns:a16="http://schemas.microsoft.com/office/drawing/2014/main" id="{374EBDCA-0095-4A53-94F3-518715A4FE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FE2551-6974-4065-A0C0-CB1CA6E2E14E}"/>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6928036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5C63D-F4C2-42EB-AB85-4385DC8EB3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9BF71D-974F-427F-88EF-05F2879D11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E09DA1-225C-43B3-B889-B760CD46C9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F0C8C3-A384-4E63-8E44-19B65F56A139}"/>
              </a:ext>
            </a:extLst>
          </p:cNvPr>
          <p:cNvSpPr>
            <a:spLocks noGrp="1"/>
          </p:cNvSpPr>
          <p:nvPr>
            <p:ph type="dt" sz="half" idx="10"/>
          </p:nvPr>
        </p:nvSpPr>
        <p:spPr/>
        <p:txBody>
          <a:bodyPr/>
          <a:lstStyle/>
          <a:p>
            <a:fld id="{339C473A-74A1-46F3-8D2E-10C923B7E154}" type="datetime1">
              <a:rPr lang="en-US" smtClean="0"/>
              <a:t>3/1/2024</a:t>
            </a:fld>
            <a:endParaRPr lang="en-US"/>
          </a:p>
        </p:txBody>
      </p:sp>
      <p:sp>
        <p:nvSpPr>
          <p:cNvPr id="6" name="Footer Placeholder 5">
            <a:extLst>
              <a:ext uri="{FF2B5EF4-FFF2-40B4-BE49-F238E27FC236}">
                <a16:creationId xmlns:a16="http://schemas.microsoft.com/office/drawing/2014/main" id="{FD4CA027-00E7-494D-8C76-AD52846B38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015811-59EC-4D1D-959F-17DBEBBA4BB0}"/>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1765829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DCB1E-B8B3-4099-9998-B1DEAD5CDF7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CC9C89E-B954-4BBD-8FC6-63D9712106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413943-8E2C-479E-A890-4082F72A6BB9}"/>
              </a:ext>
            </a:extLst>
          </p:cNvPr>
          <p:cNvSpPr>
            <a:spLocks noGrp="1"/>
          </p:cNvSpPr>
          <p:nvPr>
            <p:ph type="dt" sz="half" idx="10"/>
          </p:nvPr>
        </p:nvSpPr>
        <p:spPr/>
        <p:txBody>
          <a:bodyPr/>
          <a:lstStyle/>
          <a:p>
            <a:fld id="{03A4B6EE-3F1C-40A8-BAA7-D8D1D25FA34D}" type="datetime1">
              <a:rPr lang="en-US" smtClean="0"/>
              <a:t>3/1/2024</a:t>
            </a:fld>
            <a:endParaRPr lang="en-US"/>
          </a:p>
        </p:txBody>
      </p:sp>
      <p:sp>
        <p:nvSpPr>
          <p:cNvPr id="5" name="Footer Placeholder 4">
            <a:extLst>
              <a:ext uri="{FF2B5EF4-FFF2-40B4-BE49-F238E27FC236}">
                <a16:creationId xmlns:a16="http://schemas.microsoft.com/office/drawing/2014/main" id="{55B604B0-3DBA-4D52-ADB2-DC5CEF4419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661FA0-D26F-4FFC-8850-74922A338940}"/>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41432173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F595F7-9D7D-4C85-9C99-BE194AFE63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49E8BE-C4BA-4237-B360-FC4943A313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70A49F-B64E-4D0D-BB32-EA3E8F26407C}"/>
              </a:ext>
            </a:extLst>
          </p:cNvPr>
          <p:cNvSpPr>
            <a:spLocks noGrp="1"/>
          </p:cNvSpPr>
          <p:nvPr>
            <p:ph type="dt" sz="half" idx="10"/>
          </p:nvPr>
        </p:nvSpPr>
        <p:spPr/>
        <p:txBody>
          <a:bodyPr/>
          <a:lstStyle/>
          <a:p>
            <a:fld id="{22B49DCD-488C-48E6-B562-9E2144C6FF46}" type="datetime1">
              <a:rPr lang="en-US" smtClean="0"/>
              <a:t>3/1/2024</a:t>
            </a:fld>
            <a:endParaRPr lang="en-US"/>
          </a:p>
        </p:txBody>
      </p:sp>
      <p:sp>
        <p:nvSpPr>
          <p:cNvPr id="5" name="Footer Placeholder 4">
            <a:extLst>
              <a:ext uri="{FF2B5EF4-FFF2-40B4-BE49-F238E27FC236}">
                <a16:creationId xmlns:a16="http://schemas.microsoft.com/office/drawing/2014/main" id="{38FDC6AD-EC63-4D87-9E40-7B7D6340B1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3CB9E5-01A1-4ED1-B801-129D0CB7524C}"/>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344722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203219-0ED5-4CAD-8F16-4E3B3502CBBA}"/>
              </a:ext>
            </a:extLst>
          </p:cNvPr>
          <p:cNvSpPr>
            <a:spLocks noGrp="1"/>
          </p:cNvSpPr>
          <p:nvPr>
            <p:ph type="dt" sz="half" idx="10"/>
          </p:nvPr>
        </p:nvSpPr>
        <p:spPr/>
        <p:txBody>
          <a:bodyPr/>
          <a:lstStyle/>
          <a:p>
            <a:fld id="{D6D27D59-6977-44DD-8E4E-5EC5FBCC1A34}" type="datetime1">
              <a:rPr lang="en-US" smtClean="0"/>
              <a:t>3/1/2024</a:t>
            </a:fld>
            <a:endParaRPr lang="en-US"/>
          </a:p>
        </p:txBody>
      </p:sp>
      <p:sp>
        <p:nvSpPr>
          <p:cNvPr id="3" name="Footer Placeholder 2">
            <a:extLst>
              <a:ext uri="{FF2B5EF4-FFF2-40B4-BE49-F238E27FC236}">
                <a16:creationId xmlns:a16="http://schemas.microsoft.com/office/drawing/2014/main" id="{D9A89BAB-B41F-4760-996E-A658ABD611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85E896-6A31-4981-B626-05CE0AE3B74C}"/>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1618376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454484-8038-40A1-A8F6-6E672B55E9E3}"/>
              </a:ext>
            </a:extLst>
          </p:cNvPr>
          <p:cNvSpPr>
            <a:spLocks noGrp="1"/>
          </p:cNvSpPr>
          <p:nvPr>
            <p:ph type="dt" sz="half" idx="10"/>
          </p:nvPr>
        </p:nvSpPr>
        <p:spPr/>
        <p:txBody>
          <a:bodyPr/>
          <a:lstStyle/>
          <a:p>
            <a:fld id="{0A829C2E-4D1E-4F59-91D1-95B83ABEEBF7}" type="datetime1">
              <a:rPr lang="en-US" smtClean="0"/>
              <a:t>3/1/2024</a:t>
            </a:fld>
            <a:endParaRPr lang="en-US"/>
          </a:p>
        </p:txBody>
      </p:sp>
      <p:sp>
        <p:nvSpPr>
          <p:cNvPr id="3" name="Footer Placeholder 2">
            <a:extLst>
              <a:ext uri="{FF2B5EF4-FFF2-40B4-BE49-F238E27FC236}">
                <a16:creationId xmlns:a16="http://schemas.microsoft.com/office/drawing/2014/main" id="{80FC74CE-79B6-4B2B-9C3C-FB9E11250D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BDF9EEF-DFF9-4634-AC52-6B7FC573CB9D}"/>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1859765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0CB401-6D82-4712-B9E2-C59E35209B0B}"/>
              </a:ext>
            </a:extLst>
          </p:cNvPr>
          <p:cNvSpPr>
            <a:spLocks noGrp="1"/>
          </p:cNvSpPr>
          <p:nvPr>
            <p:ph type="dt" sz="half" idx="10"/>
          </p:nvPr>
        </p:nvSpPr>
        <p:spPr/>
        <p:txBody>
          <a:bodyPr/>
          <a:lstStyle/>
          <a:p>
            <a:fld id="{2E746A1F-9E99-4E72-9D09-5F6A6C41B36D}" type="datetime1">
              <a:rPr lang="en-US" smtClean="0"/>
              <a:t>3/1/2024</a:t>
            </a:fld>
            <a:endParaRPr lang="en-US"/>
          </a:p>
        </p:txBody>
      </p:sp>
      <p:sp>
        <p:nvSpPr>
          <p:cNvPr id="3" name="Footer Placeholder 2">
            <a:extLst>
              <a:ext uri="{FF2B5EF4-FFF2-40B4-BE49-F238E27FC236}">
                <a16:creationId xmlns:a16="http://schemas.microsoft.com/office/drawing/2014/main" id="{7B04DB14-2C5A-43F3-8064-E7F713324EB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52E516-77F2-401D-B9B5-9210EF442DC4}"/>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071896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139E17-5C6E-4A2B-BB0E-4DAE9E5CDF08}"/>
              </a:ext>
            </a:extLst>
          </p:cNvPr>
          <p:cNvSpPr>
            <a:spLocks noGrp="1"/>
          </p:cNvSpPr>
          <p:nvPr>
            <p:ph type="dt" sz="half" idx="10"/>
          </p:nvPr>
        </p:nvSpPr>
        <p:spPr/>
        <p:txBody>
          <a:bodyPr/>
          <a:lstStyle/>
          <a:p>
            <a:fld id="{2D83F7B2-BB06-4C2C-A0BF-C3C4D1F4133B}" type="datetime1">
              <a:rPr lang="en-US" smtClean="0"/>
              <a:t>3/1/2024</a:t>
            </a:fld>
            <a:endParaRPr lang="en-US"/>
          </a:p>
        </p:txBody>
      </p:sp>
      <p:sp>
        <p:nvSpPr>
          <p:cNvPr id="3" name="Footer Placeholder 2">
            <a:extLst>
              <a:ext uri="{FF2B5EF4-FFF2-40B4-BE49-F238E27FC236}">
                <a16:creationId xmlns:a16="http://schemas.microsoft.com/office/drawing/2014/main" id="{4B4A3704-8A44-465E-8FF3-26CB1F40A69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A5BFB1-52BA-4AC8-85AB-F8756C77D7BC}"/>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4294056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69961593"/>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33006903"/>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59225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8B41A-B8E0-4D65-9AD5-CAC9AA4101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80DCD7B-49F3-41C3-A3E5-03BD917896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E90928-7051-4176-AF43-FB46B448AF65}"/>
              </a:ext>
            </a:extLst>
          </p:cNvPr>
          <p:cNvSpPr>
            <a:spLocks noGrp="1"/>
          </p:cNvSpPr>
          <p:nvPr>
            <p:ph type="dt" sz="half" idx="10"/>
          </p:nvPr>
        </p:nvSpPr>
        <p:spPr/>
        <p:txBody>
          <a:bodyPr/>
          <a:lstStyle/>
          <a:p>
            <a:fld id="{FD2470B8-96F8-42D0-9FB1-FD414F8B4E30}" type="datetime1">
              <a:rPr lang="en-US" smtClean="0"/>
              <a:t>3/1/2024</a:t>
            </a:fld>
            <a:endParaRPr lang="en-US"/>
          </a:p>
        </p:txBody>
      </p:sp>
      <p:sp>
        <p:nvSpPr>
          <p:cNvPr id="5" name="Footer Placeholder 4">
            <a:extLst>
              <a:ext uri="{FF2B5EF4-FFF2-40B4-BE49-F238E27FC236}">
                <a16:creationId xmlns:a16="http://schemas.microsoft.com/office/drawing/2014/main" id="{09C6C36D-9F2D-4132-AB2A-99D6F38ED6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3FC725-0F22-43D9-B218-40E06E243499}"/>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887785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D17E59-F326-4EAB-9A75-5C024FF768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E682C1-B5B6-47C4-AB88-E170BB98FA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4B4C99-2FF9-45BC-82B2-7B0E0F9BFE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6E9974-F0DC-4DB8-9A38-2F8F55216D11}" type="datetime1">
              <a:rPr lang="en-US" smtClean="0"/>
              <a:t>3/1/2024</a:t>
            </a:fld>
            <a:endParaRPr lang="en-US"/>
          </a:p>
        </p:txBody>
      </p:sp>
      <p:sp>
        <p:nvSpPr>
          <p:cNvPr id="5" name="Footer Placeholder 4">
            <a:extLst>
              <a:ext uri="{FF2B5EF4-FFF2-40B4-BE49-F238E27FC236}">
                <a16:creationId xmlns:a16="http://schemas.microsoft.com/office/drawing/2014/main" id="{2AAE8F89-1436-48C4-AAF8-D8D1255553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8EE6940-2BBF-4D0B-8591-39778A5380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C20B1D-C678-4C69-9E65-5611E138EDCC}" type="slidenum">
              <a:rPr lang="en-US" smtClean="0"/>
              <a:t>‹#›</a:t>
            </a:fld>
            <a:endParaRPr lang="en-US"/>
          </a:p>
        </p:txBody>
      </p:sp>
    </p:spTree>
    <p:extLst>
      <p:ext uri="{BB962C8B-B14F-4D97-AF65-F5344CB8AC3E}">
        <p14:creationId xmlns:p14="http://schemas.microsoft.com/office/powerpoint/2010/main" val="3046288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7" r:id="rId4"/>
    <p:sldLayoutId id="2147483658" r:id="rId5"/>
    <p:sldLayoutId id="2147483673" r:id="rId6"/>
    <p:sldLayoutId id="2147483674" r:id="rId7"/>
    <p:sldLayoutId id="2147483675" r:id="rId8"/>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F7A23B-7F37-4255-B1AA-6F4081D054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C939551-9BB0-410A-86D9-5F41F65ED6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47D216-8D82-4854-8FCC-50474F3940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90DC4E-CFE1-4DE4-BA6A-B2F2775B3CE8}" type="datetime1">
              <a:rPr lang="en-US" smtClean="0"/>
              <a:t>3/1/2024</a:t>
            </a:fld>
            <a:endParaRPr lang="en-US"/>
          </a:p>
        </p:txBody>
      </p:sp>
      <p:sp>
        <p:nvSpPr>
          <p:cNvPr id="5" name="Footer Placeholder 4">
            <a:extLst>
              <a:ext uri="{FF2B5EF4-FFF2-40B4-BE49-F238E27FC236}">
                <a16:creationId xmlns:a16="http://schemas.microsoft.com/office/drawing/2014/main" id="{83ACE85E-C533-43BA-A8ED-7511E82A3D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704C941-975F-4FB1-8A2A-DB7E54D44D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6DA37A-0C24-43CE-ACA7-57CFE4C03F76}" type="slidenum">
              <a:rPr lang="en-US" smtClean="0"/>
              <a:t>‹#›</a:t>
            </a:fld>
            <a:endParaRPr lang="en-US"/>
          </a:p>
        </p:txBody>
      </p:sp>
    </p:spTree>
    <p:extLst>
      <p:ext uri="{BB962C8B-B14F-4D97-AF65-F5344CB8AC3E}">
        <p14:creationId xmlns:p14="http://schemas.microsoft.com/office/powerpoint/2010/main" val="330190475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notesSlide" Target="../notesSlides/notesSlide1.xml"/><Relationship Id="rId7" Type="http://schemas.openxmlformats.org/officeDocument/2006/relationships/diagramData" Target="../diagrams/data1.xml"/><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png"/><Relationship Id="rId11" Type="http://schemas.microsoft.com/office/2007/relationships/diagramDrawing" Target="../diagrams/drawing1.xml"/><Relationship Id="rId5" Type="http://schemas.openxmlformats.org/officeDocument/2006/relationships/hyperlink" Target="https://www.youtube.com/watch?v=3PZQSSpprfM" TargetMode="External"/><Relationship Id="rId10" Type="http://schemas.openxmlformats.org/officeDocument/2006/relationships/diagramColors" Target="../diagrams/colors1.xml"/><Relationship Id="rId4" Type="http://schemas.openxmlformats.org/officeDocument/2006/relationships/image" Target="../media/image2.jpeg"/><Relationship Id="rId9"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6.xml"/><Relationship Id="rId4" Type="http://schemas.openxmlformats.org/officeDocument/2006/relationships/image" Target="../media/image43.jp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6.xml"/><Relationship Id="rId4" Type="http://schemas.openxmlformats.org/officeDocument/2006/relationships/image" Target="../media/image45.jp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47.jpeg"/><Relationship Id="rId4" Type="http://schemas.openxmlformats.org/officeDocument/2006/relationships/image" Target="../media/image33.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6.xml"/><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3" Type="http://schemas.openxmlformats.org/officeDocument/2006/relationships/slide" Target="slide24.xml"/><Relationship Id="rId7" Type="http://schemas.openxmlformats.org/officeDocument/2006/relationships/slide" Target="slide28.xml"/><Relationship Id="rId2" Type="http://schemas.openxmlformats.org/officeDocument/2006/relationships/image" Target="../media/image51.jpeg"/><Relationship Id="rId1" Type="http://schemas.openxmlformats.org/officeDocument/2006/relationships/slideLayout" Target="../slideLayouts/slideLayout6.xml"/><Relationship Id="rId6" Type="http://schemas.openxmlformats.org/officeDocument/2006/relationships/slide" Target="slide27.xml"/><Relationship Id="rId5" Type="http://schemas.openxmlformats.org/officeDocument/2006/relationships/slide" Target="slide26.xml"/><Relationship Id="rId4" Type="http://schemas.openxmlformats.org/officeDocument/2006/relationships/slide" Target="slide25.xml"/></Relationships>
</file>

<file path=ppt/slides/_rels/slide2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2.png"/><Relationship Id="rId7" Type="http://schemas.openxmlformats.org/officeDocument/2006/relationships/image" Target="../media/image48.png"/><Relationship Id="rId2"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54.png"/><Relationship Id="rId10" Type="http://schemas.openxmlformats.org/officeDocument/2006/relationships/slide" Target="slide23.xml"/><Relationship Id="rId4" Type="http://schemas.openxmlformats.org/officeDocument/2006/relationships/image" Target="../media/image53.png"/><Relationship Id="rId9" Type="http://schemas.openxmlformats.org/officeDocument/2006/relationships/image" Target="../media/image56.png"/></Relationships>
</file>

<file path=ppt/slides/_rels/slide2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2.png"/><Relationship Id="rId7" Type="http://schemas.openxmlformats.org/officeDocument/2006/relationships/image" Target="../media/image48.png"/><Relationship Id="rId2"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54.png"/><Relationship Id="rId10" Type="http://schemas.openxmlformats.org/officeDocument/2006/relationships/slide" Target="slide23.xml"/><Relationship Id="rId4" Type="http://schemas.openxmlformats.org/officeDocument/2006/relationships/image" Target="../media/image53.png"/><Relationship Id="rId9" Type="http://schemas.openxmlformats.org/officeDocument/2006/relationships/image" Target="../media/image56.png"/></Relationships>
</file>

<file path=ppt/slides/_rels/slide26.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2.png"/><Relationship Id="rId7" Type="http://schemas.openxmlformats.org/officeDocument/2006/relationships/image" Target="../media/image48.png"/><Relationship Id="rId2"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54.png"/><Relationship Id="rId10" Type="http://schemas.openxmlformats.org/officeDocument/2006/relationships/slide" Target="slide23.xml"/><Relationship Id="rId4" Type="http://schemas.openxmlformats.org/officeDocument/2006/relationships/image" Target="../media/image53.png"/><Relationship Id="rId9" Type="http://schemas.openxmlformats.org/officeDocument/2006/relationships/image" Target="../media/image56.png"/></Relationships>
</file>

<file path=ppt/slides/_rels/slide2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2.png"/><Relationship Id="rId7" Type="http://schemas.openxmlformats.org/officeDocument/2006/relationships/image" Target="../media/image48.png"/><Relationship Id="rId2"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54.png"/><Relationship Id="rId10" Type="http://schemas.openxmlformats.org/officeDocument/2006/relationships/slide" Target="slide23.xml"/><Relationship Id="rId4" Type="http://schemas.openxmlformats.org/officeDocument/2006/relationships/image" Target="../media/image53.png"/><Relationship Id="rId9" Type="http://schemas.openxmlformats.org/officeDocument/2006/relationships/image" Target="../media/image56.png"/></Relationships>
</file>

<file path=ppt/slides/_rels/slide2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2.png"/><Relationship Id="rId7" Type="http://schemas.openxmlformats.org/officeDocument/2006/relationships/image" Target="../media/image48.png"/><Relationship Id="rId2"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54.png"/><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6.xml"/><Relationship Id="rId4" Type="http://schemas.openxmlformats.org/officeDocument/2006/relationships/image" Target="../media/image59.svg"/></Relationships>
</file>

<file path=ppt/slides/_rels/slide3.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sv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image" Target="../media/image9.svg"/><Relationship Id="rId11" Type="http://schemas.openxmlformats.org/officeDocument/2006/relationships/image" Target="../media/image14.sv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jpeg"/><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6.xml"/><Relationship Id="rId4" Type="http://schemas.openxmlformats.org/officeDocument/2006/relationships/image" Target="../media/image59.svg"/></Relationships>
</file>

<file path=ppt/slides/_rels/slide31.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6.xml"/><Relationship Id="rId6" Type="http://schemas.openxmlformats.org/officeDocument/2006/relationships/image" Target="../media/image62.jpeg"/><Relationship Id="rId5" Type="http://schemas.openxmlformats.org/officeDocument/2006/relationships/image" Target="../media/image61.svg"/><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3.jpeg"/><Relationship Id="rId1" Type="http://schemas.openxmlformats.org/officeDocument/2006/relationships/slideLayout" Target="../slideLayouts/slideLayout6.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slides/_rels/slide33.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69.svg"/><Relationship Id="rId3" Type="http://schemas.openxmlformats.org/officeDocument/2006/relationships/image" Target="../media/image59.svg"/><Relationship Id="rId7" Type="http://schemas.openxmlformats.org/officeDocument/2006/relationships/image" Target="../media/image67.svg"/><Relationship Id="rId12" Type="http://schemas.openxmlformats.org/officeDocument/2006/relationships/image" Target="../media/image68.png"/><Relationship Id="rId2" Type="http://schemas.openxmlformats.org/officeDocument/2006/relationships/image" Target="../media/image58.png"/><Relationship Id="rId1" Type="http://schemas.openxmlformats.org/officeDocument/2006/relationships/slideLayout" Target="../slideLayouts/slideLayout6.xml"/><Relationship Id="rId6" Type="http://schemas.openxmlformats.org/officeDocument/2006/relationships/image" Target="../media/image66.png"/><Relationship Id="rId11" Type="http://schemas.openxmlformats.org/officeDocument/2006/relationships/image" Target="../media/image31.svg"/><Relationship Id="rId5" Type="http://schemas.openxmlformats.org/officeDocument/2006/relationships/image" Target="../media/image65.svg"/><Relationship Id="rId10" Type="http://schemas.openxmlformats.org/officeDocument/2006/relationships/image" Target="../media/image30.png"/><Relationship Id="rId4" Type="http://schemas.openxmlformats.org/officeDocument/2006/relationships/image" Target="../media/image64.png"/><Relationship Id="rId9" Type="http://schemas.openxmlformats.org/officeDocument/2006/relationships/image" Target="../media/image29.svg"/><Relationship Id="rId14" Type="http://schemas.openxmlformats.org/officeDocument/2006/relationships/image" Target="../media/image70.png"/></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71.jpeg"/><Relationship Id="rId4" Type="http://schemas.openxmlformats.org/officeDocument/2006/relationships/image" Target="../media/image59.svg"/></Relationships>
</file>

<file path=ppt/slides/_rels/slide35.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6.xml"/><Relationship Id="rId6" Type="http://schemas.openxmlformats.org/officeDocument/2006/relationships/image" Target="../media/image72.jpeg"/><Relationship Id="rId5" Type="http://schemas.openxmlformats.org/officeDocument/2006/relationships/image" Target="../media/image61.svg"/><Relationship Id="rId4" Type="http://schemas.openxmlformats.org/officeDocument/2006/relationships/image" Target="../media/image60.png"/></Relationships>
</file>

<file path=ppt/slides/_rels/slide36.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6.xml"/><Relationship Id="rId6" Type="http://schemas.openxmlformats.org/officeDocument/2006/relationships/image" Target="../media/image73.jpeg"/><Relationship Id="rId5" Type="http://schemas.openxmlformats.org/officeDocument/2006/relationships/image" Target="../media/image61.svg"/><Relationship Id="rId4" Type="http://schemas.openxmlformats.org/officeDocument/2006/relationships/image" Target="../media/image60.png"/></Relationships>
</file>

<file path=ppt/slides/_rels/slide37.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6.xml"/><Relationship Id="rId4" Type="http://schemas.openxmlformats.org/officeDocument/2006/relationships/image" Target="../media/image74.png"/></Relationships>
</file>

<file path=ppt/slides/_rels/slide38.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6.xml"/><Relationship Id="rId4" Type="http://schemas.openxmlformats.org/officeDocument/2006/relationships/image" Target="../media/image74.png"/></Relationships>
</file>

<file path=ppt/slides/_rels/slide39.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6.xml"/><Relationship Id="rId5" Type="http://schemas.openxmlformats.org/officeDocument/2006/relationships/image" Target="../media/image76.svg"/><Relationship Id="rId4" Type="http://schemas.openxmlformats.org/officeDocument/2006/relationships/image" Target="../media/image75.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svg"/><Relationship Id="rId7" Type="http://schemas.openxmlformats.org/officeDocument/2006/relationships/image" Target="../media/image19.svg"/><Relationship Id="rId12" Type="http://schemas.openxmlformats.org/officeDocument/2006/relationships/image" Target="../media/image24.sv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18.png"/><Relationship Id="rId11" Type="http://schemas.openxmlformats.org/officeDocument/2006/relationships/image" Target="../media/image23.png"/><Relationship Id="rId5" Type="http://schemas.microsoft.com/office/2007/relationships/hdphoto" Target="../media/hdphoto1.wdp"/><Relationship Id="rId10" Type="http://schemas.openxmlformats.org/officeDocument/2006/relationships/image" Target="../media/image22.svg"/><Relationship Id="rId4" Type="http://schemas.openxmlformats.org/officeDocument/2006/relationships/image" Target="../media/image17.png"/><Relationship Id="rId9" Type="http://schemas.openxmlformats.org/officeDocument/2006/relationships/image" Target="../media/image21.png"/></Relationships>
</file>

<file path=ppt/slides/_rels/slide40.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6.xml"/><Relationship Id="rId5" Type="http://schemas.openxmlformats.org/officeDocument/2006/relationships/image" Target="../media/image78.jpeg"/><Relationship Id="rId4" Type="http://schemas.openxmlformats.org/officeDocument/2006/relationships/image" Target="../media/image77.jpeg"/></Relationships>
</file>

<file path=ppt/slides/_rels/slide41.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6.xml"/><Relationship Id="rId5" Type="http://schemas.openxmlformats.org/officeDocument/2006/relationships/image" Target="../media/image80.jpeg"/><Relationship Id="rId4" Type="http://schemas.openxmlformats.org/officeDocument/2006/relationships/image" Target="../media/image79.jpeg"/></Relationships>
</file>

<file path=ppt/slides/_rels/slide42.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6.xml"/><Relationship Id="rId6" Type="http://schemas.openxmlformats.org/officeDocument/2006/relationships/image" Target="../media/image84.png"/><Relationship Id="rId5" Type="http://schemas.openxmlformats.org/officeDocument/2006/relationships/image" Target="../media/image53.png"/><Relationship Id="rId4" Type="http://schemas.openxmlformats.org/officeDocument/2006/relationships/image" Target="../media/image83.png"/></Relationships>
</file>

<file path=ppt/slides/_rels/slide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6.svg"/><Relationship Id="rId7" Type="http://schemas.openxmlformats.org/officeDocument/2006/relationships/image" Target="../media/image28.pn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png"/><Relationship Id="rId9"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4.png"/><Relationship Id="rId1" Type="http://schemas.openxmlformats.org/officeDocument/2006/relationships/slideLayout" Target="../slideLayouts/slideLayout1.xml"/><Relationship Id="rId4" Type="http://schemas.openxmlformats.org/officeDocument/2006/relationships/image" Target="../media/image33.svg"/></Relationships>
</file>

<file path=ppt/slides/_rels/slide8.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6.xml"/><Relationship Id="rId5" Type="http://schemas.openxmlformats.org/officeDocument/2006/relationships/image" Target="../media/image36.jpeg"/><Relationship Id="rId4" Type="http://schemas.openxmlformats.org/officeDocument/2006/relationships/image" Target="../media/image35.jpeg"/></Relationships>
</file>

<file path=ppt/slides/_rels/slide9.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rcRect l="17441" t="3952" r="20863" b="3636"/>
          <a:stretch>
            <a:fillRect/>
          </a:stretch>
        </p:blipFill>
        <p:spPr>
          <a:xfrm>
            <a:off x="893146" y="1906160"/>
            <a:ext cx="3646009" cy="3646009"/>
          </a:xfrm>
          <a:custGeom>
            <a:avLst/>
            <a:gdLst>
              <a:gd name="connsiteX0" fmla="*/ 1381496 w 2762992"/>
              <a:gd name="connsiteY0" fmla="*/ 0 h 2762992"/>
              <a:gd name="connsiteX1" fmla="*/ 2762992 w 2762992"/>
              <a:gd name="connsiteY1" fmla="*/ 1381496 h 2762992"/>
              <a:gd name="connsiteX2" fmla="*/ 1381496 w 2762992"/>
              <a:gd name="connsiteY2" fmla="*/ 2762992 h 2762992"/>
              <a:gd name="connsiteX3" fmla="*/ 0 w 2762992"/>
              <a:gd name="connsiteY3" fmla="*/ 1381496 h 2762992"/>
              <a:gd name="connsiteX4" fmla="*/ 1381496 w 2762992"/>
              <a:gd name="connsiteY4" fmla="*/ 0 h 2762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2992" h="2762992">
                <a:moveTo>
                  <a:pt x="1381496" y="0"/>
                </a:moveTo>
                <a:cubicBezTo>
                  <a:pt x="2144475" y="0"/>
                  <a:pt x="2762992" y="618517"/>
                  <a:pt x="2762992" y="1381496"/>
                </a:cubicBezTo>
                <a:cubicBezTo>
                  <a:pt x="2762992" y="2144475"/>
                  <a:pt x="2144475" y="2762992"/>
                  <a:pt x="1381496" y="2762992"/>
                </a:cubicBezTo>
                <a:cubicBezTo>
                  <a:pt x="618517" y="2762992"/>
                  <a:pt x="0" y="2144475"/>
                  <a:pt x="0" y="1381496"/>
                </a:cubicBezTo>
                <a:cubicBezTo>
                  <a:pt x="0" y="618517"/>
                  <a:pt x="618517" y="0"/>
                  <a:pt x="1381496" y="0"/>
                </a:cubicBezTo>
                <a:close/>
              </a:path>
            </a:pathLst>
          </a:custGeom>
          <a:noFill/>
        </p:spPr>
      </p:pic>
      <p:sp>
        <p:nvSpPr>
          <p:cNvPr id="6" name="Oval 6"/>
          <p:cNvSpPr>
            <a:spLocks noChangeArrowheads="1"/>
          </p:cNvSpPr>
          <p:nvPr/>
        </p:nvSpPr>
        <p:spPr bwMode="auto">
          <a:xfrm>
            <a:off x="859111" y="1479744"/>
            <a:ext cx="4663495" cy="4666949"/>
          </a:xfrm>
          <a:prstGeom prst="ellipse">
            <a:avLst/>
          </a:prstGeom>
          <a:noFill/>
          <a:ln w="9">
            <a:solidFill>
              <a:schemeClr val="accent2"/>
            </a:solidFill>
            <a:prstDash val="dash"/>
            <a:round/>
          </a:ln>
          <a:extLst>
            <a:ext uri="{909E8E84-426E-40DD-AFC4-6F175D3DCCD1}">
              <a14:hiddenFill xmlns:a14="http://schemas.microsoft.com/office/drawing/2010/main">
                <a:solidFill>
                  <a:srgbClr val="FFFFFF"/>
                </a:solidFill>
              </a14:hiddenFill>
            </a:ext>
          </a:extLst>
        </p:spPr>
        <p:txBody>
          <a:bodyPr lIns="91389" tIns="45695" rIns="91389" bIns="45695"/>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defTabSz="913720" eaLnBrk="1" hangingPunct="1">
              <a:spcBef>
                <a:spcPct val="0"/>
              </a:spcBef>
              <a:buNone/>
            </a:pPr>
            <a:endParaRPr lang="zh-CN" altLang="en-US" sz="1735" b="1">
              <a:solidFill>
                <a:srgbClr val="393939"/>
              </a:solidFill>
              <a:latin typeface="Yeseva One" panose="00000500000000000000" charset="0"/>
              <a:ea typeface="Yeseva One" panose="00000500000000000000" charset="0"/>
              <a:sym typeface="Yeseva One" panose="00000500000000000000" charset="0"/>
            </a:endParaRPr>
          </a:p>
        </p:txBody>
      </p:sp>
      <p:sp>
        <p:nvSpPr>
          <p:cNvPr id="7" name="Oval 10"/>
          <p:cNvSpPr>
            <a:spLocks noChangeArrowheads="1"/>
          </p:cNvSpPr>
          <p:nvPr/>
        </p:nvSpPr>
        <p:spPr bwMode="auto">
          <a:xfrm>
            <a:off x="4403930" y="1731504"/>
            <a:ext cx="585585" cy="585833"/>
          </a:xfrm>
          <a:prstGeom prst="ellipse">
            <a:avLst/>
          </a:prstGeom>
          <a:solidFill>
            <a:schemeClr val="accent2"/>
          </a:solidFill>
          <a:ln>
            <a:noFill/>
          </a:ln>
        </p:spPr>
        <p:txBody>
          <a:bodyPr lIns="0" tIns="0" rIns="0" bIns="0"/>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defTabSz="913720" eaLnBrk="1" hangingPunct="1">
              <a:spcBef>
                <a:spcPct val="0"/>
              </a:spcBef>
              <a:buNone/>
            </a:pPr>
            <a:r>
              <a:rPr lang="vi-VN" altLang="zh-CN" sz="2400" dirty="0">
                <a:solidFill>
                  <a:srgbClr val="FFFFFF"/>
                </a:solidFill>
                <a:latin typeface="Yeseva One" panose="00000500000000000000" charset="0"/>
                <a:ea typeface="Yeseva One" panose="00000500000000000000" charset="0"/>
                <a:sym typeface="Yeseva One" panose="00000500000000000000" charset="0"/>
              </a:rPr>
              <a:t>01</a:t>
            </a:r>
          </a:p>
        </p:txBody>
      </p:sp>
      <p:sp>
        <p:nvSpPr>
          <p:cNvPr id="12" name="Oval 14"/>
          <p:cNvSpPr>
            <a:spLocks noChangeArrowheads="1"/>
          </p:cNvSpPr>
          <p:nvPr/>
        </p:nvSpPr>
        <p:spPr bwMode="auto">
          <a:xfrm>
            <a:off x="5082096" y="4265531"/>
            <a:ext cx="585585" cy="585832"/>
          </a:xfrm>
          <a:prstGeom prst="ellipse">
            <a:avLst/>
          </a:prstGeom>
          <a:solidFill>
            <a:schemeClr val="accent2"/>
          </a:solidFill>
          <a:ln>
            <a:noFill/>
          </a:ln>
        </p:spPr>
        <p:txBody>
          <a:bodyPr lIns="0" tIns="0" rIns="0" bIns="0"/>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defTabSz="913720" eaLnBrk="1" hangingPunct="1">
              <a:spcBef>
                <a:spcPct val="0"/>
              </a:spcBef>
              <a:buNone/>
            </a:pPr>
            <a:r>
              <a:rPr lang="vi-VN" altLang="zh-CN" sz="2400" dirty="0">
                <a:solidFill>
                  <a:srgbClr val="FFFFFF"/>
                </a:solidFill>
                <a:latin typeface="Yeseva One" panose="00000500000000000000" charset="0"/>
                <a:ea typeface="Yeseva One" panose="00000500000000000000" charset="0"/>
                <a:sym typeface="Yeseva One" panose="00000500000000000000" charset="0"/>
              </a:rPr>
              <a:t>02</a:t>
            </a:r>
          </a:p>
        </p:txBody>
      </p:sp>
      <p:sp>
        <p:nvSpPr>
          <p:cNvPr id="14" name="Oval 9"/>
          <p:cNvSpPr>
            <a:spLocks noChangeArrowheads="1"/>
          </p:cNvSpPr>
          <p:nvPr/>
        </p:nvSpPr>
        <p:spPr bwMode="auto">
          <a:xfrm>
            <a:off x="119592" y="4141951"/>
            <a:ext cx="1591280" cy="1591956"/>
          </a:xfrm>
          <a:prstGeom prst="ellipse">
            <a:avLst/>
          </a:prstGeom>
          <a:solidFill>
            <a:schemeClr val="accent2"/>
          </a:solidFill>
          <a:ln>
            <a:noFill/>
          </a:ln>
        </p:spPr>
        <p:txBody>
          <a:bodyPr lIns="91389" tIns="45695" rIns="91389" bIns="45695"/>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defTabSz="913720" eaLnBrk="1" hangingPunct="1">
              <a:spcBef>
                <a:spcPct val="0"/>
              </a:spcBef>
              <a:buNone/>
            </a:pPr>
            <a:endParaRPr lang="zh-CN" altLang="en-US" sz="1735" b="1">
              <a:solidFill>
                <a:srgbClr val="325F0B"/>
              </a:solidFill>
              <a:latin typeface="Yeseva One" panose="00000500000000000000" charset="0"/>
              <a:ea typeface="Yeseva One" panose="00000500000000000000" charset="0"/>
              <a:sym typeface="Yeseva One" panose="00000500000000000000" charset="0"/>
            </a:endParaRPr>
          </a:p>
        </p:txBody>
      </p:sp>
      <p:sp>
        <p:nvSpPr>
          <p:cNvPr id="15" name="TextBox 18"/>
          <p:cNvSpPr txBox="1">
            <a:spLocks noChangeArrowheads="1"/>
          </p:cNvSpPr>
          <p:nvPr/>
        </p:nvSpPr>
        <p:spPr bwMode="auto">
          <a:xfrm>
            <a:off x="87331" y="4753287"/>
            <a:ext cx="1611631" cy="369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89" tIns="45695" rIns="91389" bIns="45695">
            <a:spAutoFit/>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defTabSz="913720" eaLnBrk="1" hangingPunct="1">
              <a:spcBef>
                <a:spcPct val="0"/>
              </a:spcBef>
              <a:buNone/>
            </a:pPr>
            <a:r>
              <a:rPr lang="en-US" altLang="zh-CN" sz="1800" b="1" dirty="0">
                <a:solidFill>
                  <a:srgbClr val="FFFFFF"/>
                </a:solidFill>
                <a:latin typeface="Yeseva One" panose="00000500000000000000" charset="0"/>
                <a:ea typeface="Yeseva One" panose="00000500000000000000" charset="0"/>
                <a:sym typeface="Yeseva One" panose="00000500000000000000" charset="0"/>
              </a:rPr>
              <a:t>Question</a:t>
            </a:r>
            <a:endParaRPr lang="zh-CN" altLang="en-US" sz="1800" b="1" dirty="0">
              <a:solidFill>
                <a:srgbClr val="FFFFFF"/>
              </a:solidFill>
              <a:latin typeface="Yeseva One" panose="00000500000000000000" charset="0"/>
              <a:ea typeface="Yeseva One" panose="00000500000000000000" charset="0"/>
              <a:sym typeface="Yeseva One" panose="00000500000000000000" charset="0"/>
            </a:endParaRPr>
          </a:p>
        </p:txBody>
      </p:sp>
      <p:sp>
        <p:nvSpPr>
          <p:cNvPr id="16" name="矩形 1"/>
          <p:cNvSpPr>
            <a:spLocks noChangeArrowheads="1"/>
          </p:cNvSpPr>
          <p:nvPr/>
        </p:nvSpPr>
        <p:spPr bwMode="auto">
          <a:xfrm>
            <a:off x="5224073" y="1546775"/>
            <a:ext cx="6967927" cy="2472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5" tIns="45707" rIns="91415" bIns="45707">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defTabSz="457189"/>
            <a:r>
              <a:rPr lang="en-US" sz="3733" dirty="0" err="1">
                <a:solidFill>
                  <a:schemeClr val="bg2">
                    <a:lumMod val="10000"/>
                  </a:schemeClr>
                </a:solidFill>
                <a:latin typeface="Times New Roman" panose="02020603050405020304" pitchFamily="18" charset="0"/>
                <a:cs typeface="Times New Roman" panose="02020603050405020304" pitchFamily="18" charset="0"/>
              </a:rPr>
              <a:t>Hãy</a:t>
            </a:r>
            <a:r>
              <a:rPr lang="en-US" sz="3733" dirty="0">
                <a:solidFill>
                  <a:schemeClr val="bg2">
                    <a:lumMod val="10000"/>
                  </a:schemeClr>
                </a:solidFill>
                <a:latin typeface="Times New Roman" panose="02020603050405020304" pitchFamily="18" charset="0"/>
                <a:cs typeface="Times New Roman" panose="02020603050405020304" pitchFamily="18" charset="0"/>
              </a:rPr>
              <a:t> </a:t>
            </a:r>
            <a:r>
              <a:rPr lang="en-US" sz="3733" dirty="0" err="1">
                <a:solidFill>
                  <a:schemeClr val="bg2">
                    <a:lumMod val="10000"/>
                  </a:schemeClr>
                </a:solidFill>
                <a:latin typeface="Times New Roman" panose="02020603050405020304" pitchFamily="18" charset="0"/>
                <a:cs typeface="Times New Roman" panose="02020603050405020304" pitchFamily="18" charset="0"/>
              </a:rPr>
              <a:t>theo</a:t>
            </a:r>
            <a:r>
              <a:rPr lang="en-US" sz="3733" dirty="0">
                <a:solidFill>
                  <a:schemeClr val="bg2">
                    <a:lumMod val="10000"/>
                  </a:schemeClr>
                </a:solidFill>
                <a:latin typeface="Times New Roman" panose="02020603050405020304" pitchFamily="18" charset="0"/>
                <a:cs typeface="Times New Roman" panose="02020603050405020304" pitchFamily="18" charset="0"/>
              </a:rPr>
              <a:t> </a:t>
            </a:r>
            <a:r>
              <a:rPr lang="en-US" sz="3733" dirty="0" err="1">
                <a:solidFill>
                  <a:schemeClr val="bg2">
                    <a:lumMod val="10000"/>
                  </a:schemeClr>
                </a:solidFill>
                <a:latin typeface="Times New Roman" panose="02020603050405020304" pitchFamily="18" charset="0"/>
                <a:cs typeface="Times New Roman" panose="02020603050405020304" pitchFamily="18" charset="0"/>
              </a:rPr>
              <a:t>dõi</a:t>
            </a:r>
            <a:r>
              <a:rPr lang="en-US" sz="3733" dirty="0">
                <a:solidFill>
                  <a:schemeClr val="bg2">
                    <a:lumMod val="10000"/>
                  </a:schemeClr>
                </a:solidFill>
                <a:latin typeface="Times New Roman" panose="02020603050405020304" pitchFamily="18" charset="0"/>
                <a:cs typeface="Times New Roman" panose="02020603050405020304" pitchFamily="18" charset="0"/>
              </a:rPr>
              <a:t> video </a:t>
            </a:r>
            <a:r>
              <a:rPr lang="en-US" sz="3733" dirty="0" err="1">
                <a:solidFill>
                  <a:schemeClr val="bg2">
                    <a:lumMod val="10000"/>
                  </a:schemeClr>
                </a:solidFill>
                <a:latin typeface="Times New Roman" panose="02020603050405020304" pitchFamily="18" charset="0"/>
                <a:cs typeface="Times New Roman" panose="02020603050405020304" pitchFamily="18" charset="0"/>
              </a:rPr>
              <a:t>sau</a:t>
            </a:r>
            <a:r>
              <a:rPr lang="en-US" sz="3733" dirty="0">
                <a:solidFill>
                  <a:schemeClr val="bg2">
                    <a:lumMod val="10000"/>
                  </a:schemeClr>
                </a:solidFill>
                <a:latin typeface="Times New Roman" panose="02020603050405020304" pitchFamily="18" charset="0"/>
                <a:cs typeface="Times New Roman" panose="02020603050405020304" pitchFamily="18" charset="0"/>
              </a:rPr>
              <a:t>: </a:t>
            </a:r>
            <a:r>
              <a:rPr lang="en-US" sz="4000" u="sng" kern="1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5"/>
              </a:rPr>
              <a:t>https://www.youtube.com/watch?v=3PZQSSpprfM</a:t>
            </a:r>
            <a:endParaRPr lang="en-US" sz="4000" kern="100" dirty="0">
              <a:latin typeface="Times New Roman" panose="02020603050405020304" pitchFamily="18" charset="0"/>
              <a:ea typeface="Calibri" panose="020F0502020204030204" pitchFamily="34" charset="0"/>
              <a:cs typeface="Times New Roman" panose="02020603050405020304" pitchFamily="18" charset="0"/>
            </a:endParaRPr>
          </a:p>
          <a:p>
            <a:pPr defTabSz="457189"/>
            <a:endParaRPr lang="vi-VN" sz="3733" dirty="0">
              <a:solidFill>
                <a:schemeClr val="bg2">
                  <a:lumMod val="10000"/>
                </a:schemeClr>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矩形 1"/>
          <p:cNvSpPr>
            <a:spLocks noChangeArrowheads="1"/>
          </p:cNvSpPr>
          <p:nvPr/>
        </p:nvSpPr>
        <p:spPr bwMode="auto">
          <a:xfrm>
            <a:off x="5667681" y="4124389"/>
            <a:ext cx="6257727" cy="1815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5" tIns="45707" rIns="91415" bIns="45707">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defTabSz="457189" eaLnBrk="1" hangingPunct="1"/>
            <a:r>
              <a:rPr lang="vi-VN" sz="3733" dirty="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Theo em, </a:t>
            </a:r>
            <a:r>
              <a:rPr lang="nl-NL" sz="3733" dirty="0">
                <a:solidFill>
                  <a:schemeClr val="bg2">
                    <a:lumMod val="10000"/>
                  </a:schemeClr>
                </a:solidFill>
                <a:latin typeface="Times New Roman" panose="02020603050405020304" pitchFamily="18" charset="0"/>
                <a:cs typeface="Times New Roman" panose="02020603050405020304" pitchFamily="18" charset="0"/>
              </a:rPr>
              <a:t>chế độ dinh dưỡng có vai trò như thế nào đối với những bệnh nhân tiểu đường? </a:t>
            </a:r>
            <a:endParaRPr lang="en-VN" sz="3733" dirty="0">
              <a:solidFill>
                <a:schemeClr val="bg2">
                  <a:lumMod val="10000"/>
                </a:schemeClr>
              </a:solidFill>
              <a:latin typeface="Times New Roman" panose="02020603050405020304" pitchFamily="18" charset="0"/>
              <a:cs typeface="Times New Roman" panose="02020603050405020304" pitchFamily="18" charset="0"/>
            </a:endParaRPr>
          </a:p>
        </p:txBody>
      </p:sp>
      <p:pic>
        <p:nvPicPr>
          <p:cNvPr id="30" name="图片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 y="-135974"/>
            <a:ext cx="2959931" cy="965371"/>
          </a:xfrm>
          <a:prstGeom prst="rect">
            <a:avLst/>
          </a:prstGeom>
        </p:spPr>
      </p:pic>
      <p:graphicFrame>
        <p:nvGraphicFramePr>
          <p:cNvPr id="3" name="Diagram 2"/>
          <p:cNvGraphicFramePr/>
          <p:nvPr/>
        </p:nvGraphicFramePr>
        <p:xfrm>
          <a:off x="3086918" y="459103"/>
          <a:ext cx="7630615" cy="5277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2)">
                                      <p:cBhvr>
                                        <p:cTn id="7" dur="750"/>
                                        <p:tgtEl>
                                          <p:spTgt spid="6"/>
                                        </p:tgtEl>
                                      </p:cBhvr>
                                    </p:animEffect>
                                  </p:childTnLst>
                                </p:cTn>
                              </p:par>
                            </p:childTnLst>
                          </p:cTn>
                        </p:par>
                        <p:par>
                          <p:cTn id="8" fill="hold">
                            <p:stCondLst>
                              <p:cond delay="1000"/>
                            </p:stCondLst>
                            <p:childTnLst>
                              <p:par>
                                <p:cTn id="9" presetID="52"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Scale>
                                      <p:cBhvr>
                                        <p:cTn id="11" dur="1000" decel="50000" fill="hold">
                                          <p:stCondLst>
                                            <p:cond delay="0"/>
                                          </p:stCondLst>
                                        </p:cTn>
                                        <p:tgtEl>
                                          <p:spTgt spid="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12" dur="1000" decel="50000" fill="hold">
                                          <p:stCondLst>
                                            <p:cond delay="0"/>
                                          </p:stCondLst>
                                        </p:cTn>
                                        <p:tgtEl>
                                          <p:spTgt spid="14"/>
                                        </p:tgtEl>
                                        <p:attrNameLst>
                                          <p:attrName>ppt_x</p:attrName>
                                          <p:attrName>ppt_y</p:attrName>
                                        </p:attrNameLst>
                                      </p:cBhvr>
                                      <p:rCtr x="0" y="0"/>
                                    </p:animMotion>
                                    <p:animEffect transition="in" filter="fade">
                                      <p:cBhvr>
                                        <p:cTn id="13" dur="1000"/>
                                        <p:tgtEl>
                                          <p:spTgt spid="14"/>
                                        </p:tgtEl>
                                      </p:cBhvr>
                                    </p:animEffect>
                                  </p:childTnLst>
                                </p:cTn>
                              </p:par>
                              <p:par>
                                <p:cTn id="14" presetID="52"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Scale>
                                      <p:cBhvr>
                                        <p:cTn id="16"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17" dur="1000" decel="50000" fill="hold">
                                          <p:stCondLst>
                                            <p:cond delay="0"/>
                                          </p:stCondLst>
                                        </p:cTn>
                                        <p:tgtEl>
                                          <p:spTgt spid="15"/>
                                        </p:tgtEl>
                                        <p:attrNameLst>
                                          <p:attrName>ppt_x</p:attrName>
                                          <p:attrName>ppt_y</p:attrName>
                                        </p:attrNameLst>
                                      </p:cBhvr>
                                      <p:rCtr x="0" y="0"/>
                                    </p:animMotion>
                                    <p:animEffect transition="in" filter="fade">
                                      <p:cBhvr>
                                        <p:cTn id="18" dur="1000"/>
                                        <p:tgtEl>
                                          <p:spTgt spid="15"/>
                                        </p:tgtEl>
                                      </p:cBhvr>
                                    </p:animEffect>
                                  </p:childTnLst>
                                </p:cTn>
                              </p:par>
                            </p:childTnLst>
                          </p:cTn>
                        </p:par>
                        <p:par>
                          <p:cTn id="19" fill="hold">
                            <p:stCondLst>
                              <p:cond delay="2000"/>
                            </p:stCondLst>
                            <p:childTnLst>
                              <p:par>
                                <p:cTn id="20" presetID="1" presetClass="entr" presetSubtype="0"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par>
                                <p:cTn id="24" presetID="35" presetClass="path" presetSubtype="0" accel="50000" decel="50000" fill="hold" grpId="1" nodeType="withEffect">
                                  <p:stCondLst>
                                    <p:cond delay="0"/>
                                  </p:stCondLst>
                                  <p:childTnLst>
                                    <p:animMotion origin="layout" path="M -3.05556E-6 -1.97531E-6 L -0.17361 0.29043 " pathEditMode="relative" rAng="0" ptsTypes="AA">
                                      <p:cBhvr>
                                        <p:cTn id="25" dur="500" spd="-99900" fill="hold"/>
                                        <p:tgtEl>
                                          <p:spTgt spid="7"/>
                                        </p:tgtEl>
                                        <p:attrNameLst>
                                          <p:attrName>ppt_x</p:attrName>
                                          <p:attrName>ppt_y</p:attrName>
                                        </p:attrNameLst>
                                      </p:cBhvr>
                                      <p:rCtr x="-8681" y="14506"/>
                                    </p:animMotion>
                                  </p:childTnLst>
                                </p:cTn>
                              </p:par>
                              <p:par>
                                <p:cTn id="26" presetID="35" presetClass="path" presetSubtype="0" accel="50000" decel="50000" fill="hold" grpId="1" nodeType="withEffect">
                                  <p:stCondLst>
                                    <p:cond delay="0"/>
                                  </p:stCondLst>
                                  <p:childTnLst>
                                    <p:animMotion origin="layout" path="M -1.94444E-6 -4.07407E-6 L -0.25 -4.07407E-6 " pathEditMode="relative" rAng="0" ptsTypes="AA">
                                      <p:cBhvr>
                                        <p:cTn id="27" dur="500" spd="-99900" fill="hold"/>
                                        <p:tgtEl>
                                          <p:spTgt spid="12"/>
                                        </p:tgtEl>
                                        <p:attrNameLst>
                                          <p:attrName>ppt_x</p:attrName>
                                          <p:attrName>ppt_y</p:attrName>
                                        </p:attrNameLst>
                                      </p:cBhvr>
                                      <p:rCtr x="-12500" y="0"/>
                                    </p:animMotion>
                                  </p:childTnLst>
                                </p:cTn>
                              </p:par>
                            </p:childTnLst>
                          </p:cTn>
                        </p:par>
                        <p:par>
                          <p:cTn id="28" fill="hold">
                            <p:stCondLst>
                              <p:cond delay="2500"/>
                            </p:stCondLst>
                            <p:childTnLst>
                              <p:par>
                                <p:cTn id="29" presetID="2" presetClass="entr" presetSubtype="2" decel="5330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750" fill="hold"/>
                                        <p:tgtEl>
                                          <p:spTgt spid="16"/>
                                        </p:tgtEl>
                                        <p:attrNameLst>
                                          <p:attrName>ppt_x</p:attrName>
                                        </p:attrNameLst>
                                      </p:cBhvr>
                                      <p:tavLst>
                                        <p:tav tm="0">
                                          <p:val>
                                            <p:strVal val="1+#ppt_w/2"/>
                                          </p:val>
                                        </p:tav>
                                        <p:tav tm="100000">
                                          <p:val>
                                            <p:strVal val="#ppt_x"/>
                                          </p:val>
                                        </p:tav>
                                      </p:tavLst>
                                    </p:anim>
                                    <p:anim calcmode="lin" valueType="num">
                                      <p:cBhvr additive="base">
                                        <p:cTn id="32" dur="750" fill="hold"/>
                                        <p:tgtEl>
                                          <p:spTgt spid="16"/>
                                        </p:tgtEl>
                                        <p:attrNameLst>
                                          <p:attrName>ppt_y</p:attrName>
                                        </p:attrNameLst>
                                      </p:cBhvr>
                                      <p:tavLst>
                                        <p:tav tm="0">
                                          <p:val>
                                            <p:strVal val="#ppt_y"/>
                                          </p:val>
                                        </p:tav>
                                        <p:tav tm="100000">
                                          <p:val>
                                            <p:strVal val="#ppt_y"/>
                                          </p:val>
                                        </p:tav>
                                      </p:tavLst>
                                    </p:anim>
                                  </p:childTnLst>
                                </p:cTn>
                              </p:par>
                              <p:par>
                                <p:cTn id="33" presetID="2" presetClass="entr" presetSubtype="2" decel="53300" fill="hold" grpId="0" nodeType="withEffect">
                                  <p:stCondLst>
                                    <p:cond delay="100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750" fill="hold"/>
                                        <p:tgtEl>
                                          <p:spTgt spid="20"/>
                                        </p:tgtEl>
                                        <p:attrNameLst>
                                          <p:attrName>ppt_x</p:attrName>
                                        </p:attrNameLst>
                                      </p:cBhvr>
                                      <p:tavLst>
                                        <p:tav tm="0">
                                          <p:val>
                                            <p:strVal val="1+#ppt_w/2"/>
                                          </p:val>
                                        </p:tav>
                                        <p:tav tm="100000">
                                          <p:val>
                                            <p:strVal val="#ppt_x"/>
                                          </p:val>
                                        </p:tav>
                                      </p:tavLst>
                                    </p:anim>
                                    <p:anim calcmode="lin" valueType="num">
                                      <p:cBhvr additive="base">
                                        <p:cTn id="36" dur="75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autoUpdateAnimBg="0"/>
      <p:bldP spid="7" grpId="1" animBg="1" autoUpdateAnimBg="0"/>
      <p:bldP spid="12" grpId="0" animBg="1" autoUpdateAnimBg="0"/>
      <p:bldP spid="12" grpId="1" animBg="1" autoUpdateAnimBg="0"/>
      <p:bldP spid="14" grpId="0" animBg="1" autoUpdateAnimBg="0"/>
      <p:bldP spid="15" grpId="0" autoUpdateAnimBg="0"/>
      <p:bldP spid="16" grpId="0"/>
      <p:bldP spid="2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8149" y="-1160587"/>
            <a:ext cx="14780655" cy="2057400"/>
            <a:chOff x="0" y="0"/>
            <a:chExt cx="5840792" cy="812800"/>
          </a:xfrm>
        </p:grpSpPr>
        <p:sp>
          <p:nvSpPr>
            <p:cNvPr id="3" name="Freeform 3"/>
            <p:cNvSpPr/>
            <p:nvPr/>
          </p:nvSpPr>
          <p:spPr>
            <a:xfrm>
              <a:off x="0" y="0"/>
              <a:ext cx="5840792" cy="812800"/>
            </a:xfrm>
            <a:custGeom>
              <a:avLst/>
              <a:gdLst/>
              <a:ahLst/>
              <a:cxnLst/>
              <a:rect l="l" t="t" r="r" b="b"/>
              <a:pathLst>
                <a:path w="5840792" h="812800">
                  <a:moveTo>
                    <a:pt x="0" y="0"/>
                  </a:moveTo>
                  <a:lnTo>
                    <a:pt x="5840792" y="0"/>
                  </a:lnTo>
                  <a:lnTo>
                    <a:pt x="5840792" y="812800"/>
                  </a:lnTo>
                  <a:lnTo>
                    <a:pt x="0" y="812800"/>
                  </a:lnTo>
                  <a:close/>
                </a:path>
              </a:pathLst>
            </a:custGeom>
            <a:gradFill rotWithShape="1">
              <a:gsLst>
                <a:gs pos="0">
                  <a:srgbClr val="FFF7AD">
                    <a:alpha val="100000"/>
                  </a:srgbClr>
                </a:gs>
                <a:gs pos="100000">
                  <a:srgbClr val="FFA9F9">
                    <a:alpha val="100000"/>
                  </a:srgbClr>
                </a:gs>
              </a:gsLst>
              <a:lin ang="0"/>
            </a:gradFill>
          </p:spPr>
          <p:txBody>
            <a:bodyPr/>
            <a:lstStyle/>
            <a:p>
              <a:endParaRPr lang="en-US" sz="2800"/>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sz="2800">
                <a:latin typeface="Arial Rounded MT Bold" panose="020F0704030504030204" pitchFamily="34" charset="0"/>
              </a:endParaRPr>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00839" y="1"/>
            <a:ext cx="896579" cy="896813"/>
          </a:xfrm>
          <a:prstGeom prst="rect">
            <a:avLst/>
          </a:prstGeom>
        </p:spPr>
      </p:pic>
      <p:sp>
        <p:nvSpPr>
          <p:cNvPr id="6" name="TextBox 6"/>
          <p:cNvSpPr txBox="1"/>
          <p:nvPr/>
        </p:nvSpPr>
        <p:spPr>
          <a:xfrm>
            <a:off x="1680227" y="227216"/>
            <a:ext cx="8831549" cy="423193"/>
          </a:xfrm>
          <a:prstGeom prst="rect">
            <a:avLst/>
          </a:prstGeom>
        </p:spPr>
        <p:txBody>
          <a:bodyPr lIns="0" tIns="0" rIns="0" bIns="0" rtlCol="0" anchor="t">
            <a:spAutoFit/>
          </a:bodyPr>
          <a:lstStyle/>
          <a:p>
            <a:pPr>
              <a:lnSpc>
                <a:spcPts val="3266"/>
              </a:lnSpc>
              <a:spcBef>
                <a:spcPct val="0"/>
              </a:spcBef>
            </a:pPr>
            <a:r>
              <a:rPr lang="en-US" sz="2800" b="1">
                <a:solidFill>
                  <a:srgbClr val="000000"/>
                </a:solidFill>
                <a:latin typeface="+mj-lt"/>
              </a:rPr>
              <a:t>II. TIÊU HÓA Ở NGƯỜI</a:t>
            </a:r>
          </a:p>
        </p:txBody>
      </p:sp>
      <p:sp>
        <p:nvSpPr>
          <p:cNvPr id="18" name="TextBox 9"/>
          <p:cNvSpPr txBox="1"/>
          <p:nvPr/>
        </p:nvSpPr>
        <p:spPr>
          <a:xfrm>
            <a:off x="687211" y="984251"/>
            <a:ext cx="6584163" cy="423193"/>
          </a:xfrm>
          <a:prstGeom prst="rect">
            <a:avLst/>
          </a:prstGeom>
        </p:spPr>
        <p:txBody>
          <a:bodyPr lIns="0" tIns="0" rIns="0" bIns="0" rtlCol="0" anchor="t">
            <a:spAutoFit/>
          </a:bodyPr>
          <a:lstStyle/>
          <a:p>
            <a:pPr>
              <a:lnSpc>
                <a:spcPts val="3266"/>
              </a:lnSpc>
              <a:spcBef>
                <a:spcPct val="0"/>
              </a:spcBef>
            </a:pPr>
            <a:r>
              <a:rPr lang="en-US" sz="2800" b="1" dirty="0">
                <a:solidFill>
                  <a:srgbClr val="000000"/>
                </a:solidFill>
                <a:latin typeface="+mj-lt"/>
              </a:rPr>
              <a:t>2. </a:t>
            </a:r>
            <a:r>
              <a:rPr lang="en-US" sz="2800" b="1" dirty="0" err="1">
                <a:solidFill>
                  <a:srgbClr val="000000"/>
                </a:solidFill>
                <a:latin typeface="+mj-lt"/>
              </a:rPr>
              <a:t>Quá</a:t>
            </a:r>
            <a:r>
              <a:rPr lang="en-US" sz="2800" b="1" dirty="0">
                <a:solidFill>
                  <a:srgbClr val="000000"/>
                </a:solidFill>
                <a:latin typeface="+mj-lt"/>
              </a:rPr>
              <a:t> </a:t>
            </a:r>
            <a:r>
              <a:rPr lang="en-US" sz="2800" b="1" dirty="0" err="1">
                <a:solidFill>
                  <a:srgbClr val="000000"/>
                </a:solidFill>
                <a:latin typeface="+mj-lt"/>
              </a:rPr>
              <a:t>trình</a:t>
            </a:r>
            <a:r>
              <a:rPr lang="en-US" sz="2800" b="1" dirty="0">
                <a:solidFill>
                  <a:srgbClr val="000000"/>
                </a:solidFill>
                <a:latin typeface="+mj-lt"/>
              </a:rPr>
              <a:t> </a:t>
            </a:r>
            <a:r>
              <a:rPr lang="en-US" sz="2800" b="1" dirty="0" err="1">
                <a:solidFill>
                  <a:srgbClr val="000000"/>
                </a:solidFill>
                <a:latin typeface="+mj-lt"/>
              </a:rPr>
              <a:t>tiêu</a:t>
            </a:r>
            <a:r>
              <a:rPr lang="en-US" sz="2800" b="1" dirty="0">
                <a:solidFill>
                  <a:srgbClr val="000000"/>
                </a:solidFill>
                <a:latin typeface="+mj-lt"/>
              </a:rPr>
              <a:t> </a:t>
            </a:r>
            <a:r>
              <a:rPr lang="en-US" sz="2800" b="1" dirty="0" err="1">
                <a:solidFill>
                  <a:srgbClr val="000000"/>
                </a:solidFill>
                <a:latin typeface="+mj-lt"/>
              </a:rPr>
              <a:t>hóa</a:t>
            </a:r>
            <a:r>
              <a:rPr lang="en-US" sz="2800" b="1" dirty="0">
                <a:solidFill>
                  <a:srgbClr val="000000"/>
                </a:solidFill>
                <a:latin typeface="+mj-lt"/>
              </a:rPr>
              <a:t> ở </a:t>
            </a:r>
            <a:r>
              <a:rPr lang="en-US" sz="2800" b="1" dirty="0" err="1">
                <a:solidFill>
                  <a:srgbClr val="000000"/>
                </a:solidFill>
                <a:latin typeface="+mj-lt"/>
              </a:rPr>
              <a:t>người</a:t>
            </a:r>
            <a:endParaRPr lang="en-US" sz="2800" b="1" dirty="0">
              <a:solidFill>
                <a:srgbClr val="000000"/>
              </a:solidFill>
              <a:latin typeface="+mj-lt"/>
            </a:endParaRPr>
          </a:p>
        </p:txBody>
      </p:sp>
    </p:spTree>
    <p:extLst>
      <p:ext uri="{BB962C8B-B14F-4D97-AF65-F5344CB8AC3E}">
        <p14:creationId xmlns:p14="http://schemas.microsoft.com/office/powerpoint/2010/main" val="1851516248"/>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04800" y="1096491"/>
            <a:ext cx="11734800" cy="5657531"/>
          </a:xfrm>
          <a:custGeom>
            <a:avLst/>
            <a:gdLst/>
            <a:ahLst/>
            <a:cxnLst/>
            <a:rect l="l" t="t" r="r" b="b"/>
            <a:pathLst>
              <a:path w="10967500" h="8486297">
                <a:moveTo>
                  <a:pt x="0" y="0"/>
                </a:moveTo>
                <a:lnTo>
                  <a:pt x="10967501" y="0"/>
                </a:lnTo>
                <a:lnTo>
                  <a:pt x="10967501" y="8486297"/>
                </a:lnTo>
                <a:lnTo>
                  <a:pt x="0" y="8486297"/>
                </a:lnTo>
                <a:lnTo>
                  <a:pt x="0" y="0"/>
                </a:lnTo>
                <a:close/>
              </a:path>
            </a:pathLst>
          </a:custGeom>
          <a:blipFill>
            <a:blip r:embed="rId2"/>
            <a:stretch>
              <a:fillRect l="-655" r="-655"/>
            </a:stretch>
          </a:blipFill>
        </p:spPr>
        <p:txBody>
          <a:bodyPr/>
          <a:lstStyle/>
          <a:p>
            <a:endParaRPr lang="en-US" sz="1200"/>
          </a:p>
        </p:txBody>
      </p:sp>
      <p:sp>
        <p:nvSpPr>
          <p:cNvPr id="3" name="Freeform 3"/>
          <p:cNvSpPr/>
          <p:nvPr/>
        </p:nvSpPr>
        <p:spPr>
          <a:xfrm flipH="1">
            <a:off x="2895600" y="-58643"/>
            <a:ext cx="5460183" cy="947643"/>
          </a:xfrm>
          <a:custGeom>
            <a:avLst/>
            <a:gdLst/>
            <a:ahLst/>
            <a:cxnLst/>
            <a:rect l="l" t="t" r="r" b="b"/>
            <a:pathLst>
              <a:path w="6595471" h="8223598">
                <a:moveTo>
                  <a:pt x="6595470" y="0"/>
                </a:moveTo>
                <a:lnTo>
                  <a:pt x="0" y="0"/>
                </a:lnTo>
                <a:lnTo>
                  <a:pt x="0" y="8223598"/>
                </a:lnTo>
                <a:lnTo>
                  <a:pt x="6595470" y="8223598"/>
                </a:lnTo>
                <a:lnTo>
                  <a:pt x="6595470" y="0"/>
                </a:lnTo>
                <a:close/>
              </a:path>
            </a:pathLst>
          </a:custGeom>
          <a:blipFill>
            <a:blip r:embed="rId3"/>
            <a:stretch>
              <a:fillRect/>
            </a:stretch>
          </a:blipFill>
        </p:spPr>
        <p:txBody>
          <a:bodyPr/>
          <a:lstStyle/>
          <a:p>
            <a:endParaRPr lang="en-US" sz="1200"/>
          </a:p>
        </p:txBody>
      </p:sp>
      <p:sp>
        <p:nvSpPr>
          <p:cNvPr id="8" name="Freeform 8"/>
          <p:cNvSpPr/>
          <p:nvPr/>
        </p:nvSpPr>
        <p:spPr>
          <a:xfrm rot="-1071387">
            <a:off x="10823045" y="-573051"/>
            <a:ext cx="2107855" cy="2005097"/>
          </a:xfrm>
          <a:custGeom>
            <a:avLst/>
            <a:gdLst/>
            <a:ahLst/>
            <a:cxnLst/>
            <a:rect l="l" t="t" r="r" b="b"/>
            <a:pathLst>
              <a:path w="3161782" h="3007646">
                <a:moveTo>
                  <a:pt x="0" y="0"/>
                </a:moveTo>
                <a:lnTo>
                  <a:pt x="3161782" y="0"/>
                </a:lnTo>
                <a:lnTo>
                  <a:pt x="3161782" y="3007645"/>
                </a:lnTo>
                <a:lnTo>
                  <a:pt x="0" y="3007645"/>
                </a:lnTo>
                <a:lnTo>
                  <a:pt x="0" y="0"/>
                </a:lnTo>
                <a:close/>
              </a:path>
            </a:pathLst>
          </a:custGeom>
          <a:blipFill>
            <a:blip r:embed="rId4"/>
            <a:stretch>
              <a:fillRect/>
            </a:stretch>
          </a:blipFill>
        </p:spPr>
        <p:txBody>
          <a:bodyPr/>
          <a:lstStyle/>
          <a:p>
            <a:endParaRPr lang="en-US" sz="1200"/>
          </a:p>
        </p:txBody>
      </p:sp>
      <p:sp>
        <p:nvSpPr>
          <p:cNvPr id="14" name="Rectangle: Rounded Corners 13">
            <a:extLst>
              <a:ext uri="{FF2B5EF4-FFF2-40B4-BE49-F238E27FC236}">
                <a16:creationId xmlns:a16="http://schemas.microsoft.com/office/drawing/2014/main" id="{ACEBFFEE-13B0-499D-B50E-EA611957E230}"/>
              </a:ext>
            </a:extLst>
          </p:cNvPr>
          <p:cNvSpPr/>
          <p:nvPr/>
        </p:nvSpPr>
        <p:spPr>
          <a:xfrm>
            <a:off x="2895600" y="148848"/>
            <a:ext cx="5460183" cy="61153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HOẠT ĐỘNG NHÓM</a:t>
            </a:r>
          </a:p>
        </p:txBody>
      </p:sp>
      <p:sp>
        <p:nvSpPr>
          <p:cNvPr id="16" name="TextBox 15">
            <a:extLst>
              <a:ext uri="{FF2B5EF4-FFF2-40B4-BE49-F238E27FC236}">
                <a16:creationId xmlns:a16="http://schemas.microsoft.com/office/drawing/2014/main" id="{D8416078-237E-4A87-9BD7-588758631E9C}"/>
              </a:ext>
            </a:extLst>
          </p:cNvPr>
          <p:cNvSpPr txBox="1"/>
          <p:nvPr/>
        </p:nvSpPr>
        <p:spPr>
          <a:xfrm>
            <a:off x="762000" y="1498601"/>
            <a:ext cx="10953750" cy="4448013"/>
          </a:xfrm>
          <a:prstGeom prst="rect">
            <a:avLst/>
          </a:prstGeom>
          <a:noFill/>
        </p:spPr>
        <p:txBody>
          <a:bodyPr wrap="square" rtlCol="0">
            <a:spAutoFit/>
          </a:bodyPr>
          <a:lstStyle/>
          <a:p>
            <a:pPr algn="ctr">
              <a:lnSpc>
                <a:spcPct val="150000"/>
              </a:lnSpc>
            </a:pPr>
            <a:r>
              <a:rPr lang="en-US" sz="3200" b="1" dirty="0" err="1">
                <a:latin typeface="Calibri (Body)"/>
              </a:rPr>
              <a:t>Giao</a:t>
            </a:r>
            <a:r>
              <a:rPr lang="en-US" sz="3200" b="1" dirty="0">
                <a:latin typeface="Calibri (Body)"/>
              </a:rPr>
              <a:t> </a:t>
            </a:r>
            <a:r>
              <a:rPr lang="en-US" sz="3200" b="1" dirty="0" err="1">
                <a:latin typeface="Calibri (Body)"/>
              </a:rPr>
              <a:t>nhiệm</a:t>
            </a:r>
            <a:r>
              <a:rPr lang="en-US" sz="3200" b="1" dirty="0">
                <a:latin typeface="Calibri (Body)"/>
              </a:rPr>
              <a:t> </a:t>
            </a:r>
            <a:r>
              <a:rPr lang="en-US" sz="3200" b="1" dirty="0" err="1">
                <a:latin typeface="Calibri (Body)"/>
              </a:rPr>
              <a:t>vụ</a:t>
            </a:r>
            <a:r>
              <a:rPr lang="en-US" sz="3200" b="1" dirty="0">
                <a:latin typeface="Calibri (Body)"/>
              </a:rPr>
              <a:t>: </a:t>
            </a:r>
            <a:endParaRPr lang="vi-VN" sz="3200" b="1" dirty="0">
              <a:latin typeface="Calibri (Body)"/>
            </a:endParaRPr>
          </a:p>
          <a:p>
            <a:pPr algn="ctr">
              <a:lnSpc>
                <a:spcPct val="150000"/>
              </a:lnSpc>
            </a:pPr>
            <a:r>
              <a:rPr lang="vi-VN" sz="3200" b="1" dirty="0">
                <a:latin typeface="Calibri (Body)"/>
              </a:rPr>
              <a:t>Mỗi nhóm đã được giao nhiệm vụ tìm hiểu: </a:t>
            </a:r>
            <a:endParaRPr lang="en-US" sz="3200" b="1" dirty="0">
              <a:latin typeface="Calibri (Body)"/>
            </a:endParaRPr>
          </a:p>
          <a:p>
            <a:pPr>
              <a:lnSpc>
                <a:spcPct val="150000"/>
              </a:lnSpc>
            </a:pPr>
            <a:r>
              <a:rPr lang="en-US" sz="3200" dirty="0"/>
              <a:t>+ </a:t>
            </a:r>
            <a:r>
              <a:rPr lang="en-US" sz="3200" dirty="0" err="1"/>
              <a:t>Nhóm</a:t>
            </a:r>
            <a:r>
              <a:rPr lang="en-US" sz="3200" dirty="0"/>
              <a:t> 1,5: </a:t>
            </a:r>
            <a:r>
              <a:rPr lang="en-US" sz="3200" dirty="0" err="1"/>
              <a:t>Tìm</a:t>
            </a:r>
            <a:r>
              <a:rPr lang="en-US" sz="3200" dirty="0"/>
              <a:t> </a:t>
            </a:r>
            <a:r>
              <a:rPr lang="en-US" sz="3200" dirty="0" err="1"/>
              <a:t>hiểu</a:t>
            </a:r>
            <a:r>
              <a:rPr lang="en-US" sz="3200" dirty="0"/>
              <a:t> quá </a:t>
            </a:r>
            <a:r>
              <a:rPr lang="en-US" sz="3200" dirty="0" err="1"/>
              <a:t>trình</a:t>
            </a:r>
            <a:r>
              <a:rPr lang="en-US" sz="3200" dirty="0"/>
              <a:t> </a:t>
            </a:r>
            <a:r>
              <a:rPr lang="en-US" sz="3200" dirty="0" err="1"/>
              <a:t>tiêu</a:t>
            </a:r>
            <a:r>
              <a:rPr lang="en-US" sz="3200" dirty="0"/>
              <a:t> </a:t>
            </a:r>
            <a:r>
              <a:rPr lang="en-US" sz="3200" dirty="0" err="1"/>
              <a:t>hóa</a:t>
            </a:r>
            <a:r>
              <a:rPr lang="en-US" sz="3200" dirty="0"/>
              <a:t> ở </a:t>
            </a:r>
            <a:r>
              <a:rPr lang="en-US" sz="3200" dirty="0" err="1"/>
              <a:t>khoang</a:t>
            </a:r>
            <a:r>
              <a:rPr lang="en-US" sz="3200" dirty="0"/>
              <a:t> </a:t>
            </a:r>
            <a:r>
              <a:rPr lang="en-US" sz="3200" dirty="0" err="1"/>
              <a:t>miệng</a:t>
            </a:r>
            <a:endParaRPr lang="en-US" sz="3200" dirty="0"/>
          </a:p>
          <a:p>
            <a:pPr>
              <a:lnSpc>
                <a:spcPct val="150000"/>
              </a:lnSpc>
            </a:pPr>
            <a:r>
              <a:rPr lang="en-US" sz="3200" dirty="0"/>
              <a:t>+ </a:t>
            </a:r>
            <a:r>
              <a:rPr lang="en-US" sz="3200" dirty="0" err="1"/>
              <a:t>Nhóm</a:t>
            </a:r>
            <a:r>
              <a:rPr lang="en-US" sz="3200" dirty="0"/>
              <a:t> 2,6: </a:t>
            </a:r>
            <a:r>
              <a:rPr lang="en-US" sz="3200" dirty="0" err="1"/>
              <a:t>Tìm</a:t>
            </a:r>
            <a:r>
              <a:rPr lang="en-US" sz="3200" dirty="0"/>
              <a:t> </a:t>
            </a:r>
            <a:r>
              <a:rPr lang="en-US" sz="3200" dirty="0" err="1"/>
              <a:t>hiểu</a:t>
            </a:r>
            <a:r>
              <a:rPr lang="en-US" sz="3200" dirty="0"/>
              <a:t> quá </a:t>
            </a:r>
            <a:r>
              <a:rPr lang="en-US" sz="3200" dirty="0" err="1"/>
              <a:t>trình</a:t>
            </a:r>
            <a:r>
              <a:rPr lang="en-US" sz="3200" dirty="0"/>
              <a:t> </a:t>
            </a:r>
            <a:r>
              <a:rPr lang="en-US" sz="3200" dirty="0" err="1"/>
              <a:t>tiêu</a:t>
            </a:r>
            <a:r>
              <a:rPr lang="en-US" sz="3200" dirty="0"/>
              <a:t> </a:t>
            </a:r>
            <a:r>
              <a:rPr lang="en-US" sz="3200" dirty="0" err="1"/>
              <a:t>hóa</a:t>
            </a:r>
            <a:r>
              <a:rPr lang="en-US" sz="3200" dirty="0"/>
              <a:t> ở dạ </a:t>
            </a:r>
            <a:r>
              <a:rPr lang="en-US" sz="3200" dirty="0" err="1"/>
              <a:t>dày</a:t>
            </a:r>
            <a:endParaRPr lang="en-US" sz="3200" dirty="0"/>
          </a:p>
          <a:p>
            <a:pPr>
              <a:lnSpc>
                <a:spcPct val="150000"/>
              </a:lnSpc>
            </a:pPr>
            <a:r>
              <a:rPr lang="en-US" sz="3200" dirty="0"/>
              <a:t>+ </a:t>
            </a:r>
            <a:r>
              <a:rPr lang="en-US" sz="3200" dirty="0" err="1"/>
              <a:t>Nhóm</a:t>
            </a:r>
            <a:r>
              <a:rPr lang="en-US" sz="3200" dirty="0"/>
              <a:t> 3,7: </a:t>
            </a:r>
            <a:r>
              <a:rPr lang="en-US" sz="3200" dirty="0" err="1"/>
              <a:t>Tìm</a:t>
            </a:r>
            <a:r>
              <a:rPr lang="en-US" sz="3200" dirty="0"/>
              <a:t> </a:t>
            </a:r>
            <a:r>
              <a:rPr lang="en-US" sz="3200" dirty="0" err="1"/>
              <a:t>hiểu</a:t>
            </a:r>
            <a:r>
              <a:rPr lang="en-US" sz="3200" dirty="0"/>
              <a:t> quá </a:t>
            </a:r>
            <a:r>
              <a:rPr lang="en-US" sz="3200" dirty="0" err="1"/>
              <a:t>trình</a:t>
            </a:r>
            <a:r>
              <a:rPr lang="en-US" sz="3200" dirty="0"/>
              <a:t> </a:t>
            </a:r>
            <a:r>
              <a:rPr lang="en-US" sz="3200" dirty="0" err="1"/>
              <a:t>tiêu</a:t>
            </a:r>
            <a:r>
              <a:rPr lang="en-US" sz="3200" dirty="0"/>
              <a:t> </a:t>
            </a:r>
            <a:r>
              <a:rPr lang="en-US" sz="3200" dirty="0" err="1"/>
              <a:t>hóa</a:t>
            </a:r>
            <a:r>
              <a:rPr lang="en-US" sz="3200" dirty="0"/>
              <a:t> ở </a:t>
            </a:r>
            <a:r>
              <a:rPr lang="en-US" sz="3200" dirty="0" err="1"/>
              <a:t>ruột</a:t>
            </a:r>
            <a:r>
              <a:rPr lang="en-US" sz="3200" dirty="0"/>
              <a:t> non</a:t>
            </a:r>
          </a:p>
          <a:p>
            <a:pPr>
              <a:lnSpc>
                <a:spcPct val="150000"/>
              </a:lnSpc>
            </a:pPr>
            <a:r>
              <a:rPr lang="en-US" sz="3200" dirty="0"/>
              <a:t>+ </a:t>
            </a:r>
            <a:r>
              <a:rPr lang="en-US" sz="3200" dirty="0" err="1"/>
              <a:t>Nhóm</a:t>
            </a:r>
            <a:r>
              <a:rPr lang="en-US" sz="3200" dirty="0"/>
              <a:t> 4,8: </a:t>
            </a:r>
            <a:r>
              <a:rPr lang="en-US" sz="3200" dirty="0" err="1"/>
              <a:t>Tìm</a:t>
            </a:r>
            <a:r>
              <a:rPr lang="en-US" sz="3200" dirty="0"/>
              <a:t> </a:t>
            </a:r>
            <a:r>
              <a:rPr lang="en-US" sz="3200" dirty="0" err="1"/>
              <a:t>hiểu</a:t>
            </a:r>
            <a:r>
              <a:rPr lang="en-US" sz="3200" dirty="0"/>
              <a:t> quá </a:t>
            </a:r>
            <a:r>
              <a:rPr lang="en-US" sz="3200" dirty="0" err="1"/>
              <a:t>trình</a:t>
            </a:r>
            <a:r>
              <a:rPr lang="en-US" sz="3200" dirty="0"/>
              <a:t> </a:t>
            </a:r>
            <a:r>
              <a:rPr lang="en-US" sz="3200" dirty="0" err="1"/>
              <a:t>tiêu</a:t>
            </a:r>
            <a:r>
              <a:rPr lang="en-US" sz="3200" dirty="0"/>
              <a:t> </a:t>
            </a:r>
            <a:r>
              <a:rPr lang="en-US" sz="3200" dirty="0" err="1"/>
              <a:t>hóa</a:t>
            </a:r>
            <a:r>
              <a:rPr lang="en-US" sz="3200" dirty="0"/>
              <a:t> ở </a:t>
            </a:r>
            <a:r>
              <a:rPr lang="en-US" sz="3200" dirty="0" err="1"/>
              <a:t>ruột</a:t>
            </a:r>
            <a:r>
              <a:rPr lang="en-US" sz="3200" dirty="0"/>
              <a:t> </a:t>
            </a:r>
            <a:r>
              <a:rPr lang="en-US" sz="3200" dirty="0" err="1"/>
              <a:t>gia</a:t>
            </a:r>
            <a:r>
              <a:rPr lang="en-US" sz="3200" dirty="0"/>
              <a:t>̀ </a:t>
            </a:r>
            <a:r>
              <a:rPr lang="en-US" sz="3200" dirty="0" err="1"/>
              <a:t>va</a:t>
            </a:r>
            <a:r>
              <a:rPr lang="en-US" sz="3200" dirty="0"/>
              <a:t>̀ </a:t>
            </a:r>
            <a:r>
              <a:rPr lang="en-US" sz="3200" dirty="0" err="1"/>
              <a:t>trực</a:t>
            </a:r>
            <a:r>
              <a:rPr lang="en-US" sz="3200" dirty="0"/>
              <a:t> </a:t>
            </a:r>
            <a:r>
              <a:rPr lang="en-US" sz="3200" dirty="0" err="1"/>
              <a:t>tràng</a:t>
            </a:r>
            <a:endParaRPr lang="en-US" sz="320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74100A8-5FDD-4FC3-B022-A5B459484B40}"/>
              </a:ext>
            </a:extLst>
          </p:cNvPr>
          <p:cNvGrpSpPr/>
          <p:nvPr/>
        </p:nvGrpSpPr>
        <p:grpSpPr>
          <a:xfrm>
            <a:off x="320143" y="91441"/>
            <a:ext cx="7113593" cy="721085"/>
            <a:chOff x="320142" y="91439"/>
            <a:chExt cx="7341899" cy="1085719"/>
          </a:xfrm>
        </p:grpSpPr>
        <p:sp>
          <p:nvSpPr>
            <p:cNvPr id="5" name="Rectangle: Rounded Corners 4">
              <a:extLst>
                <a:ext uri="{FF2B5EF4-FFF2-40B4-BE49-F238E27FC236}">
                  <a16:creationId xmlns:a16="http://schemas.microsoft.com/office/drawing/2014/main" id="{83F55667-7FBB-427B-A1EE-DA778AFA5B3D}"/>
                </a:ext>
              </a:extLst>
            </p:cNvPr>
            <p:cNvSpPr/>
            <p:nvPr/>
          </p:nvSpPr>
          <p:spPr>
            <a:xfrm>
              <a:off x="320142" y="91439"/>
              <a:ext cx="7341899" cy="1085719"/>
            </a:xfrm>
            <a:prstGeom prst="roundRect">
              <a:avLst>
                <a:gd name="adj" fmla="val 33648"/>
              </a:avLst>
            </a:prstGeom>
            <a:solidFill>
              <a:srgbClr val="002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a:solidFill>
                  <a:prstClr val="white"/>
                </a:solidFill>
                <a:latin typeface="Calibri" panose="020F0502020204030204"/>
              </a:endParaRPr>
            </a:p>
          </p:txBody>
        </p:sp>
        <p:sp>
          <p:nvSpPr>
            <p:cNvPr id="6" name="TextBox 5">
              <a:extLst>
                <a:ext uri="{FF2B5EF4-FFF2-40B4-BE49-F238E27FC236}">
                  <a16:creationId xmlns:a16="http://schemas.microsoft.com/office/drawing/2014/main" id="{A5280464-A701-4302-A6E9-7EE9968A5862}"/>
                </a:ext>
              </a:extLst>
            </p:cNvPr>
            <p:cNvSpPr txBox="1"/>
            <p:nvPr/>
          </p:nvSpPr>
          <p:spPr>
            <a:xfrm>
              <a:off x="828610" y="167579"/>
              <a:ext cx="6570580" cy="973164"/>
            </a:xfrm>
            <a:prstGeom prst="rect">
              <a:avLst/>
            </a:prstGeom>
            <a:noFill/>
          </p:spPr>
          <p:txBody>
            <a:bodyPr wrap="square" rtlCol="0">
              <a:spAutoFit/>
            </a:bodyPr>
            <a:lstStyle/>
            <a:p>
              <a:pPr defTabSz="914446">
                <a:defRPr/>
              </a:pPr>
              <a:r>
                <a:rPr lang="en-US" sz="3600" b="1" dirty="0">
                  <a:solidFill>
                    <a:prstClr val="white"/>
                  </a:solidFill>
                  <a:latin typeface="Montserrat" panose="00000500000000000000" pitchFamily="2" charset="-93"/>
                </a:rPr>
                <a:t>TRỞ THÀNH CHUYÊN GIA</a:t>
              </a:r>
            </a:p>
          </p:txBody>
        </p:sp>
      </p:grpSp>
      <p:pic>
        <p:nvPicPr>
          <p:cNvPr id="12" name="!!1">
            <a:extLst>
              <a:ext uri="{FF2B5EF4-FFF2-40B4-BE49-F238E27FC236}">
                <a16:creationId xmlns:a16="http://schemas.microsoft.com/office/drawing/2014/main" id="{6F54643F-9719-4AD0-9868-703129AE34F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29821" y="19734"/>
            <a:ext cx="2293779" cy="1159910"/>
          </a:xfrm>
          <a:prstGeom prst="rect">
            <a:avLst/>
          </a:prstGeom>
        </p:spPr>
      </p:pic>
      <p:grpSp>
        <p:nvGrpSpPr>
          <p:cNvPr id="18" name="Group 17">
            <a:extLst>
              <a:ext uri="{FF2B5EF4-FFF2-40B4-BE49-F238E27FC236}">
                <a16:creationId xmlns:a16="http://schemas.microsoft.com/office/drawing/2014/main" id="{655FC54D-95D5-453C-8A25-7EC3EE5AD6AD}"/>
              </a:ext>
            </a:extLst>
          </p:cNvPr>
          <p:cNvGrpSpPr/>
          <p:nvPr/>
        </p:nvGrpSpPr>
        <p:grpSpPr>
          <a:xfrm>
            <a:off x="163691" y="1058137"/>
            <a:ext cx="7542386" cy="5626925"/>
            <a:chOff x="247021" y="1892383"/>
            <a:chExt cx="7341899" cy="4919906"/>
          </a:xfrm>
        </p:grpSpPr>
        <p:grpSp>
          <p:nvGrpSpPr>
            <p:cNvPr id="17" name="Group 16">
              <a:extLst>
                <a:ext uri="{FF2B5EF4-FFF2-40B4-BE49-F238E27FC236}">
                  <a16:creationId xmlns:a16="http://schemas.microsoft.com/office/drawing/2014/main" id="{B3764099-627A-4CDC-B536-25FB7D24710B}"/>
                </a:ext>
              </a:extLst>
            </p:cNvPr>
            <p:cNvGrpSpPr/>
            <p:nvPr/>
          </p:nvGrpSpPr>
          <p:grpSpPr>
            <a:xfrm>
              <a:off x="247021" y="1892383"/>
              <a:ext cx="7341899" cy="4919906"/>
              <a:chOff x="247021" y="1892383"/>
              <a:chExt cx="7341899" cy="4919906"/>
            </a:xfrm>
          </p:grpSpPr>
          <p:sp>
            <p:nvSpPr>
              <p:cNvPr id="13" name="Rectangle 12">
                <a:extLst>
                  <a:ext uri="{FF2B5EF4-FFF2-40B4-BE49-F238E27FC236}">
                    <a16:creationId xmlns:a16="http://schemas.microsoft.com/office/drawing/2014/main" id="{C0359BF6-FD87-4D82-981C-D71C4895BCE8}"/>
                  </a:ext>
                </a:extLst>
              </p:cNvPr>
              <p:cNvSpPr/>
              <p:nvPr/>
            </p:nvSpPr>
            <p:spPr>
              <a:xfrm>
                <a:off x="247021" y="1998623"/>
                <a:ext cx="7341899" cy="4813666"/>
              </a:xfrm>
              <a:prstGeom prst="rect">
                <a:avLst/>
              </a:prstGeom>
              <a:solidFill>
                <a:srgbClr val="81BECC">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dirty="0">
                  <a:solidFill>
                    <a:prstClr val="white"/>
                  </a:solidFill>
                  <a:latin typeface="Calibri" panose="020F0502020204030204"/>
                </a:endParaRPr>
              </a:p>
            </p:txBody>
          </p:sp>
          <p:sp>
            <p:nvSpPr>
              <p:cNvPr id="14" name="TextBox 13">
                <a:extLst>
                  <a:ext uri="{FF2B5EF4-FFF2-40B4-BE49-F238E27FC236}">
                    <a16:creationId xmlns:a16="http://schemas.microsoft.com/office/drawing/2014/main" id="{FE7E3C32-112D-41BA-85B0-DE8EEB9C5FAD}"/>
                  </a:ext>
                </a:extLst>
              </p:cNvPr>
              <p:cNvSpPr txBox="1"/>
              <p:nvPr/>
            </p:nvSpPr>
            <p:spPr>
              <a:xfrm>
                <a:off x="332259" y="1892383"/>
                <a:ext cx="7171422" cy="4874550"/>
              </a:xfrm>
              <a:prstGeom prst="rect">
                <a:avLst/>
              </a:prstGeom>
              <a:noFill/>
            </p:spPr>
            <p:txBody>
              <a:bodyPr wrap="square" rtlCol="0">
                <a:spAutoFit/>
              </a:bodyPr>
              <a:lstStyle/>
              <a:p>
                <a:pPr marL="457223" indent="-457223" defTabSz="914446">
                  <a:lnSpc>
                    <a:spcPct val="150000"/>
                  </a:lnSpc>
                  <a:buFont typeface="Wingdings" panose="05000000000000000000" pitchFamily="2" charset="2"/>
                  <a:buChar char="§"/>
                  <a:defRPr/>
                </a:pPr>
                <a:r>
                  <a:rPr lang="en-US" sz="2400" b="1" dirty="0">
                    <a:solidFill>
                      <a:prstClr val="black">
                        <a:lumMod val="85000"/>
                        <a:lumOff val="15000"/>
                      </a:prstClr>
                    </a:solidFill>
                    <a:latin typeface="SVN-Anastasia" panose="020B0606040200020203" pitchFamily="34" charset="0"/>
                  </a:rPr>
                  <a:t>Chia </a:t>
                </a:r>
                <a:r>
                  <a:rPr lang="en-US" sz="2400" b="1" dirty="0" err="1">
                    <a:solidFill>
                      <a:prstClr val="black">
                        <a:lumMod val="85000"/>
                        <a:lumOff val="15000"/>
                      </a:prstClr>
                    </a:solidFill>
                    <a:latin typeface="SVN-Anastasia" panose="020B0606040200020203" pitchFamily="34" charset="0"/>
                  </a:rPr>
                  <a:t>lớp</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thành</a:t>
                </a:r>
                <a:r>
                  <a:rPr lang="en-US" sz="2400" b="1" dirty="0">
                    <a:solidFill>
                      <a:prstClr val="black">
                        <a:lumMod val="85000"/>
                        <a:lumOff val="15000"/>
                      </a:prstClr>
                    </a:solidFill>
                    <a:latin typeface="SVN-Anastasia" panose="020B0606040200020203" pitchFamily="34" charset="0"/>
                  </a:rPr>
                  <a:t> 8 </a:t>
                </a:r>
                <a:r>
                  <a:rPr lang="en-US" sz="2400" b="1" dirty="0" err="1">
                    <a:solidFill>
                      <a:prstClr val="black">
                        <a:lumMod val="85000"/>
                        <a:lumOff val="15000"/>
                      </a:prstClr>
                    </a:solidFill>
                    <a:latin typeface="SVN-Anastasia" panose="020B0606040200020203" pitchFamily="34" charset="0"/>
                  </a:rPr>
                  <a:t>nhóm</a:t>
                </a:r>
                <a:endParaRPr lang="en-US" sz="2400" b="1" dirty="0">
                  <a:solidFill>
                    <a:prstClr val="black">
                      <a:lumMod val="85000"/>
                      <a:lumOff val="15000"/>
                    </a:prstClr>
                  </a:solidFill>
                  <a:latin typeface="SVN-Anastasia" panose="020B0606040200020203" pitchFamily="34" charset="0"/>
                </a:endParaRPr>
              </a:p>
              <a:p>
                <a:pPr marL="457223" indent="-457223" defTabSz="914446">
                  <a:lnSpc>
                    <a:spcPct val="150000"/>
                  </a:lnSpc>
                  <a:buFont typeface="Wingdings" panose="05000000000000000000" pitchFamily="2" charset="2"/>
                  <a:buChar char="§"/>
                  <a:defRPr/>
                </a:pPr>
                <a:r>
                  <a:rPr lang="en-US" sz="2400" b="1" dirty="0" err="1">
                    <a:solidFill>
                      <a:prstClr val="black">
                        <a:lumMod val="85000"/>
                        <a:lumOff val="15000"/>
                      </a:prstClr>
                    </a:solidFill>
                    <a:latin typeface="SVN-Anastasia" panose="020B0606040200020203" pitchFamily="34" charset="0"/>
                  </a:rPr>
                  <a:t>Mỗi</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học</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sinh</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trong</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nhóm</a:t>
                </a:r>
                <a:r>
                  <a:rPr lang="en-US" sz="2400" b="1" dirty="0">
                    <a:solidFill>
                      <a:prstClr val="black">
                        <a:lumMod val="85000"/>
                        <a:lumOff val="15000"/>
                      </a:prstClr>
                    </a:solidFill>
                    <a:latin typeface="SVN-Anastasia" panose="020B0606040200020203" pitchFamily="34" charset="0"/>
                  </a:rPr>
                  <a:t> </a:t>
                </a:r>
                <a:r>
                  <a:rPr lang="vi-VN" sz="2400" b="1" dirty="0">
                    <a:solidFill>
                      <a:prstClr val="black">
                        <a:lumMod val="85000"/>
                        <a:lumOff val="15000"/>
                      </a:prstClr>
                    </a:solidFill>
                    <a:latin typeface="SVN-Anastasia" panose="020B0606040200020203" pitchFamily="34" charset="0"/>
                  </a:rPr>
                  <a:t>được đánh</a:t>
                </a:r>
                <a:r>
                  <a:rPr lang="en-US" sz="2400" b="1" dirty="0">
                    <a:solidFill>
                      <a:prstClr val="black">
                        <a:lumMod val="85000"/>
                        <a:lumOff val="15000"/>
                      </a:prstClr>
                    </a:solidFill>
                    <a:latin typeface="SVN-Anastasia" panose="020B0606040200020203" pitchFamily="34" charset="0"/>
                  </a:rPr>
                  <a:t> </a:t>
                </a:r>
                <a:r>
                  <a:rPr lang="vi-VN" sz="2400" b="1" dirty="0">
                    <a:solidFill>
                      <a:prstClr val="black">
                        <a:lumMod val="85000"/>
                        <a:lumOff val="15000"/>
                      </a:prstClr>
                    </a:solidFill>
                    <a:latin typeface="SVN-Anastasia" panose="020B0606040200020203" pitchFamily="34" charset="0"/>
                  </a:rPr>
                  <a:t>số thứ tự</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từ</a:t>
                </a:r>
                <a:r>
                  <a:rPr lang="en-US" sz="2400" b="1" dirty="0">
                    <a:solidFill>
                      <a:prstClr val="black">
                        <a:lumMod val="85000"/>
                        <a:lumOff val="15000"/>
                      </a:prstClr>
                    </a:solidFill>
                    <a:latin typeface="SVN-Anastasia" panose="020B0606040200020203" pitchFamily="34" charset="0"/>
                  </a:rPr>
                  <a:t> 1 </a:t>
                </a:r>
                <a:r>
                  <a:rPr lang="en-US" sz="2400" b="1" dirty="0" err="1">
                    <a:solidFill>
                      <a:prstClr val="black">
                        <a:lumMod val="85000"/>
                        <a:lumOff val="15000"/>
                      </a:prstClr>
                    </a:solidFill>
                    <a:latin typeface="SVN-Anastasia" panose="020B0606040200020203" pitchFamily="34" charset="0"/>
                  </a:rPr>
                  <a:t>đến</a:t>
                </a:r>
                <a:r>
                  <a:rPr lang="en-US" sz="2400" b="1" dirty="0">
                    <a:solidFill>
                      <a:prstClr val="black">
                        <a:lumMod val="85000"/>
                        <a:lumOff val="15000"/>
                      </a:prstClr>
                    </a:solidFill>
                    <a:latin typeface="SVN-Anastasia" panose="020B0606040200020203" pitchFamily="34" charset="0"/>
                  </a:rPr>
                  <a:t> 4, </a:t>
                </a:r>
                <a:r>
                  <a:rPr lang="en-US" sz="2400" b="1" dirty="0" err="1">
                    <a:solidFill>
                      <a:prstClr val="black">
                        <a:lumMod val="85000"/>
                        <a:lumOff val="15000"/>
                      </a:prstClr>
                    </a:solidFill>
                    <a:latin typeface="SVN-Anastasia" panose="020B0606040200020203" pitchFamily="34" charset="0"/>
                  </a:rPr>
                  <a:t>các</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bạn</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còn</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dư</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sẽ</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được</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đánh</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số</a:t>
                </a:r>
                <a:r>
                  <a:rPr lang="en-US" sz="2400" b="1" dirty="0">
                    <a:solidFill>
                      <a:prstClr val="black">
                        <a:lumMod val="85000"/>
                        <a:lumOff val="15000"/>
                      </a:prstClr>
                    </a:solidFill>
                    <a:latin typeface="SVN-Anastasia" panose="020B0606040200020203" pitchFamily="34" charset="0"/>
                  </a:rPr>
                  <a:t> 1 ,2, 3 </a:t>
                </a:r>
                <a:r>
                  <a:rPr lang="en-US" sz="2400" b="1" dirty="0" err="1">
                    <a:solidFill>
                      <a:prstClr val="black">
                        <a:lumMod val="85000"/>
                        <a:lumOff val="15000"/>
                      </a:prstClr>
                    </a:solidFill>
                    <a:latin typeface="SVN-Anastasia" panose="020B0606040200020203" pitchFamily="34" charset="0"/>
                  </a:rPr>
                  <a:t>hoặc</a:t>
                </a:r>
                <a:r>
                  <a:rPr lang="en-US" sz="2400" b="1" dirty="0">
                    <a:solidFill>
                      <a:prstClr val="black">
                        <a:lumMod val="85000"/>
                        <a:lumOff val="15000"/>
                      </a:prstClr>
                    </a:solidFill>
                    <a:latin typeface="SVN-Anastasia" panose="020B0606040200020203" pitchFamily="34" charset="0"/>
                  </a:rPr>
                  <a:t> 4</a:t>
                </a:r>
              </a:p>
              <a:p>
                <a:pPr marL="457223" indent="-457223" defTabSz="914446">
                  <a:lnSpc>
                    <a:spcPct val="150000"/>
                  </a:lnSpc>
                  <a:buFont typeface="Wingdings" panose="05000000000000000000" pitchFamily="2" charset="2"/>
                  <a:buChar char="§"/>
                  <a:defRPr/>
                </a:pPr>
                <a:r>
                  <a:rPr lang="en-US" sz="2400" b="1" dirty="0" err="1">
                    <a:solidFill>
                      <a:prstClr val="black">
                        <a:lumMod val="85000"/>
                        <a:lumOff val="15000"/>
                      </a:prstClr>
                    </a:solidFill>
                    <a:latin typeface="SVN-Anastasia" panose="020B0606040200020203" pitchFamily="34" charset="0"/>
                  </a:rPr>
                  <a:t>Mỗi</a:t>
                </a:r>
                <a:r>
                  <a:rPr lang="en-US" sz="2400" b="1" dirty="0">
                    <a:solidFill>
                      <a:prstClr val="black">
                        <a:lumMod val="85000"/>
                        <a:lumOff val="15000"/>
                      </a:prstClr>
                    </a:solidFill>
                    <a:latin typeface="SVN-Anastasia" panose="020B0606040200020203" pitchFamily="34" charset="0"/>
                  </a:rPr>
                  <a:t> </a:t>
                </a:r>
                <a:r>
                  <a:rPr lang="vi-VN" sz="2400" b="1" dirty="0">
                    <a:solidFill>
                      <a:prstClr val="black">
                        <a:lumMod val="85000"/>
                        <a:lumOff val="15000"/>
                      </a:prstClr>
                    </a:solidFill>
                    <a:latin typeface="SVN-Anastasia" panose="020B0606040200020203" pitchFamily="34" charset="0"/>
                  </a:rPr>
                  <a:t>nhóm</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có</a:t>
                </a:r>
                <a:r>
                  <a:rPr lang="en-US" sz="2400" b="1" dirty="0">
                    <a:solidFill>
                      <a:prstClr val="black">
                        <a:lumMod val="85000"/>
                        <a:lumOff val="15000"/>
                      </a:prstClr>
                    </a:solidFill>
                    <a:latin typeface="SVN-Anastasia" panose="020B0606040200020203" pitchFamily="34" charset="0"/>
                  </a:rPr>
                  <a:t> 1 </a:t>
                </a:r>
                <a:r>
                  <a:rPr lang="en-US" sz="2400" b="1" dirty="0" err="1">
                    <a:solidFill>
                      <a:prstClr val="black">
                        <a:lumMod val="85000"/>
                        <a:lumOff val="15000"/>
                      </a:prstClr>
                    </a:solidFill>
                    <a:latin typeface="SVN-Anastasia" panose="020B0606040200020203" pitchFamily="34" charset="0"/>
                  </a:rPr>
                  <a:t>sản</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phẩm</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sơ</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đồ</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tư</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duy</a:t>
                </a:r>
                <a:r>
                  <a:rPr lang="en-US" sz="2400" b="1" dirty="0">
                    <a:solidFill>
                      <a:prstClr val="black">
                        <a:lumMod val="85000"/>
                        <a:lumOff val="15000"/>
                      </a:prstClr>
                    </a:solidFill>
                    <a:latin typeface="SVN-Anastasia" panose="020B0606040200020203" pitchFamily="34" charset="0"/>
                  </a:rPr>
                  <a:t> </a:t>
                </a:r>
                <a:r>
                  <a:rPr lang="vi-VN" sz="2400" b="1" dirty="0">
                    <a:solidFill>
                      <a:prstClr val="black">
                        <a:lumMod val="85000"/>
                        <a:lumOff val="15000"/>
                      </a:prstClr>
                    </a:solidFill>
                    <a:latin typeface="SVN-Anastasia" panose="020B0606040200020203" pitchFamily="34" charset="0"/>
                  </a:rPr>
                  <a:t>đã chuẩn bị.</a:t>
                </a:r>
                <a:endParaRPr lang="en-US" sz="2400" b="1" dirty="0">
                  <a:solidFill>
                    <a:prstClr val="black">
                      <a:lumMod val="85000"/>
                      <a:lumOff val="15000"/>
                    </a:prstClr>
                  </a:solidFill>
                  <a:latin typeface="SVN-Anastasia" panose="020B0606040200020203" pitchFamily="34" charset="0"/>
                </a:endParaRPr>
              </a:p>
              <a:p>
                <a:pPr marL="457223" indent="-457223" defTabSz="914446">
                  <a:lnSpc>
                    <a:spcPct val="150000"/>
                  </a:lnSpc>
                  <a:buFont typeface="Wingdings" panose="05000000000000000000" pitchFamily="2" charset="2"/>
                  <a:buChar char="§"/>
                  <a:defRPr/>
                </a:pPr>
                <a:r>
                  <a:rPr lang="en-US" sz="2400" b="1" dirty="0" err="1">
                    <a:solidFill>
                      <a:prstClr val="black">
                        <a:lumMod val="85000"/>
                        <a:lumOff val="15000"/>
                      </a:prstClr>
                    </a:solidFill>
                    <a:latin typeface="SVN-Anastasia" panose="020B0606040200020203" pitchFamily="34" charset="0"/>
                  </a:rPr>
                  <a:t>Giảng</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bài</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cho</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nhau</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Mỗi</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hs</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là</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chuyên</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gia</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của</a:t>
                </a:r>
                <a:r>
                  <a:rPr lang="en-US" sz="2400" b="1" dirty="0">
                    <a:solidFill>
                      <a:prstClr val="black">
                        <a:lumMod val="85000"/>
                        <a:lumOff val="15000"/>
                      </a:prstClr>
                    </a:solidFill>
                    <a:latin typeface="SVN-Anastasia" panose="020B0606040200020203" pitchFamily="34" charset="0"/>
                  </a:rPr>
                  <a:t> </a:t>
                </a:r>
                <a:r>
                  <a:rPr lang="vi-VN" sz="2400" b="1" dirty="0">
                    <a:solidFill>
                      <a:prstClr val="black">
                        <a:lumMod val="85000"/>
                        <a:lumOff val="15000"/>
                      </a:prstClr>
                    </a:solidFill>
                    <a:latin typeface="SVN-Anastasia" panose="020B0606040200020203" pitchFamily="34" charset="0"/>
                  </a:rPr>
                  <a:t>nội dung</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nhóm</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mình</a:t>
                </a:r>
                <a:r>
                  <a:rPr lang="vi-VN" sz="2400" b="1" dirty="0">
                    <a:solidFill>
                      <a:prstClr val="black">
                        <a:lumMod val="85000"/>
                        <a:lumOff val="15000"/>
                      </a:prstClr>
                    </a:solidFill>
                    <a:latin typeface="SVN-Anastasia" panose="020B0606040200020203" pitchFamily="34" charset="0"/>
                  </a:rPr>
                  <a:t> ( Thời gian </a:t>
                </a:r>
                <a:r>
                  <a:rPr lang="en-US" sz="2400" b="1" dirty="0">
                    <a:solidFill>
                      <a:prstClr val="black">
                        <a:lumMod val="85000"/>
                        <a:lumOff val="15000"/>
                      </a:prstClr>
                    </a:solidFill>
                    <a:latin typeface="SVN-Anastasia" panose="020B0606040200020203" pitchFamily="34" charset="0"/>
                  </a:rPr>
                  <a:t>3</a:t>
                </a:r>
                <a:r>
                  <a:rPr lang="vi-VN" sz="2400" b="1" dirty="0">
                    <a:solidFill>
                      <a:prstClr val="black">
                        <a:lumMod val="85000"/>
                        <a:lumOff val="15000"/>
                      </a:prstClr>
                    </a:solidFill>
                    <a:latin typeface="SVN-Anastasia" panose="020B0606040200020203" pitchFamily="34" charset="0"/>
                  </a:rPr>
                  <a:t> phút)</a:t>
                </a:r>
              </a:p>
              <a:p>
                <a:pPr marL="457223" indent="-457223" defTabSz="914446">
                  <a:lnSpc>
                    <a:spcPct val="150000"/>
                  </a:lnSpc>
                  <a:buFont typeface="Wingdings" panose="05000000000000000000" pitchFamily="2" charset="2"/>
                  <a:buChar char="§"/>
                  <a:defRPr/>
                </a:pPr>
                <a:r>
                  <a:rPr lang="vi-VN" sz="2400" b="1" dirty="0">
                    <a:solidFill>
                      <a:prstClr val="black">
                        <a:lumMod val="85000"/>
                        <a:lumOff val="15000"/>
                      </a:prstClr>
                    </a:solidFill>
                    <a:latin typeface="SVN-Anastasia" panose="020B0606040200020203" pitchFamily="34" charset="0"/>
                  </a:rPr>
                  <a:t>Trong lúc nghe trình bày các thành viên khác phải ghi lại nội dung ra giấy nháp.</a:t>
                </a:r>
              </a:p>
              <a:p>
                <a:pPr marL="457223" indent="-457223" defTabSz="914446">
                  <a:lnSpc>
                    <a:spcPct val="150000"/>
                  </a:lnSpc>
                  <a:buFont typeface="Wingdings" panose="05000000000000000000" pitchFamily="2" charset="2"/>
                  <a:buChar char="§"/>
                  <a:defRPr/>
                </a:pPr>
                <a:r>
                  <a:rPr lang="en-US" sz="2400" b="1" dirty="0" err="1">
                    <a:solidFill>
                      <a:prstClr val="black">
                        <a:lumMod val="85000"/>
                        <a:lumOff val="15000"/>
                      </a:prstClr>
                    </a:solidFill>
                    <a:latin typeface="SVN-Anastasia" panose="020B0606040200020203" pitchFamily="34" charset="0"/>
                  </a:rPr>
                  <a:t>Các</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thành</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viên</a:t>
                </a:r>
                <a:r>
                  <a:rPr lang="en-US" sz="2400" b="1" dirty="0">
                    <a:solidFill>
                      <a:prstClr val="black">
                        <a:lumMod val="85000"/>
                        <a:lumOff val="15000"/>
                      </a:prstClr>
                    </a:solidFill>
                    <a:latin typeface="SVN-Anastasia" panose="020B0606040200020203" pitchFamily="34" charset="0"/>
                  </a:rPr>
                  <a:t> </a:t>
                </a:r>
                <a:r>
                  <a:rPr lang="vi-VN" sz="2400" b="1" dirty="0">
                    <a:solidFill>
                      <a:prstClr val="black">
                        <a:lumMod val="85000"/>
                        <a:lumOff val="15000"/>
                      </a:prstClr>
                    </a:solidFill>
                    <a:latin typeface="SVN-Anastasia" panose="020B0606040200020203" pitchFamily="34" charset="0"/>
                  </a:rPr>
                  <a:t>đánh giá </a:t>
                </a:r>
                <a:r>
                  <a:rPr lang="en-US" sz="2400" b="1" dirty="0" err="1">
                    <a:solidFill>
                      <a:prstClr val="black">
                        <a:lumMod val="85000"/>
                        <a:lumOff val="15000"/>
                      </a:prstClr>
                    </a:solidFill>
                    <a:latin typeface="SVN-Anastasia" panose="020B0606040200020203" pitchFamily="34" charset="0"/>
                  </a:rPr>
                  <a:t>đồng</a:t>
                </a:r>
                <a:r>
                  <a:rPr lang="en-US" sz="2400" b="1" dirty="0">
                    <a:solidFill>
                      <a:prstClr val="black">
                        <a:lumMod val="85000"/>
                        <a:lumOff val="15000"/>
                      </a:prstClr>
                    </a:solidFill>
                    <a:latin typeface="SVN-Anastasia" panose="020B0606040200020203" pitchFamily="34" charset="0"/>
                  </a:rPr>
                  <a:t> </a:t>
                </a:r>
                <a:r>
                  <a:rPr lang="en-US" sz="2400" b="1" dirty="0" err="1">
                    <a:solidFill>
                      <a:prstClr val="black">
                        <a:lumMod val="85000"/>
                        <a:lumOff val="15000"/>
                      </a:prstClr>
                    </a:solidFill>
                    <a:latin typeface="SVN-Anastasia" panose="020B0606040200020203" pitchFamily="34" charset="0"/>
                  </a:rPr>
                  <a:t>thời</a:t>
                </a:r>
                <a:r>
                  <a:rPr lang="en-US" sz="2400" b="1" dirty="0">
                    <a:solidFill>
                      <a:prstClr val="black">
                        <a:lumMod val="85000"/>
                        <a:lumOff val="15000"/>
                      </a:prstClr>
                    </a:solidFill>
                    <a:latin typeface="SVN-Anastasia" panose="020B0606040200020203" pitchFamily="34" charset="0"/>
                  </a:rPr>
                  <a:t> </a:t>
                </a:r>
                <a:r>
                  <a:rPr lang="vi-VN" sz="2400" b="1" dirty="0">
                    <a:solidFill>
                      <a:prstClr val="black">
                        <a:lumMod val="85000"/>
                        <a:lumOff val="15000"/>
                      </a:prstClr>
                    </a:solidFill>
                    <a:latin typeface="SVN-Anastasia" panose="020B0606040200020203" pitchFamily="34" charset="0"/>
                  </a:rPr>
                  <a:t>mức độ hoạt động của thành viên nhóm theo phiếu đánh giá.</a:t>
                </a:r>
                <a:endParaRPr lang="en-US" sz="2400" b="1" dirty="0">
                  <a:solidFill>
                    <a:prstClr val="black">
                      <a:lumMod val="85000"/>
                      <a:lumOff val="15000"/>
                    </a:prstClr>
                  </a:solidFill>
                  <a:latin typeface="SVN-Anastasia" panose="020B0606040200020203" pitchFamily="34" charset="0"/>
                </a:endParaRPr>
              </a:p>
            </p:txBody>
          </p:sp>
        </p:grpSp>
        <p:cxnSp>
          <p:nvCxnSpPr>
            <p:cNvPr id="16" name="Straight Arrow Connector 15">
              <a:extLst>
                <a:ext uri="{FF2B5EF4-FFF2-40B4-BE49-F238E27FC236}">
                  <a16:creationId xmlns:a16="http://schemas.microsoft.com/office/drawing/2014/main" id="{E4246CE5-3914-4B98-9395-3D5616831959}"/>
                </a:ext>
              </a:extLst>
            </p:cNvPr>
            <p:cNvCxnSpPr/>
            <p:nvPr/>
          </p:nvCxnSpPr>
          <p:spPr>
            <a:xfrm>
              <a:off x="3334531" y="4143017"/>
              <a:ext cx="455622" cy="0"/>
            </a:xfrm>
            <a:prstGeom prst="straightConnector1">
              <a:avLst/>
            </a:prstGeom>
            <a:ln w="5715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23" name="Oval 22">
            <a:extLst>
              <a:ext uri="{FF2B5EF4-FFF2-40B4-BE49-F238E27FC236}">
                <a16:creationId xmlns:a16="http://schemas.microsoft.com/office/drawing/2014/main" id="{733DEA45-350A-435D-A957-DD2657F36F71}"/>
              </a:ext>
            </a:extLst>
          </p:cNvPr>
          <p:cNvSpPr/>
          <p:nvPr/>
        </p:nvSpPr>
        <p:spPr>
          <a:xfrm>
            <a:off x="10358264" y="1870841"/>
            <a:ext cx="1061545" cy="1061545"/>
          </a:xfrm>
          <a:prstGeom prst="ellipse">
            <a:avLst/>
          </a:prstGeom>
          <a:solidFill>
            <a:srgbClr val="346751">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a:solidFill>
                <a:prstClr val="white"/>
              </a:solidFill>
              <a:latin typeface="Calibri" panose="020F0502020204030204"/>
            </a:endParaRPr>
          </a:p>
        </p:txBody>
      </p:sp>
      <p:sp>
        <p:nvSpPr>
          <p:cNvPr id="25" name="Oval 24">
            <a:extLst>
              <a:ext uri="{FF2B5EF4-FFF2-40B4-BE49-F238E27FC236}">
                <a16:creationId xmlns:a16="http://schemas.microsoft.com/office/drawing/2014/main" id="{41A4BC8D-B5BB-490D-BB74-0DFDCAC39EDC}"/>
              </a:ext>
            </a:extLst>
          </p:cNvPr>
          <p:cNvSpPr/>
          <p:nvPr/>
        </p:nvSpPr>
        <p:spPr>
          <a:xfrm>
            <a:off x="8524498" y="3130003"/>
            <a:ext cx="1061545" cy="1061545"/>
          </a:xfrm>
          <a:prstGeom prst="ellipse">
            <a:avLst/>
          </a:prstGeom>
          <a:solidFill>
            <a:srgbClr val="1768AC">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a:solidFill>
                <a:prstClr val="white"/>
              </a:solidFill>
              <a:latin typeface="Calibri" panose="020F0502020204030204"/>
            </a:endParaRPr>
          </a:p>
        </p:txBody>
      </p:sp>
      <p:sp>
        <p:nvSpPr>
          <p:cNvPr id="26" name="Oval 25">
            <a:extLst>
              <a:ext uri="{FF2B5EF4-FFF2-40B4-BE49-F238E27FC236}">
                <a16:creationId xmlns:a16="http://schemas.microsoft.com/office/drawing/2014/main" id="{F6E5C0F3-3B61-43A1-AA81-B5930DAA9358}"/>
              </a:ext>
            </a:extLst>
          </p:cNvPr>
          <p:cNvSpPr/>
          <p:nvPr/>
        </p:nvSpPr>
        <p:spPr>
          <a:xfrm>
            <a:off x="10358264" y="3113321"/>
            <a:ext cx="1061545" cy="1061545"/>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a:solidFill>
                <a:prstClr val="white"/>
              </a:solidFill>
              <a:latin typeface="Calibri" panose="020F0502020204030204"/>
            </a:endParaRPr>
          </a:p>
        </p:txBody>
      </p:sp>
      <p:sp>
        <p:nvSpPr>
          <p:cNvPr id="27" name="Oval 26">
            <a:extLst>
              <a:ext uri="{FF2B5EF4-FFF2-40B4-BE49-F238E27FC236}">
                <a16:creationId xmlns:a16="http://schemas.microsoft.com/office/drawing/2014/main" id="{1633185B-CB4D-4896-8D5C-AF2AB4D80E1A}"/>
              </a:ext>
            </a:extLst>
          </p:cNvPr>
          <p:cNvSpPr/>
          <p:nvPr/>
        </p:nvSpPr>
        <p:spPr>
          <a:xfrm>
            <a:off x="8501398" y="4441529"/>
            <a:ext cx="1061545" cy="1061545"/>
          </a:xfrm>
          <a:prstGeom prst="ellipse">
            <a:avLst/>
          </a:prstGeom>
          <a:solidFill>
            <a:schemeClr val="accent5">
              <a:lumMod val="75000"/>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a:solidFill>
                <a:prstClr val="white"/>
              </a:solidFill>
              <a:latin typeface="Calibri" panose="020F0502020204030204"/>
            </a:endParaRPr>
          </a:p>
        </p:txBody>
      </p:sp>
      <p:sp>
        <p:nvSpPr>
          <p:cNvPr id="28" name="Oval 27">
            <a:extLst>
              <a:ext uri="{FF2B5EF4-FFF2-40B4-BE49-F238E27FC236}">
                <a16:creationId xmlns:a16="http://schemas.microsoft.com/office/drawing/2014/main" id="{4D14B419-1D64-406D-8FF1-3AB954EAD810}"/>
              </a:ext>
            </a:extLst>
          </p:cNvPr>
          <p:cNvSpPr/>
          <p:nvPr/>
        </p:nvSpPr>
        <p:spPr>
          <a:xfrm>
            <a:off x="10358264" y="4412958"/>
            <a:ext cx="1061545" cy="106154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a:solidFill>
                <a:prstClr val="white"/>
              </a:solidFill>
              <a:latin typeface="Calibri" panose="020F0502020204030204"/>
            </a:endParaRPr>
          </a:p>
        </p:txBody>
      </p:sp>
      <p:grpSp>
        <p:nvGrpSpPr>
          <p:cNvPr id="35" name="Group 34">
            <a:extLst>
              <a:ext uri="{FF2B5EF4-FFF2-40B4-BE49-F238E27FC236}">
                <a16:creationId xmlns:a16="http://schemas.microsoft.com/office/drawing/2014/main" id="{051B1BE5-886F-42B2-8606-FD0D7B8E40ED}"/>
              </a:ext>
            </a:extLst>
          </p:cNvPr>
          <p:cNvGrpSpPr/>
          <p:nvPr/>
        </p:nvGrpSpPr>
        <p:grpSpPr>
          <a:xfrm>
            <a:off x="8501400" y="1870841"/>
            <a:ext cx="1061545" cy="1061545"/>
            <a:chOff x="8501399" y="1870840"/>
            <a:chExt cx="1061545" cy="1061545"/>
          </a:xfrm>
        </p:grpSpPr>
        <p:sp>
          <p:nvSpPr>
            <p:cNvPr id="19" name="Oval 18">
              <a:extLst>
                <a:ext uri="{FF2B5EF4-FFF2-40B4-BE49-F238E27FC236}">
                  <a16:creationId xmlns:a16="http://schemas.microsoft.com/office/drawing/2014/main" id="{D2D80817-291E-487B-A683-D3DFFF08C7D9}"/>
                </a:ext>
              </a:extLst>
            </p:cNvPr>
            <p:cNvSpPr/>
            <p:nvPr/>
          </p:nvSpPr>
          <p:spPr>
            <a:xfrm>
              <a:off x="8501399" y="1870840"/>
              <a:ext cx="1061545" cy="1061545"/>
            </a:xfrm>
            <a:prstGeom prst="ellipse">
              <a:avLst/>
            </a:prstGeom>
            <a:solidFill>
              <a:srgbClr val="FFBD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a:solidFill>
                  <a:prstClr val="white"/>
                </a:solidFill>
                <a:latin typeface="Calibri" panose="020F0502020204030204"/>
              </a:endParaRPr>
            </a:p>
          </p:txBody>
        </p:sp>
        <p:sp>
          <p:nvSpPr>
            <p:cNvPr id="29" name="TextBox 28">
              <a:extLst>
                <a:ext uri="{FF2B5EF4-FFF2-40B4-BE49-F238E27FC236}">
                  <a16:creationId xmlns:a16="http://schemas.microsoft.com/office/drawing/2014/main" id="{CEE257D8-D431-4A15-90F0-B83DEB437DD3}"/>
                </a:ext>
              </a:extLst>
            </p:cNvPr>
            <p:cNvSpPr txBox="1"/>
            <p:nvPr/>
          </p:nvSpPr>
          <p:spPr>
            <a:xfrm>
              <a:off x="8638086" y="1990139"/>
              <a:ext cx="788170" cy="769441"/>
            </a:xfrm>
            <a:prstGeom prst="rect">
              <a:avLst/>
            </a:prstGeom>
            <a:noFill/>
          </p:spPr>
          <p:txBody>
            <a:bodyPr wrap="square" rtlCol="0">
              <a:spAutoFit/>
            </a:bodyPr>
            <a:lstStyle/>
            <a:p>
              <a:pPr algn="ctr" defTabSz="914446">
                <a:defRPr/>
              </a:pPr>
              <a:r>
                <a:rPr lang="en-US" sz="4400" b="1" dirty="0">
                  <a:solidFill>
                    <a:prstClr val="white"/>
                  </a:solidFill>
                  <a:latin typeface="Tw Cen MT" panose="020B0602020104020603" pitchFamily="34" charset="0"/>
                </a:rPr>
                <a:t>1</a:t>
              </a:r>
              <a:endParaRPr lang="en-US" sz="2800" b="1" dirty="0">
                <a:solidFill>
                  <a:prstClr val="white"/>
                </a:solidFill>
                <a:latin typeface="Tw Cen MT" panose="020B0602020104020603" pitchFamily="34" charset="0"/>
              </a:endParaRPr>
            </a:p>
          </p:txBody>
        </p:sp>
      </p:grpSp>
      <p:sp>
        <p:nvSpPr>
          <p:cNvPr id="30" name="TextBox 29">
            <a:extLst>
              <a:ext uri="{FF2B5EF4-FFF2-40B4-BE49-F238E27FC236}">
                <a16:creationId xmlns:a16="http://schemas.microsoft.com/office/drawing/2014/main" id="{E3CF1F02-8670-48A4-9DAC-3A71621A5EC6}"/>
              </a:ext>
            </a:extLst>
          </p:cNvPr>
          <p:cNvSpPr txBox="1"/>
          <p:nvPr/>
        </p:nvSpPr>
        <p:spPr>
          <a:xfrm>
            <a:off x="10494950" y="2016892"/>
            <a:ext cx="788170" cy="769441"/>
          </a:xfrm>
          <a:prstGeom prst="rect">
            <a:avLst/>
          </a:prstGeom>
          <a:noFill/>
        </p:spPr>
        <p:txBody>
          <a:bodyPr wrap="square" rtlCol="0">
            <a:spAutoFit/>
          </a:bodyPr>
          <a:lstStyle/>
          <a:p>
            <a:pPr algn="ctr" defTabSz="914446">
              <a:defRPr/>
            </a:pPr>
            <a:r>
              <a:rPr lang="en-US" sz="4400" b="1" dirty="0">
                <a:solidFill>
                  <a:prstClr val="white"/>
                </a:solidFill>
                <a:latin typeface="Tw Cen MT" panose="020B0602020104020603" pitchFamily="34" charset="0"/>
              </a:rPr>
              <a:t>5</a:t>
            </a:r>
            <a:endParaRPr lang="en-US" sz="2800" b="1" dirty="0">
              <a:solidFill>
                <a:prstClr val="white"/>
              </a:solidFill>
              <a:latin typeface="Tw Cen MT" panose="020B0602020104020603" pitchFamily="34" charset="0"/>
            </a:endParaRPr>
          </a:p>
        </p:txBody>
      </p:sp>
      <p:sp>
        <p:nvSpPr>
          <p:cNvPr id="31" name="TextBox 30">
            <a:extLst>
              <a:ext uri="{FF2B5EF4-FFF2-40B4-BE49-F238E27FC236}">
                <a16:creationId xmlns:a16="http://schemas.microsoft.com/office/drawing/2014/main" id="{4C3E0514-F4BA-404D-886F-F401089D825C}"/>
              </a:ext>
            </a:extLst>
          </p:cNvPr>
          <p:cNvSpPr txBox="1"/>
          <p:nvPr/>
        </p:nvSpPr>
        <p:spPr>
          <a:xfrm>
            <a:off x="8664537" y="3254862"/>
            <a:ext cx="788170" cy="769441"/>
          </a:xfrm>
          <a:prstGeom prst="rect">
            <a:avLst/>
          </a:prstGeom>
          <a:noFill/>
        </p:spPr>
        <p:txBody>
          <a:bodyPr wrap="square" rtlCol="0">
            <a:spAutoFit/>
          </a:bodyPr>
          <a:lstStyle/>
          <a:p>
            <a:pPr algn="ctr" defTabSz="914446">
              <a:defRPr/>
            </a:pPr>
            <a:r>
              <a:rPr lang="en-US" sz="4400" b="1" dirty="0">
                <a:solidFill>
                  <a:prstClr val="white"/>
                </a:solidFill>
                <a:latin typeface="Tw Cen MT" panose="020B0602020104020603" pitchFamily="34" charset="0"/>
              </a:rPr>
              <a:t>2</a:t>
            </a:r>
            <a:endParaRPr lang="en-US" sz="2800" b="1" dirty="0">
              <a:solidFill>
                <a:prstClr val="white"/>
              </a:solidFill>
              <a:latin typeface="Tw Cen MT" panose="020B0602020104020603" pitchFamily="34" charset="0"/>
            </a:endParaRPr>
          </a:p>
        </p:txBody>
      </p:sp>
      <p:sp>
        <p:nvSpPr>
          <p:cNvPr id="32" name="TextBox 31">
            <a:extLst>
              <a:ext uri="{FF2B5EF4-FFF2-40B4-BE49-F238E27FC236}">
                <a16:creationId xmlns:a16="http://schemas.microsoft.com/office/drawing/2014/main" id="{63CDF9C4-7C7F-4461-8421-D85E5D48D413}"/>
              </a:ext>
            </a:extLst>
          </p:cNvPr>
          <p:cNvSpPr txBox="1"/>
          <p:nvPr/>
        </p:nvSpPr>
        <p:spPr>
          <a:xfrm>
            <a:off x="10494950" y="3211658"/>
            <a:ext cx="788170" cy="769441"/>
          </a:xfrm>
          <a:prstGeom prst="rect">
            <a:avLst/>
          </a:prstGeom>
          <a:noFill/>
        </p:spPr>
        <p:txBody>
          <a:bodyPr wrap="square" rtlCol="0">
            <a:spAutoFit/>
          </a:bodyPr>
          <a:lstStyle/>
          <a:p>
            <a:pPr algn="ctr" defTabSz="914446">
              <a:defRPr/>
            </a:pPr>
            <a:r>
              <a:rPr lang="en-US" sz="4400" b="1" dirty="0">
                <a:solidFill>
                  <a:prstClr val="white"/>
                </a:solidFill>
                <a:latin typeface="Tw Cen MT" panose="020B0602020104020603" pitchFamily="34" charset="0"/>
              </a:rPr>
              <a:t>6</a:t>
            </a:r>
            <a:endParaRPr lang="en-US" sz="2800" b="1" dirty="0">
              <a:solidFill>
                <a:prstClr val="white"/>
              </a:solidFill>
              <a:latin typeface="Tw Cen MT" panose="020B0602020104020603" pitchFamily="34" charset="0"/>
            </a:endParaRPr>
          </a:p>
        </p:txBody>
      </p:sp>
      <p:sp>
        <p:nvSpPr>
          <p:cNvPr id="33" name="TextBox 32">
            <a:extLst>
              <a:ext uri="{FF2B5EF4-FFF2-40B4-BE49-F238E27FC236}">
                <a16:creationId xmlns:a16="http://schemas.microsoft.com/office/drawing/2014/main" id="{10E90192-2A61-4C3A-AA6D-42C7B1B6EA84}"/>
              </a:ext>
            </a:extLst>
          </p:cNvPr>
          <p:cNvSpPr txBox="1"/>
          <p:nvPr/>
        </p:nvSpPr>
        <p:spPr>
          <a:xfrm>
            <a:off x="8661186" y="4587580"/>
            <a:ext cx="788170" cy="769441"/>
          </a:xfrm>
          <a:prstGeom prst="rect">
            <a:avLst/>
          </a:prstGeom>
          <a:noFill/>
        </p:spPr>
        <p:txBody>
          <a:bodyPr wrap="square" rtlCol="0">
            <a:spAutoFit/>
          </a:bodyPr>
          <a:lstStyle/>
          <a:p>
            <a:pPr algn="ctr" defTabSz="914446">
              <a:defRPr/>
            </a:pPr>
            <a:r>
              <a:rPr lang="en-US" sz="4400" b="1" dirty="0">
                <a:solidFill>
                  <a:prstClr val="white"/>
                </a:solidFill>
                <a:latin typeface="Tw Cen MT" panose="020B0602020104020603" pitchFamily="34" charset="0"/>
              </a:rPr>
              <a:t>3</a:t>
            </a:r>
            <a:endParaRPr lang="en-US" sz="2800" b="1" dirty="0">
              <a:solidFill>
                <a:prstClr val="white"/>
              </a:solidFill>
              <a:latin typeface="Tw Cen MT" panose="020B0602020104020603" pitchFamily="34" charset="0"/>
            </a:endParaRPr>
          </a:p>
        </p:txBody>
      </p:sp>
      <p:sp>
        <p:nvSpPr>
          <p:cNvPr id="34" name="TextBox 33">
            <a:extLst>
              <a:ext uri="{FF2B5EF4-FFF2-40B4-BE49-F238E27FC236}">
                <a16:creationId xmlns:a16="http://schemas.microsoft.com/office/drawing/2014/main" id="{BEC278E3-B0EC-4167-AAAD-6B6A97028678}"/>
              </a:ext>
            </a:extLst>
          </p:cNvPr>
          <p:cNvSpPr txBox="1"/>
          <p:nvPr/>
        </p:nvSpPr>
        <p:spPr>
          <a:xfrm>
            <a:off x="10494950" y="4559009"/>
            <a:ext cx="788170" cy="769441"/>
          </a:xfrm>
          <a:prstGeom prst="rect">
            <a:avLst/>
          </a:prstGeom>
          <a:noFill/>
        </p:spPr>
        <p:txBody>
          <a:bodyPr wrap="square" rtlCol="0">
            <a:spAutoFit/>
          </a:bodyPr>
          <a:lstStyle/>
          <a:p>
            <a:pPr algn="ctr" defTabSz="914446">
              <a:defRPr/>
            </a:pPr>
            <a:r>
              <a:rPr lang="en-US" sz="4400" b="1" dirty="0">
                <a:solidFill>
                  <a:prstClr val="white"/>
                </a:solidFill>
                <a:latin typeface="Tw Cen MT" panose="020B0602020104020603" pitchFamily="34" charset="0"/>
              </a:rPr>
              <a:t>7</a:t>
            </a:r>
            <a:endParaRPr lang="en-US" sz="2800" b="1" dirty="0">
              <a:solidFill>
                <a:prstClr val="white"/>
              </a:solidFill>
              <a:latin typeface="Tw Cen MT" panose="020B0602020104020603" pitchFamily="34" charset="0"/>
            </a:endParaRPr>
          </a:p>
        </p:txBody>
      </p:sp>
      <p:sp>
        <p:nvSpPr>
          <p:cNvPr id="2" name="TextBox 1">
            <a:extLst>
              <a:ext uri="{FF2B5EF4-FFF2-40B4-BE49-F238E27FC236}">
                <a16:creationId xmlns:a16="http://schemas.microsoft.com/office/drawing/2014/main" id="{0A77009C-785E-479D-B277-25AD1B6492CE}"/>
              </a:ext>
            </a:extLst>
          </p:cNvPr>
          <p:cNvSpPr txBox="1"/>
          <p:nvPr/>
        </p:nvSpPr>
        <p:spPr>
          <a:xfrm>
            <a:off x="8501398" y="1170011"/>
            <a:ext cx="1349056" cy="584775"/>
          </a:xfrm>
          <a:prstGeom prst="rect">
            <a:avLst/>
          </a:prstGeom>
          <a:noFill/>
        </p:spPr>
        <p:txBody>
          <a:bodyPr wrap="square" rtlCol="0">
            <a:spAutoFit/>
          </a:bodyPr>
          <a:lstStyle/>
          <a:p>
            <a:r>
              <a:rPr lang="en-US" sz="3200" b="1" dirty="0" err="1">
                <a:solidFill>
                  <a:srgbClr val="FF0000"/>
                </a:solidFill>
              </a:rPr>
              <a:t>Cụm</a:t>
            </a:r>
            <a:r>
              <a:rPr lang="en-US" sz="3200" b="1" dirty="0">
                <a:solidFill>
                  <a:srgbClr val="FF0000"/>
                </a:solidFill>
              </a:rPr>
              <a:t> 1</a:t>
            </a:r>
          </a:p>
        </p:txBody>
      </p:sp>
      <p:sp>
        <p:nvSpPr>
          <p:cNvPr id="36" name="TextBox 35">
            <a:extLst>
              <a:ext uri="{FF2B5EF4-FFF2-40B4-BE49-F238E27FC236}">
                <a16:creationId xmlns:a16="http://schemas.microsoft.com/office/drawing/2014/main" id="{6ADF301D-9556-475A-AE02-C18561FAB02D}"/>
              </a:ext>
            </a:extLst>
          </p:cNvPr>
          <p:cNvSpPr txBox="1"/>
          <p:nvPr/>
        </p:nvSpPr>
        <p:spPr>
          <a:xfrm>
            <a:off x="10256974" y="1179644"/>
            <a:ext cx="1349056" cy="584775"/>
          </a:xfrm>
          <a:prstGeom prst="rect">
            <a:avLst/>
          </a:prstGeom>
          <a:noFill/>
        </p:spPr>
        <p:txBody>
          <a:bodyPr wrap="square" rtlCol="0">
            <a:spAutoFit/>
          </a:bodyPr>
          <a:lstStyle/>
          <a:p>
            <a:r>
              <a:rPr lang="en-US" sz="3200" b="1" dirty="0" err="1">
                <a:solidFill>
                  <a:srgbClr val="FF0000"/>
                </a:solidFill>
              </a:rPr>
              <a:t>Cụm</a:t>
            </a:r>
            <a:r>
              <a:rPr lang="en-US" sz="3200" b="1" dirty="0">
                <a:solidFill>
                  <a:srgbClr val="FF0000"/>
                </a:solidFill>
              </a:rPr>
              <a:t> 2</a:t>
            </a:r>
          </a:p>
        </p:txBody>
      </p:sp>
      <p:sp>
        <p:nvSpPr>
          <p:cNvPr id="3" name="Oval 2">
            <a:extLst>
              <a:ext uri="{FF2B5EF4-FFF2-40B4-BE49-F238E27FC236}">
                <a16:creationId xmlns:a16="http://schemas.microsoft.com/office/drawing/2014/main" id="{D359A5BC-F781-BCD1-BF6E-ABF3E5476587}"/>
              </a:ext>
            </a:extLst>
          </p:cNvPr>
          <p:cNvSpPr/>
          <p:nvPr/>
        </p:nvSpPr>
        <p:spPr>
          <a:xfrm>
            <a:off x="8501398" y="5686858"/>
            <a:ext cx="1061545" cy="1061545"/>
          </a:xfrm>
          <a:prstGeom prst="ellipse">
            <a:avLst/>
          </a:prstGeom>
          <a:solidFill>
            <a:schemeClr val="accent3">
              <a:lumMod val="75000"/>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a:solidFill>
                <a:prstClr val="white"/>
              </a:solidFill>
              <a:latin typeface="Calibri" panose="020F0502020204030204"/>
            </a:endParaRPr>
          </a:p>
        </p:txBody>
      </p:sp>
      <p:sp>
        <p:nvSpPr>
          <p:cNvPr id="4" name="TextBox 3">
            <a:extLst>
              <a:ext uri="{FF2B5EF4-FFF2-40B4-BE49-F238E27FC236}">
                <a16:creationId xmlns:a16="http://schemas.microsoft.com/office/drawing/2014/main" id="{3A6B998A-B192-BCD1-E8A5-47199A302A6F}"/>
              </a:ext>
            </a:extLst>
          </p:cNvPr>
          <p:cNvSpPr txBox="1"/>
          <p:nvPr/>
        </p:nvSpPr>
        <p:spPr>
          <a:xfrm>
            <a:off x="8661186" y="5818621"/>
            <a:ext cx="788170" cy="769441"/>
          </a:xfrm>
          <a:prstGeom prst="rect">
            <a:avLst/>
          </a:prstGeom>
          <a:noFill/>
        </p:spPr>
        <p:txBody>
          <a:bodyPr wrap="square" rtlCol="0">
            <a:spAutoFit/>
          </a:bodyPr>
          <a:lstStyle/>
          <a:p>
            <a:pPr algn="ctr" defTabSz="914446">
              <a:defRPr/>
            </a:pPr>
            <a:r>
              <a:rPr lang="en-US" sz="4400" b="1" dirty="0">
                <a:solidFill>
                  <a:prstClr val="white"/>
                </a:solidFill>
                <a:latin typeface="Tw Cen MT" panose="020B0602020104020603" pitchFamily="34" charset="0"/>
              </a:rPr>
              <a:t>4</a:t>
            </a:r>
            <a:endParaRPr lang="en-US" sz="2800" b="1" dirty="0">
              <a:solidFill>
                <a:prstClr val="white"/>
              </a:solidFill>
              <a:latin typeface="Tw Cen MT" panose="020B0602020104020603" pitchFamily="34" charset="0"/>
            </a:endParaRPr>
          </a:p>
        </p:txBody>
      </p:sp>
      <p:sp>
        <p:nvSpPr>
          <p:cNvPr id="7" name="Oval 6">
            <a:extLst>
              <a:ext uri="{FF2B5EF4-FFF2-40B4-BE49-F238E27FC236}">
                <a16:creationId xmlns:a16="http://schemas.microsoft.com/office/drawing/2014/main" id="{3F2DB5E2-961B-07A4-E175-442AB362046C}"/>
              </a:ext>
            </a:extLst>
          </p:cNvPr>
          <p:cNvSpPr/>
          <p:nvPr/>
        </p:nvSpPr>
        <p:spPr>
          <a:xfrm>
            <a:off x="10358264" y="5673006"/>
            <a:ext cx="1061545" cy="1061545"/>
          </a:xfrm>
          <a:prstGeom prst="ellipse">
            <a:avLst/>
          </a:prstGeom>
          <a:solidFill>
            <a:srgbClr val="FFC000">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a:solidFill>
                <a:prstClr val="white"/>
              </a:solidFill>
              <a:latin typeface="Calibri" panose="020F0502020204030204"/>
            </a:endParaRPr>
          </a:p>
        </p:txBody>
      </p:sp>
      <p:sp>
        <p:nvSpPr>
          <p:cNvPr id="8" name="TextBox 7">
            <a:extLst>
              <a:ext uri="{FF2B5EF4-FFF2-40B4-BE49-F238E27FC236}">
                <a16:creationId xmlns:a16="http://schemas.microsoft.com/office/drawing/2014/main" id="{60AF1806-CF95-D994-73D5-8BAD7626DA39}"/>
              </a:ext>
            </a:extLst>
          </p:cNvPr>
          <p:cNvSpPr txBox="1"/>
          <p:nvPr/>
        </p:nvSpPr>
        <p:spPr>
          <a:xfrm>
            <a:off x="10518052" y="5819057"/>
            <a:ext cx="788170" cy="769441"/>
          </a:xfrm>
          <a:prstGeom prst="rect">
            <a:avLst/>
          </a:prstGeom>
          <a:noFill/>
        </p:spPr>
        <p:txBody>
          <a:bodyPr wrap="square" rtlCol="0">
            <a:spAutoFit/>
          </a:bodyPr>
          <a:lstStyle/>
          <a:p>
            <a:pPr algn="ctr" defTabSz="914446">
              <a:defRPr/>
            </a:pPr>
            <a:r>
              <a:rPr lang="en-US" sz="4400" b="1" dirty="0">
                <a:solidFill>
                  <a:prstClr val="white"/>
                </a:solidFill>
                <a:latin typeface="Tw Cen MT" panose="020B0602020104020603" pitchFamily="34" charset="0"/>
              </a:rPr>
              <a:t>8</a:t>
            </a:r>
            <a:endParaRPr lang="en-US" sz="2800" b="1" dirty="0">
              <a:solidFill>
                <a:prstClr val="white"/>
              </a:solidFill>
              <a:latin typeface="Tw Cen MT" panose="020B0602020104020603" pitchFamily="34" charset="0"/>
            </a:endParaRPr>
          </a:p>
        </p:txBody>
      </p:sp>
    </p:spTree>
    <p:extLst>
      <p:ext uri="{BB962C8B-B14F-4D97-AF65-F5344CB8AC3E}">
        <p14:creationId xmlns:p14="http://schemas.microsoft.com/office/powerpoint/2010/main" val="5292192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500"/>
                                        <p:tgtEl>
                                          <p:spTgt spid="18"/>
                                        </p:tgtEl>
                                      </p:cBhvr>
                                    </p:animEffect>
                                  </p:childTnLst>
                                </p:cTn>
                              </p:par>
                            </p:childTnLst>
                          </p:cTn>
                        </p:par>
                        <p:par>
                          <p:cTn id="16" fill="hold">
                            <p:stCondLst>
                              <p:cond delay="1500"/>
                            </p:stCondLst>
                            <p:childTnLst>
                              <p:par>
                                <p:cTn id="17" presetID="6" presetClass="entr" presetSubtype="32"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circle(out)">
                                      <p:cBhvr>
                                        <p:cTn id="19" dur="500"/>
                                        <p:tgtEl>
                                          <p:spTgt spid="35"/>
                                        </p:tgtEl>
                                      </p:cBhvr>
                                    </p:animEffect>
                                  </p:childTnLst>
                                </p:cTn>
                              </p:par>
                            </p:childTnLst>
                          </p:cTn>
                        </p:par>
                        <p:par>
                          <p:cTn id="20" fill="hold">
                            <p:stCondLst>
                              <p:cond delay="2000"/>
                            </p:stCondLst>
                            <p:childTnLst>
                              <p:par>
                                <p:cTn id="21" presetID="6" presetClass="entr" presetSubtype="32"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circle(out)">
                                      <p:cBhvr>
                                        <p:cTn id="23" dur="500"/>
                                        <p:tgtEl>
                                          <p:spTgt spid="23"/>
                                        </p:tgtEl>
                                      </p:cBhvr>
                                    </p:animEffect>
                                  </p:childTnLst>
                                </p:cTn>
                              </p:par>
                            </p:childTnLst>
                          </p:cTn>
                        </p:par>
                        <p:par>
                          <p:cTn id="24" fill="hold">
                            <p:stCondLst>
                              <p:cond delay="2500"/>
                            </p:stCondLst>
                            <p:childTnLst>
                              <p:par>
                                <p:cTn id="25" presetID="6" presetClass="entr" presetSubtype="32"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circle(out)">
                                      <p:cBhvr>
                                        <p:cTn id="27" dur="500"/>
                                        <p:tgtEl>
                                          <p:spTgt spid="25"/>
                                        </p:tgtEl>
                                      </p:cBhvr>
                                    </p:animEffect>
                                  </p:childTnLst>
                                </p:cTn>
                              </p:par>
                            </p:childTnLst>
                          </p:cTn>
                        </p:par>
                        <p:par>
                          <p:cTn id="28" fill="hold">
                            <p:stCondLst>
                              <p:cond delay="3000"/>
                            </p:stCondLst>
                            <p:childTnLst>
                              <p:par>
                                <p:cTn id="29" presetID="6" presetClass="entr" presetSubtype="32" fill="hold" grpId="0"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circle(out)">
                                      <p:cBhvr>
                                        <p:cTn id="31" dur="500"/>
                                        <p:tgtEl>
                                          <p:spTgt spid="26"/>
                                        </p:tgtEl>
                                      </p:cBhvr>
                                    </p:animEffect>
                                  </p:childTnLst>
                                </p:cTn>
                              </p:par>
                            </p:childTnLst>
                          </p:cTn>
                        </p:par>
                        <p:par>
                          <p:cTn id="32" fill="hold">
                            <p:stCondLst>
                              <p:cond delay="3500"/>
                            </p:stCondLst>
                            <p:childTnLst>
                              <p:par>
                                <p:cTn id="33" presetID="6" presetClass="entr" presetSubtype="32"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circle(out)">
                                      <p:cBhvr>
                                        <p:cTn id="35" dur="500"/>
                                        <p:tgtEl>
                                          <p:spTgt spid="27"/>
                                        </p:tgtEl>
                                      </p:cBhvr>
                                    </p:animEffect>
                                  </p:childTnLst>
                                </p:cTn>
                              </p:par>
                            </p:childTnLst>
                          </p:cTn>
                        </p:par>
                        <p:par>
                          <p:cTn id="36" fill="hold">
                            <p:stCondLst>
                              <p:cond delay="4000"/>
                            </p:stCondLst>
                            <p:childTnLst>
                              <p:par>
                                <p:cTn id="37" presetID="6" presetClass="entr" presetSubtype="32" fill="hold" grpId="0" nodeType="after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circle(out)">
                                      <p:cBhvr>
                                        <p:cTn id="39" dur="500"/>
                                        <p:tgtEl>
                                          <p:spTgt spid="28"/>
                                        </p:tgtEl>
                                      </p:cBhvr>
                                    </p:animEffect>
                                  </p:childTnLst>
                                </p:cTn>
                              </p:par>
                            </p:childTnLst>
                          </p:cTn>
                        </p:par>
                        <p:par>
                          <p:cTn id="40" fill="hold">
                            <p:stCondLst>
                              <p:cond delay="4500"/>
                            </p:stCondLst>
                            <p:childTnLst>
                              <p:par>
                                <p:cTn id="41" presetID="6" presetClass="entr" presetSubtype="32" fill="hold" grpId="0" nodeType="after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circle(out)">
                                      <p:cBhvr>
                                        <p:cTn id="43" dur="500"/>
                                        <p:tgtEl>
                                          <p:spTgt spid="3"/>
                                        </p:tgtEl>
                                      </p:cBhvr>
                                    </p:animEffect>
                                  </p:childTnLst>
                                </p:cTn>
                              </p:par>
                            </p:childTnLst>
                          </p:cTn>
                        </p:par>
                        <p:par>
                          <p:cTn id="44" fill="hold">
                            <p:stCondLst>
                              <p:cond delay="5000"/>
                            </p:stCondLst>
                            <p:childTnLst>
                              <p:par>
                                <p:cTn id="45" presetID="6" presetClass="entr" presetSubtype="32" fill="hold" grpId="0" nodeType="after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circle(out)">
                                      <p:cBhvr>
                                        <p:cTn id="4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P spid="26" grpId="0" animBg="1"/>
      <p:bldP spid="27" grpId="0" animBg="1"/>
      <p:bldP spid="28" grpId="0" animBg="1"/>
      <p:bldP spid="3"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8D8755A-7A23-498C-9AA6-6FAB0387CB4B}"/>
              </a:ext>
            </a:extLst>
          </p:cNvPr>
          <p:cNvSpPr/>
          <p:nvPr/>
        </p:nvSpPr>
        <p:spPr>
          <a:xfrm>
            <a:off x="-15016" y="0"/>
            <a:ext cx="12207016" cy="6863080"/>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1200"/>
          </a:p>
        </p:txBody>
      </p:sp>
      <p:sp>
        <p:nvSpPr>
          <p:cNvPr id="2" name="Freeform 2"/>
          <p:cNvSpPr/>
          <p:nvPr/>
        </p:nvSpPr>
        <p:spPr>
          <a:xfrm>
            <a:off x="121852" y="-5080"/>
            <a:ext cx="11734800" cy="6863080"/>
          </a:xfrm>
          <a:custGeom>
            <a:avLst/>
            <a:gdLst/>
            <a:ahLst/>
            <a:cxnLst/>
            <a:rect l="l" t="t" r="r" b="b"/>
            <a:pathLst>
              <a:path w="10967500" h="8486297">
                <a:moveTo>
                  <a:pt x="0" y="0"/>
                </a:moveTo>
                <a:lnTo>
                  <a:pt x="10967501" y="0"/>
                </a:lnTo>
                <a:lnTo>
                  <a:pt x="10967501" y="8486297"/>
                </a:lnTo>
                <a:lnTo>
                  <a:pt x="0" y="8486297"/>
                </a:lnTo>
                <a:lnTo>
                  <a:pt x="0" y="0"/>
                </a:lnTo>
                <a:close/>
              </a:path>
            </a:pathLst>
          </a:custGeom>
          <a:blipFill>
            <a:blip r:embed="rId2"/>
            <a:stretch>
              <a:fillRect l="-655" r="-655"/>
            </a:stretch>
          </a:blipFill>
        </p:spPr>
        <p:txBody>
          <a:bodyPr/>
          <a:lstStyle/>
          <a:p>
            <a:endParaRPr lang="en-US" sz="1200"/>
          </a:p>
        </p:txBody>
      </p:sp>
      <p:sp>
        <p:nvSpPr>
          <p:cNvPr id="8" name="Freeform 8"/>
          <p:cNvSpPr/>
          <p:nvPr/>
        </p:nvSpPr>
        <p:spPr>
          <a:xfrm rot="-1071387">
            <a:off x="10823045" y="-573051"/>
            <a:ext cx="2107855" cy="2005097"/>
          </a:xfrm>
          <a:custGeom>
            <a:avLst/>
            <a:gdLst/>
            <a:ahLst/>
            <a:cxnLst/>
            <a:rect l="l" t="t" r="r" b="b"/>
            <a:pathLst>
              <a:path w="3161782" h="3007646">
                <a:moveTo>
                  <a:pt x="0" y="0"/>
                </a:moveTo>
                <a:lnTo>
                  <a:pt x="3161782" y="0"/>
                </a:lnTo>
                <a:lnTo>
                  <a:pt x="3161782" y="3007645"/>
                </a:lnTo>
                <a:lnTo>
                  <a:pt x="0" y="3007645"/>
                </a:lnTo>
                <a:lnTo>
                  <a:pt x="0" y="0"/>
                </a:lnTo>
                <a:close/>
              </a:path>
            </a:pathLst>
          </a:custGeom>
          <a:blipFill>
            <a:blip r:embed="rId3"/>
            <a:stretch>
              <a:fillRect/>
            </a:stretch>
          </a:blipFill>
        </p:spPr>
        <p:txBody>
          <a:bodyPr/>
          <a:lstStyle/>
          <a:p>
            <a:endParaRPr lang="en-US" sz="1200"/>
          </a:p>
        </p:txBody>
      </p:sp>
      <p:pic>
        <p:nvPicPr>
          <p:cNvPr id="9" name="Picture 8" descr="A white sheet with red text&#10;&#10;Description automatically generated">
            <a:extLst>
              <a:ext uri="{FF2B5EF4-FFF2-40B4-BE49-F238E27FC236}">
                <a16:creationId xmlns:a16="http://schemas.microsoft.com/office/drawing/2014/main" id="{7BB77AF2-0B5D-45B4-8766-51608B5A8E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111" y="381000"/>
            <a:ext cx="10718283" cy="6248400"/>
          </a:xfrm>
          <a:prstGeom prst="rect">
            <a:avLst/>
          </a:prstGeom>
        </p:spPr>
      </p:pic>
    </p:spTree>
    <p:extLst>
      <p:ext uri="{BB962C8B-B14F-4D97-AF65-F5344CB8AC3E}">
        <p14:creationId xmlns:p14="http://schemas.microsoft.com/office/powerpoint/2010/main" val="3930918235"/>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Đồng hồ đếm ngược 3 phút gây sốc 3 Minutes">
            <a:hlinkClick r:id="" action="ppaction://media"/>
            <a:extLst>
              <a:ext uri="{FF2B5EF4-FFF2-40B4-BE49-F238E27FC236}">
                <a16:creationId xmlns:a16="http://schemas.microsoft.com/office/drawing/2014/main" id="{0DCE5564-6AB0-45B7-81DC-8DB3E0118099}"/>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a:stretch/>
        </p:blipFill>
        <p:spPr>
          <a:xfrm>
            <a:off x="13" y="76207"/>
            <a:ext cx="12191987" cy="6857993"/>
          </a:xfrm>
          <a:prstGeom prst="rect">
            <a:avLst/>
          </a:prstGeom>
          <a:noFill/>
        </p:spPr>
      </p:pic>
    </p:spTree>
    <p:extLst>
      <p:ext uri="{BB962C8B-B14F-4D97-AF65-F5344CB8AC3E}">
        <p14:creationId xmlns:p14="http://schemas.microsoft.com/office/powerpoint/2010/main" val="13837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114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74100A8-5FDD-4FC3-B022-A5B459484B40}"/>
              </a:ext>
            </a:extLst>
          </p:cNvPr>
          <p:cNvGrpSpPr/>
          <p:nvPr/>
        </p:nvGrpSpPr>
        <p:grpSpPr>
          <a:xfrm>
            <a:off x="-121968" y="61091"/>
            <a:ext cx="5863122" cy="1221008"/>
            <a:chOff x="320142" y="91439"/>
            <a:chExt cx="7341899" cy="1602518"/>
          </a:xfrm>
        </p:grpSpPr>
        <p:sp>
          <p:nvSpPr>
            <p:cNvPr id="5" name="Rectangle: Rounded Corners 4">
              <a:extLst>
                <a:ext uri="{FF2B5EF4-FFF2-40B4-BE49-F238E27FC236}">
                  <a16:creationId xmlns:a16="http://schemas.microsoft.com/office/drawing/2014/main" id="{83F55667-7FBB-427B-A1EE-DA778AFA5B3D}"/>
                </a:ext>
              </a:extLst>
            </p:cNvPr>
            <p:cNvSpPr/>
            <p:nvPr/>
          </p:nvSpPr>
          <p:spPr>
            <a:xfrm>
              <a:off x="320142" y="91439"/>
              <a:ext cx="7341899" cy="1085719"/>
            </a:xfrm>
            <a:prstGeom prst="roundRect">
              <a:avLst>
                <a:gd name="adj" fmla="val 33648"/>
              </a:avLst>
            </a:prstGeom>
            <a:solidFill>
              <a:srgbClr val="002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sz="3400">
                <a:solidFill>
                  <a:prstClr val="white"/>
                </a:solidFill>
                <a:latin typeface="Calibri" panose="020F0502020204030204"/>
              </a:endParaRPr>
            </a:p>
          </p:txBody>
        </p:sp>
        <p:sp>
          <p:nvSpPr>
            <p:cNvPr id="6" name="TextBox 5">
              <a:extLst>
                <a:ext uri="{FF2B5EF4-FFF2-40B4-BE49-F238E27FC236}">
                  <a16:creationId xmlns:a16="http://schemas.microsoft.com/office/drawing/2014/main" id="{A5280464-A701-4302-A6E9-7EE9968A5862}"/>
                </a:ext>
              </a:extLst>
            </p:cNvPr>
            <p:cNvSpPr txBox="1"/>
            <p:nvPr/>
          </p:nvSpPr>
          <p:spPr>
            <a:xfrm>
              <a:off x="490619" y="199369"/>
              <a:ext cx="6367380" cy="1494588"/>
            </a:xfrm>
            <a:prstGeom prst="rect">
              <a:avLst/>
            </a:prstGeom>
            <a:noFill/>
          </p:spPr>
          <p:txBody>
            <a:bodyPr wrap="square" rtlCol="0">
              <a:spAutoFit/>
            </a:bodyPr>
            <a:lstStyle/>
            <a:p>
              <a:pPr algn="ctr" defTabSz="914446">
                <a:defRPr/>
              </a:pPr>
              <a:r>
                <a:rPr lang="en-US" sz="3400" b="1" dirty="0">
                  <a:solidFill>
                    <a:prstClr val="white"/>
                  </a:solidFill>
                  <a:latin typeface="Montserrat" panose="00000500000000000000" pitchFamily="2" charset="-93"/>
                </a:rPr>
                <a:t>CHUYÊN GIA TRỔ TÀI</a:t>
              </a:r>
            </a:p>
          </p:txBody>
        </p:sp>
      </p:grpSp>
      <p:sp>
        <p:nvSpPr>
          <p:cNvPr id="2" name="Left Brace 1">
            <a:extLst>
              <a:ext uri="{FF2B5EF4-FFF2-40B4-BE49-F238E27FC236}">
                <a16:creationId xmlns:a16="http://schemas.microsoft.com/office/drawing/2014/main" id="{1E355234-62E5-4DED-820E-8D3D760E8C6C}"/>
              </a:ext>
            </a:extLst>
          </p:cNvPr>
          <p:cNvSpPr/>
          <p:nvPr/>
        </p:nvSpPr>
        <p:spPr>
          <a:xfrm rot="5400000" flipH="1">
            <a:off x="8476635" y="1776615"/>
            <a:ext cx="466670" cy="4264631"/>
          </a:xfrm>
          <a:prstGeom prst="leftBrace">
            <a:avLst/>
          </a:prstGeom>
          <a:noFill/>
          <a:ln w="38100">
            <a:solidFill>
              <a:srgbClr val="002631"/>
            </a:solidFill>
            <a:prstDash val="lgDashDot"/>
          </a:ln>
        </p:spPr>
        <p:style>
          <a:lnRef idx="1">
            <a:schemeClr val="accent1"/>
          </a:lnRef>
          <a:fillRef idx="0">
            <a:schemeClr val="accent1"/>
          </a:fillRef>
          <a:effectRef idx="0">
            <a:schemeClr val="accent1"/>
          </a:effectRef>
          <a:fontRef idx="minor">
            <a:schemeClr val="tx1"/>
          </a:fontRef>
        </p:style>
        <p:txBody>
          <a:bodyPr rtlCol="0" anchor="ctr"/>
          <a:lstStyle/>
          <a:p>
            <a:pPr algn="ctr" defTabSz="914446">
              <a:defRPr/>
            </a:pPr>
            <a:endParaRPr lang="en-US">
              <a:solidFill>
                <a:prstClr val="black"/>
              </a:solidFill>
              <a:latin typeface="Calibri" panose="020F0502020204030204"/>
            </a:endParaRPr>
          </a:p>
        </p:txBody>
      </p:sp>
      <p:grpSp>
        <p:nvGrpSpPr>
          <p:cNvPr id="75" name="Group 74">
            <a:extLst>
              <a:ext uri="{FF2B5EF4-FFF2-40B4-BE49-F238E27FC236}">
                <a16:creationId xmlns:a16="http://schemas.microsoft.com/office/drawing/2014/main" id="{7E4F9CD9-2074-46B4-BEEC-1F38166AD1EC}"/>
              </a:ext>
            </a:extLst>
          </p:cNvPr>
          <p:cNvGrpSpPr/>
          <p:nvPr/>
        </p:nvGrpSpPr>
        <p:grpSpPr>
          <a:xfrm>
            <a:off x="-78854" y="936212"/>
            <a:ext cx="5187387" cy="5967813"/>
            <a:chOff x="197268" y="1229708"/>
            <a:chExt cx="4598464" cy="4581683"/>
          </a:xfrm>
        </p:grpSpPr>
        <p:sp>
          <p:nvSpPr>
            <p:cNvPr id="77" name="Rectangle 76">
              <a:extLst>
                <a:ext uri="{FF2B5EF4-FFF2-40B4-BE49-F238E27FC236}">
                  <a16:creationId xmlns:a16="http://schemas.microsoft.com/office/drawing/2014/main" id="{698DB9F5-4D74-4131-AF2B-A5DCFAE780CA}"/>
                </a:ext>
              </a:extLst>
            </p:cNvPr>
            <p:cNvSpPr/>
            <p:nvPr/>
          </p:nvSpPr>
          <p:spPr>
            <a:xfrm>
              <a:off x="197268" y="1229709"/>
              <a:ext cx="4598464" cy="4581682"/>
            </a:xfrm>
            <a:prstGeom prst="rect">
              <a:avLst/>
            </a:prstGeom>
            <a:solidFill>
              <a:srgbClr val="81BECC">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a:solidFill>
                  <a:prstClr val="white"/>
                </a:solidFill>
                <a:latin typeface="Calibri" panose="020F0502020204030204"/>
              </a:endParaRPr>
            </a:p>
          </p:txBody>
        </p:sp>
        <p:sp>
          <p:nvSpPr>
            <p:cNvPr id="78" name="TextBox 77">
              <a:extLst>
                <a:ext uri="{FF2B5EF4-FFF2-40B4-BE49-F238E27FC236}">
                  <a16:creationId xmlns:a16="http://schemas.microsoft.com/office/drawing/2014/main" id="{CBBAACE6-5E1B-4B0B-9F7F-E9989A76D8A2}"/>
                </a:ext>
              </a:extLst>
            </p:cNvPr>
            <p:cNvSpPr txBox="1"/>
            <p:nvPr/>
          </p:nvSpPr>
          <p:spPr>
            <a:xfrm>
              <a:off x="299683" y="1229708"/>
              <a:ext cx="4369227" cy="4568028"/>
            </a:xfrm>
            <a:prstGeom prst="rect">
              <a:avLst/>
            </a:prstGeom>
            <a:noFill/>
          </p:spPr>
          <p:txBody>
            <a:bodyPr wrap="square" rtlCol="0">
              <a:spAutoFit/>
            </a:bodyPr>
            <a:lstStyle/>
            <a:p>
              <a:pPr marL="457223" indent="-457223" defTabSz="914446">
                <a:lnSpc>
                  <a:spcPct val="150000"/>
                </a:lnSpc>
                <a:buFont typeface="Wingdings" panose="05000000000000000000" pitchFamily="2" charset="2"/>
                <a:buChar char="§"/>
                <a:defRPr/>
              </a:pPr>
              <a:r>
                <a:rPr lang="en-US" sz="2133" b="1" dirty="0" err="1">
                  <a:solidFill>
                    <a:prstClr val="black">
                      <a:lumMod val="85000"/>
                      <a:lumOff val="15000"/>
                    </a:prstClr>
                  </a:solidFill>
                  <a:latin typeface="SVN-Anastasia" panose="020B0606040200020203" pitchFamily="34" charset="0"/>
                </a:rPr>
                <a:t>Ghép</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nhóm</a:t>
              </a:r>
              <a:r>
                <a:rPr lang="vi-VN" sz="2133" b="1" dirty="0">
                  <a:solidFill>
                    <a:prstClr val="black">
                      <a:lumMod val="85000"/>
                      <a:lumOff val="15000"/>
                    </a:prstClr>
                  </a:solidFill>
                  <a:latin typeface="SVN-Anastasia" panose="020B0606040200020203" pitchFamily="34" charset="0"/>
                </a:rPr>
                <a:t> theo sơ đồ</a:t>
              </a:r>
              <a:endParaRPr lang="en-US" sz="2133" b="1" dirty="0">
                <a:solidFill>
                  <a:prstClr val="black">
                    <a:lumMod val="85000"/>
                    <a:lumOff val="15000"/>
                  </a:prstClr>
                </a:solidFill>
                <a:latin typeface="SVN-Anastasia" panose="020B0606040200020203" pitchFamily="34" charset="0"/>
              </a:endParaRPr>
            </a:p>
            <a:p>
              <a:pPr marL="457223" indent="-457223" defTabSz="914446">
                <a:lnSpc>
                  <a:spcPct val="150000"/>
                </a:lnSpc>
                <a:buFont typeface="Wingdings" panose="05000000000000000000" pitchFamily="2" charset="2"/>
                <a:buChar char="§"/>
                <a:defRPr/>
              </a:pPr>
              <a:r>
                <a:rPr lang="vi-VN" sz="2133" b="1" dirty="0">
                  <a:solidFill>
                    <a:prstClr val="black">
                      <a:lumMod val="85000"/>
                      <a:lumOff val="15000"/>
                    </a:prstClr>
                  </a:solidFill>
                  <a:latin typeface="SVN-Anastasia" panose="020B0606040200020203" pitchFamily="34" charset="0"/>
                </a:rPr>
                <a:t>Lần lượt các thành viên t</a:t>
              </a:r>
              <a:r>
                <a:rPr lang="en-US" sz="2133" b="1" dirty="0" err="1">
                  <a:solidFill>
                    <a:prstClr val="black">
                      <a:lumMod val="85000"/>
                      <a:lumOff val="15000"/>
                    </a:prstClr>
                  </a:solidFill>
                  <a:latin typeface="SVN-Anastasia" panose="020B0606040200020203" pitchFamily="34" charset="0"/>
                </a:rPr>
                <a:t>rình</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bày</a:t>
              </a:r>
              <a:r>
                <a:rPr lang="en-US" sz="2133" b="1" dirty="0">
                  <a:solidFill>
                    <a:prstClr val="black">
                      <a:lumMod val="85000"/>
                      <a:lumOff val="15000"/>
                    </a:prstClr>
                  </a:solidFill>
                  <a:latin typeface="SVN-Anastasia" panose="020B0606040200020203" pitchFamily="34" charset="0"/>
                </a:rPr>
                <a:t> </a:t>
              </a:r>
              <a:r>
                <a:rPr lang="vi-VN" sz="2133" b="1" dirty="0">
                  <a:solidFill>
                    <a:prstClr val="black">
                      <a:lumMod val="85000"/>
                      <a:lumOff val="15000"/>
                    </a:prstClr>
                  </a:solidFill>
                  <a:latin typeface="SVN-Anastasia" panose="020B0606040200020203" pitchFamily="34" charset="0"/>
                </a:rPr>
                <a:t>nội dung mà mình là chuyên gia; thành viên khác nghe, ghi chép, phản biện.</a:t>
              </a:r>
              <a:endParaRPr lang="en-US" sz="2133" b="1" dirty="0">
                <a:solidFill>
                  <a:prstClr val="black">
                    <a:lumMod val="85000"/>
                    <a:lumOff val="15000"/>
                  </a:prstClr>
                </a:solidFill>
                <a:latin typeface="SVN-Anastasia" panose="020B0606040200020203" pitchFamily="34" charset="0"/>
              </a:endParaRPr>
            </a:p>
            <a:p>
              <a:pPr marL="457223" indent="-457223" defTabSz="914446">
                <a:lnSpc>
                  <a:spcPct val="150000"/>
                </a:lnSpc>
                <a:buFont typeface="Wingdings" panose="05000000000000000000" pitchFamily="2" charset="2"/>
                <a:buChar char="§"/>
                <a:defRPr/>
              </a:pPr>
              <a:r>
                <a:rPr lang="vi-VN" sz="2133" b="1" dirty="0">
                  <a:solidFill>
                    <a:prstClr val="black">
                      <a:lumMod val="85000"/>
                      <a:lumOff val="15000"/>
                    </a:prstClr>
                  </a:solidFill>
                  <a:latin typeface="SVN-Anastasia" panose="020B0606040200020203" pitchFamily="34" charset="0"/>
                </a:rPr>
                <a:t>Nhóm ghép thố</a:t>
              </a:r>
              <a:r>
                <a:rPr lang="en-US" sz="2133" b="1" dirty="0">
                  <a:solidFill>
                    <a:prstClr val="black">
                      <a:lumMod val="85000"/>
                      <a:lumOff val="15000"/>
                    </a:prstClr>
                  </a:solidFill>
                  <a:latin typeface="SVN-Anastasia" panose="020B0606040200020203" pitchFamily="34" charset="0"/>
                </a:rPr>
                <a:t>ng </a:t>
              </a:r>
              <a:r>
                <a:rPr lang="en-US" sz="2133" b="1" dirty="0" err="1">
                  <a:solidFill>
                    <a:prstClr val="black">
                      <a:lumMod val="85000"/>
                      <a:lumOff val="15000"/>
                    </a:prstClr>
                  </a:solidFill>
                  <a:latin typeface="SVN-Anastasia" panose="020B0606040200020203" pitchFamily="34" charset="0"/>
                </a:rPr>
                <a:t>nhất</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tổng</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hợp</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kiến</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thức</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và</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cho</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điểm</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chuyên</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gia</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theo</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phiếu</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đánh</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giá</a:t>
              </a:r>
              <a:r>
                <a:rPr lang="en-US" sz="2133" b="1" dirty="0">
                  <a:solidFill>
                    <a:prstClr val="black">
                      <a:lumMod val="85000"/>
                      <a:lumOff val="15000"/>
                    </a:prstClr>
                  </a:solidFill>
                  <a:latin typeface="SVN-Anastasia" panose="020B0606040200020203" pitchFamily="34" charset="0"/>
                </a:rPr>
                <a:t>.</a:t>
              </a:r>
            </a:p>
            <a:p>
              <a:pPr marL="457223" indent="-457223" defTabSz="914446">
                <a:lnSpc>
                  <a:spcPct val="150000"/>
                </a:lnSpc>
                <a:buFont typeface="Wingdings" panose="05000000000000000000" pitchFamily="2" charset="2"/>
                <a:buChar char="§"/>
                <a:defRPr/>
              </a:pPr>
              <a:r>
                <a:rPr lang="en-US" sz="2133" b="1" dirty="0">
                  <a:solidFill>
                    <a:prstClr val="black">
                      <a:lumMod val="85000"/>
                      <a:lumOff val="15000"/>
                    </a:prstClr>
                  </a:solidFill>
                  <a:latin typeface="SVN-Anastasia" panose="020B0606040200020203" pitchFamily="34" charset="0"/>
                </a:rPr>
                <a:t>Sau </a:t>
              </a:r>
              <a:r>
                <a:rPr lang="en-US" sz="2133" b="1" dirty="0" err="1">
                  <a:solidFill>
                    <a:prstClr val="black">
                      <a:lumMod val="85000"/>
                      <a:lumOff val="15000"/>
                    </a:prstClr>
                  </a:solidFill>
                  <a:latin typeface="SVN-Anastasia" panose="020B0606040200020203" pitchFamily="34" charset="0"/>
                </a:rPr>
                <a:t>khi</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chuyên</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gia</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trình</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bày</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xong</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nội</a:t>
              </a:r>
              <a:r>
                <a:rPr lang="en-US" sz="2133" b="1" dirty="0">
                  <a:solidFill>
                    <a:prstClr val="black">
                      <a:lumMod val="85000"/>
                      <a:lumOff val="15000"/>
                    </a:prstClr>
                  </a:solidFill>
                  <a:latin typeface="SVN-Anastasia" panose="020B0606040200020203" pitchFamily="34" charset="0"/>
                </a:rPr>
                <a:t> dung </a:t>
              </a:r>
              <a:r>
                <a:rPr lang="en-US" sz="2133" b="1" dirty="0" err="1">
                  <a:solidFill>
                    <a:prstClr val="black">
                      <a:lumMod val="85000"/>
                      <a:lumOff val="15000"/>
                    </a:prstClr>
                  </a:solidFill>
                  <a:latin typeface="SVN-Anastasia" panose="020B0606040200020203" pitchFamily="34" charset="0"/>
                </a:rPr>
                <a:t>tiếp</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theo</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được</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chuyển</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đến</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theo</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hình</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thức</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Hàng</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đi</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người</a:t>
              </a:r>
              <a:r>
                <a:rPr lang="en-US" sz="2133" b="1" dirty="0">
                  <a:solidFill>
                    <a:prstClr val="black">
                      <a:lumMod val="85000"/>
                      <a:lumOff val="15000"/>
                    </a:prstClr>
                  </a:solidFill>
                  <a:latin typeface="SVN-Anastasia" panose="020B0606040200020203" pitchFamily="34" charset="0"/>
                </a:rPr>
                <a:t> ở </a:t>
              </a:r>
              <a:r>
                <a:rPr lang="en-US" sz="2133" b="1" dirty="0" err="1">
                  <a:solidFill>
                    <a:prstClr val="black">
                      <a:lumMod val="85000"/>
                      <a:lumOff val="15000"/>
                    </a:prstClr>
                  </a:solidFill>
                  <a:latin typeface="SVN-Anastasia" panose="020B0606040200020203" pitchFamily="34" charset="0"/>
                </a:rPr>
                <a:t>lại</a:t>
              </a:r>
              <a:r>
                <a:rPr lang="en-US" sz="2133" b="1" dirty="0">
                  <a:solidFill>
                    <a:prstClr val="black">
                      <a:lumMod val="85000"/>
                      <a:lumOff val="15000"/>
                    </a:prstClr>
                  </a:solidFill>
                  <a:latin typeface="SVN-Anastasia" panose="020B0606040200020203" pitchFamily="34" charset="0"/>
                </a:rPr>
                <a:t>”</a:t>
              </a:r>
              <a:endParaRPr lang="vi-VN" sz="2133" b="1" dirty="0">
                <a:solidFill>
                  <a:prstClr val="black">
                    <a:lumMod val="85000"/>
                    <a:lumOff val="15000"/>
                  </a:prstClr>
                </a:solidFill>
                <a:latin typeface="SVN-Anastasia" panose="020B0606040200020203" pitchFamily="34" charset="0"/>
              </a:endParaRPr>
            </a:p>
            <a:p>
              <a:pPr marL="457223" indent="-457223" defTabSz="914446">
                <a:lnSpc>
                  <a:spcPct val="150000"/>
                </a:lnSpc>
                <a:buFont typeface="Wingdings" panose="05000000000000000000" pitchFamily="2" charset="2"/>
                <a:buChar char="§"/>
                <a:defRPr/>
              </a:pPr>
              <a:r>
                <a:rPr lang="vi-VN" sz="2133" b="1" dirty="0">
                  <a:solidFill>
                    <a:prstClr val="black">
                      <a:lumMod val="85000"/>
                      <a:lumOff val="15000"/>
                    </a:prstClr>
                  </a:solidFill>
                  <a:latin typeface="SVN-Anastasia" panose="020B0606040200020203" pitchFamily="34" charset="0"/>
                </a:rPr>
                <a:t>Gv mời thành viên bất kì trong nhóm </a:t>
              </a:r>
              <a:r>
                <a:rPr lang="en-US" sz="2133" b="1" dirty="0" err="1">
                  <a:solidFill>
                    <a:prstClr val="black">
                      <a:lumMod val="85000"/>
                      <a:lumOff val="15000"/>
                    </a:prstClr>
                  </a:solidFill>
                  <a:latin typeface="SVN-Anastasia" panose="020B0606040200020203" pitchFamily="34" charset="0"/>
                </a:rPr>
                <a:t>chuyên</a:t>
              </a:r>
              <a:r>
                <a:rPr lang="en-US" sz="2133" b="1" dirty="0">
                  <a:solidFill>
                    <a:prstClr val="black">
                      <a:lumMod val="85000"/>
                      <a:lumOff val="15000"/>
                    </a:prstClr>
                  </a:solidFill>
                  <a:latin typeface="SVN-Anastasia" panose="020B0606040200020203" pitchFamily="34" charset="0"/>
                </a:rPr>
                <a:t> </a:t>
              </a:r>
              <a:r>
                <a:rPr lang="en-US" sz="2133" b="1" dirty="0" err="1">
                  <a:solidFill>
                    <a:prstClr val="black">
                      <a:lumMod val="85000"/>
                      <a:lumOff val="15000"/>
                    </a:prstClr>
                  </a:solidFill>
                  <a:latin typeface="SVN-Anastasia" panose="020B0606040200020203" pitchFamily="34" charset="0"/>
                </a:rPr>
                <a:t>gia</a:t>
              </a:r>
              <a:r>
                <a:rPr lang="vi-VN" sz="2133" b="1" dirty="0">
                  <a:solidFill>
                    <a:prstClr val="black">
                      <a:lumMod val="85000"/>
                      <a:lumOff val="15000"/>
                    </a:prstClr>
                  </a:solidFill>
                  <a:latin typeface="SVN-Anastasia" panose="020B0606040200020203" pitchFamily="34" charset="0"/>
                </a:rPr>
                <a:t> trình bày. </a:t>
              </a:r>
            </a:p>
          </p:txBody>
        </p:sp>
      </p:grpSp>
      <p:grpSp>
        <p:nvGrpSpPr>
          <p:cNvPr id="72" name="Group 71">
            <a:extLst>
              <a:ext uri="{FF2B5EF4-FFF2-40B4-BE49-F238E27FC236}">
                <a16:creationId xmlns:a16="http://schemas.microsoft.com/office/drawing/2014/main" id="{7F43944E-60F3-4454-9BF2-79ED44ACEFA9}"/>
              </a:ext>
            </a:extLst>
          </p:cNvPr>
          <p:cNvGrpSpPr/>
          <p:nvPr/>
        </p:nvGrpSpPr>
        <p:grpSpPr>
          <a:xfrm>
            <a:off x="5949783" y="1606715"/>
            <a:ext cx="2224986" cy="578882"/>
            <a:chOff x="8501399" y="1784529"/>
            <a:chExt cx="1061545" cy="1160532"/>
          </a:xfrm>
          <a:solidFill>
            <a:schemeClr val="accent3">
              <a:lumMod val="50000"/>
            </a:schemeClr>
          </a:solidFill>
        </p:grpSpPr>
        <p:sp>
          <p:nvSpPr>
            <p:cNvPr id="73" name="Oval 18">
              <a:extLst>
                <a:ext uri="{FF2B5EF4-FFF2-40B4-BE49-F238E27FC236}">
                  <a16:creationId xmlns:a16="http://schemas.microsoft.com/office/drawing/2014/main" id="{649141D1-1217-41EE-9EDA-A8DD1640F347}"/>
                </a:ext>
              </a:extLst>
            </p:cNvPr>
            <p:cNvSpPr/>
            <p:nvPr/>
          </p:nvSpPr>
          <p:spPr>
            <a:xfrm>
              <a:off x="8501399" y="1870840"/>
              <a:ext cx="1061545" cy="106154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sz="2800">
                <a:solidFill>
                  <a:prstClr val="white"/>
                </a:solidFill>
                <a:latin typeface="Calibri" panose="020F0502020204030204"/>
              </a:endParaRPr>
            </a:p>
          </p:txBody>
        </p:sp>
        <p:sp>
          <p:nvSpPr>
            <p:cNvPr id="74" name="TextBox 73">
              <a:extLst>
                <a:ext uri="{FF2B5EF4-FFF2-40B4-BE49-F238E27FC236}">
                  <a16:creationId xmlns:a16="http://schemas.microsoft.com/office/drawing/2014/main" id="{5C52A633-337A-4486-AA1A-D0349CD66703}"/>
                </a:ext>
              </a:extLst>
            </p:cNvPr>
            <p:cNvSpPr txBox="1"/>
            <p:nvPr/>
          </p:nvSpPr>
          <p:spPr>
            <a:xfrm>
              <a:off x="8528685" y="1784529"/>
              <a:ext cx="1011810" cy="1160532"/>
            </a:xfrm>
            <a:prstGeom prst="roundRect">
              <a:avLst/>
            </a:prstGeom>
            <a:grpFill/>
          </p:spPr>
          <p:txBody>
            <a:bodyPr wrap="square" rtlCol="0">
              <a:spAutoFit/>
            </a:bodyPr>
            <a:lstStyle/>
            <a:p>
              <a:pPr algn="ctr" defTabSz="914446">
                <a:defRPr/>
              </a:pPr>
              <a:r>
                <a:rPr lang="en-US" sz="2800" b="1" dirty="0">
                  <a:solidFill>
                    <a:prstClr val="white"/>
                  </a:solidFill>
                  <a:latin typeface="Tw Cen MT" panose="020B0602020104020603" pitchFamily="34" charset="0"/>
                </a:rPr>
                <a:t>1-2–3–4</a:t>
              </a:r>
            </a:p>
          </p:txBody>
        </p:sp>
      </p:grpSp>
      <p:grpSp>
        <p:nvGrpSpPr>
          <p:cNvPr id="76" name="Group 75">
            <a:extLst>
              <a:ext uri="{FF2B5EF4-FFF2-40B4-BE49-F238E27FC236}">
                <a16:creationId xmlns:a16="http://schemas.microsoft.com/office/drawing/2014/main" id="{2E015C6A-45B5-490E-939F-92E022525424}"/>
              </a:ext>
            </a:extLst>
          </p:cNvPr>
          <p:cNvGrpSpPr/>
          <p:nvPr/>
        </p:nvGrpSpPr>
        <p:grpSpPr>
          <a:xfrm>
            <a:off x="5929463" y="880315"/>
            <a:ext cx="2224987" cy="578882"/>
            <a:chOff x="8501399" y="1784529"/>
            <a:chExt cx="1061545" cy="1160532"/>
          </a:xfrm>
        </p:grpSpPr>
        <p:sp>
          <p:nvSpPr>
            <p:cNvPr id="79" name="Oval 18">
              <a:extLst>
                <a:ext uri="{FF2B5EF4-FFF2-40B4-BE49-F238E27FC236}">
                  <a16:creationId xmlns:a16="http://schemas.microsoft.com/office/drawing/2014/main" id="{2CBFEC72-FED5-4432-812F-31695D2A9EF5}"/>
                </a:ext>
              </a:extLst>
            </p:cNvPr>
            <p:cNvSpPr/>
            <p:nvPr/>
          </p:nvSpPr>
          <p:spPr>
            <a:xfrm>
              <a:off x="8501399" y="1870840"/>
              <a:ext cx="1061545" cy="1061545"/>
            </a:xfrm>
            <a:prstGeom prst="roundRect">
              <a:avLst/>
            </a:prstGeom>
            <a:solidFill>
              <a:srgbClr val="FFBD9B"/>
            </a:solidFill>
            <a:ln>
              <a:solidFill>
                <a:srgbClr val="FFBD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sz="2800">
                <a:solidFill>
                  <a:prstClr val="white"/>
                </a:solidFill>
                <a:latin typeface="Calibri" panose="020F0502020204030204"/>
              </a:endParaRPr>
            </a:p>
          </p:txBody>
        </p:sp>
        <p:sp>
          <p:nvSpPr>
            <p:cNvPr id="80" name="TextBox 79">
              <a:extLst>
                <a:ext uri="{FF2B5EF4-FFF2-40B4-BE49-F238E27FC236}">
                  <a16:creationId xmlns:a16="http://schemas.microsoft.com/office/drawing/2014/main" id="{75A2CFD6-D9FC-4B4D-B380-9619390D915B}"/>
                </a:ext>
              </a:extLst>
            </p:cNvPr>
            <p:cNvSpPr txBox="1"/>
            <p:nvPr/>
          </p:nvSpPr>
          <p:spPr>
            <a:xfrm>
              <a:off x="8528685" y="1784529"/>
              <a:ext cx="1011810" cy="1160532"/>
            </a:xfrm>
            <a:prstGeom prst="roundRect">
              <a:avLst/>
            </a:prstGeom>
            <a:noFill/>
            <a:ln>
              <a:solidFill>
                <a:srgbClr val="FFBD9B"/>
              </a:solidFill>
            </a:ln>
          </p:spPr>
          <p:txBody>
            <a:bodyPr wrap="square" rtlCol="0">
              <a:spAutoFit/>
            </a:bodyPr>
            <a:lstStyle/>
            <a:p>
              <a:pPr algn="ctr" defTabSz="914446">
                <a:defRPr/>
              </a:pPr>
              <a:r>
                <a:rPr lang="en-US" sz="2800" b="1" dirty="0">
                  <a:solidFill>
                    <a:prstClr val="white"/>
                  </a:solidFill>
                  <a:latin typeface="Tw Cen MT" panose="020B0602020104020603" pitchFamily="34" charset="0"/>
                </a:rPr>
                <a:t>1-2–3–4</a:t>
              </a:r>
            </a:p>
          </p:txBody>
        </p:sp>
      </p:grpSp>
      <p:grpSp>
        <p:nvGrpSpPr>
          <p:cNvPr id="81" name="Group 80">
            <a:extLst>
              <a:ext uri="{FF2B5EF4-FFF2-40B4-BE49-F238E27FC236}">
                <a16:creationId xmlns:a16="http://schemas.microsoft.com/office/drawing/2014/main" id="{93DFD966-1007-468F-AD45-64F30E722496}"/>
              </a:ext>
            </a:extLst>
          </p:cNvPr>
          <p:cNvGrpSpPr/>
          <p:nvPr/>
        </p:nvGrpSpPr>
        <p:grpSpPr>
          <a:xfrm>
            <a:off x="5942015" y="2318827"/>
            <a:ext cx="2232754" cy="578882"/>
            <a:chOff x="8501399" y="1784529"/>
            <a:chExt cx="1061545" cy="1160532"/>
          </a:xfrm>
          <a:solidFill>
            <a:srgbClr val="337AB6"/>
          </a:solidFill>
        </p:grpSpPr>
        <p:sp>
          <p:nvSpPr>
            <p:cNvPr id="82" name="Oval 18">
              <a:extLst>
                <a:ext uri="{FF2B5EF4-FFF2-40B4-BE49-F238E27FC236}">
                  <a16:creationId xmlns:a16="http://schemas.microsoft.com/office/drawing/2014/main" id="{1BE8F192-4450-417F-839F-00C1FC42D496}"/>
                </a:ext>
              </a:extLst>
            </p:cNvPr>
            <p:cNvSpPr/>
            <p:nvPr/>
          </p:nvSpPr>
          <p:spPr>
            <a:xfrm>
              <a:off x="8501399" y="1870840"/>
              <a:ext cx="1061545" cy="106154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sz="2800">
                <a:solidFill>
                  <a:prstClr val="white"/>
                </a:solidFill>
                <a:latin typeface="Calibri" panose="020F0502020204030204"/>
              </a:endParaRPr>
            </a:p>
          </p:txBody>
        </p:sp>
        <p:sp>
          <p:nvSpPr>
            <p:cNvPr id="83" name="TextBox 82">
              <a:extLst>
                <a:ext uri="{FF2B5EF4-FFF2-40B4-BE49-F238E27FC236}">
                  <a16:creationId xmlns:a16="http://schemas.microsoft.com/office/drawing/2014/main" id="{39B413C0-1296-4101-98DB-A71F8EFDAB19}"/>
                </a:ext>
              </a:extLst>
            </p:cNvPr>
            <p:cNvSpPr txBox="1"/>
            <p:nvPr/>
          </p:nvSpPr>
          <p:spPr>
            <a:xfrm>
              <a:off x="8528685" y="1784529"/>
              <a:ext cx="1011810" cy="1160532"/>
            </a:xfrm>
            <a:prstGeom prst="roundRect">
              <a:avLst/>
            </a:prstGeom>
            <a:grpFill/>
          </p:spPr>
          <p:txBody>
            <a:bodyPr wrap="square" rtlCol="0">
              <a:spAutoFit/>
            </a:bodyPr>
            <a:lstStyle/>
            <a:p>
              <a:pPr algn="ctr" defTabSz="914446">
                <a:defRPr/>
              </a:pPr>
              <a:r>
                <a:rPr lang="en-US" sz="2800" b="1" dirty="0">
                  <a:solidFill>
                    <a:prstClr val="white"/>
                  </a:solidFill>
                  <a:latin typeface="Tw Cen MT" panose="020B0602020104020603" pitchFamily="34" charset="0"/>
                </a:rPr>
                <a:t>1-2–3–4</a:t>
              </a:r>
            </a:p>
          </p:txBody>
        </p:sp>
      </p:grpSp>
      <p:grpSp>
        <p:nvGrpSpPr>
          <p:cNvPr id="84" name="Group 83">
            <a:extLst>
              <a:ext uri="{FF2B5EF4-FFF2-40B4-BE49-F238E27FC236}">
                <a16:creationId xmlns:a16="http://schemas.microsoft.com/office/drawing/2014/main" id="{8DF42A1F-99D7-4183-8F28-FE56B1C65A11}"/>
              </a:ext>
            </a:extLst>
          </p:cNvPr>
          <p:cNvGrpSpPr/>
          <p:nvPr/>
        </p:nvGrpSpPr>
        <p:grpSpPr>
          <a:xfrm>
            <a:off x="8990015" y="909896"/>
            <a:ext cx="2232755" cy="578882"/>
            <a:chOff x="8501399" y="1784529"/>
            <a:chExt cx="1061545" cy="1160532"/>
          </a:xfrm>
          <a:solidFill>
            <a:srgbClr val="FFC000"/>
          </a:solidFill>
        </p:grpSpPr>
        <p:sp>
          <p:nvSpPr>
            <p:cNvPr id="85" name="Oval 18">
              <a:extLst>
                <a:ext uri="{FF2B5EF4-FFF2-40B4-BE49-F238E27FC236}">
                  <a16:creationId xmlns:a16="http://schemas.microsoft.com/office/drawing/2014/main" id="{9D245B0F-78FE-451A-9C2F-80D985338FD6}"/>
                </a:ext>
              </a:extLst>
            </p:cNvPr>
            <p:cNvSpPr/>
            <p:nvPr/>
          </p:nvSpPr>
          <p:spPr>
            <a:xfrm>
              <a:off x="8501399" y="1870840"/>
              <a:ext cx="1061545" cy="106154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sz="2800">
                <a:solidFill>
                  <a:prstClr val="white"/>
                </a:solidFill>
                <a:latin typeface="Calibri" panose="020F0502020204030204"/>
              </a:endParaRPr>
            </a:p>
          </p:txBody>
        </p:sp>
        <p:sp>
          <p:nvSpPr>
            <p:cNvPr id="86" name="TextBox 85">
              <a:extLst>
                <a:ext uri="{FF2B5EF4-FFF2-40B4-BE49-F238E27FC236}">
                  <a16:creationId xmlns:a16="http://schemas.microsoft.com/office/drawing/2014/main" id="{C8854D96-1D63-4819-9AF5-87031B047E31}"/>
                </a:ext>
              </a:extLst>
            </p:cNvPr>
            <p:cNvSpPr txBox="1"/>
            <p:nvPr/>
          </p:nvSpPr>
          <p:spPr>
            <a:xfrm>
              <a:off x="8528685" y="1784529"/>
              <a:ext cx="1011810" cy="1160532"/>
            </a:xfrm>
            <a:prstGeom prst="roundRect">
              <a:avLst/>
            </a:prstGeom>
            <a:grpFill/>
          </p:spPr>
          <p:txBody>
            <a:bodyPr wrap="square" rtlCol="0">
              <a:spAutoFit/>
            </a:bodyPr>
            <a:lstStyle/>
            <a:p>
              <a:pPr algn="ctr" defTabSz="914446">
                <a:defRPr/>
              </a:pPr>
              <a:r>
                <a:rPr lang="en-US" sz="2800" b="1" dirty="0">
                  <a:solidFill>
                    <a:prstClr val="white"/>
                  </a:solidFill>
                  <a:latin typeface="Tw Cen MT" panose="020B0602020104020603" pitchFamily="34" charset="0"/>
                </a:rPr>
                <a:t>1-2–3–4</a:t>
              </a:r>
            </a:p>
          </p:txBody>
        </p:sp>
      </p:grpSp>
      <p:grpSp>
        <p:nvGrpSpPr>
          <p:cNvPr id="87" name="Group 86">
            <a:extLst>
              <a:ext uri="{FF2B5EF4-FFF2-40B4-BE49-F238E27FC236}">
                <a16:creationId xmlns:a16="http://schemas.microsoft.com/office/drawing/2014/main" id="{7B2B9B99-B18D-4618-A710-CC7A5A19719D}"/>
              </a:ext>
            </a:extLst>
          </p:cNvPr>
          <p:cNvGrpSpPr/>
          <p:nvPr/>
        </p:nvGrpSpPr>
        <p:grpSpPr>
          <a:xfrm>
            <a:off x="8988138" y="1568774"/>
            <a:ext cx="2234631" cy="640082"/>
            <a:chOff x="8501399" y="1784529"/>
            <a:chExt cx="1061545" cy="1147856"/>
          </a:xfrm>
          <a:solidFill>
            <a:schemeClr val="accent6">
              <a:lumMod val="75000"/>
            </a:schemeClr>
          </a:solidFill>
        </p:grpSpPr>
        <p:sp>
          <p:nvSpPr>
            <p:cNvPr id="88" name="Oval 18">
              <a:extLst>
                <a:ext uri="{FF2B5EF4-FFF2-40B4-BE49-F238E27FC236}">
                  <a16:creationId xmlns:a16="http://schemas.microsoft.com/office/drawing/2014/main" id="{6FFEDC77-29DA-45D4-9163-AE0A3B2D7B47}"/>
                </a:ext>
              </a:extLst>
            </p:cNvPr>
            <p:cNvSpPr/>
            <p:nvPr/>
          </p:nvSpPr>
          <p:spPr>
            <a:xfrm>
              <a:off x="8501399" y="1870840"/>
              <a:ext cx="1061545" cy="106154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sz="2800">
                <a:solidFill>
                  <a:prstClr val="white"/>
                </a:solidFill>
                <a:latin typeface="Calibri" panose="020F0502020204030204"/>
              </a:endParaRPr>
            </a:p>
          </p:txBody>
        </p:sp>
        <p:sp>
          <p:nvSpPr>
            <p:cNvPr id="89" name="TextBox 88">
              <a:extLst>
                <a:ext uri="{FF2B5EF4-FFF2-40B4-BE49-F238E27FC236}">
                  <a16:creationId xmlns:a16="http://schemas.microsoft.com/office/drawing/2014/main" id="{9C0C4924-09C8-4960-9F7E-372615BB5DC0}"/>
                </a:ext>
              </a:extLst>
            </p:cNvPr>
            <p:cNvSpPr txBox="1"/>
            <p:nvPr/>
          </p:nvSpPr>
          <p:spPr>
            <a:xfrm>
              <a:off x="8528685" y="1784529"/>
              <a:ext cx="1011810" cy="1038106"/>
            </a:xfrm>
            <a:prstGeom prst="roundRect">
              <a:avLst/>
            </a:prstGeom>
            <a:grpFill/>
          </p:spPr>
          <p:txBody>
            <a:bodyPr wrap="square" rtlCol="0">
              <a:spAutoFit/>
            </a:bodyPr>
            <a:lstStyle/>
            <a:p>
              <a:pPr algn="ctr" defTabSz="914446">
                <a:defRPr/>
              </a:pPr>
              <a:r>
                <a:rPr lang="en-US" sz="2800" b="1" dirty="0">
                  <a:solidFill>
                    <a:prstClr val="white"/>
                  </a:solidFill>
                  <a:latin typeface="Tw Cen MT" panose="020B0602020104020603" pitchFamily="34" charset="0"/>
                </a:rPr>
                <a:t>1-2–3–4</a:t>
              </a:r>
            </a:p>
          </p:txBody>
        </p:sp>
      </p:grpSp>
      <p:grpSp>
        <p:nvGrpSpPr>
          <p:cNvPr id="90" name="Group 89">
            <a:extLst>
              <a:ext uri="{FF2B5EF4-FFF2-40B4-BE49-F238E27FC236}">
                <a16:creationId xmlns:a16="http://schemas.microsoft.com/office/drawing/2014/main" id="{66919BD3-04A9-44BB-A9DD-51BA770C5637}"/>
              </a:ext>
            </a:extLst>
          </p:cNvPr>
          <p:cNvGrpSpPr/>
          <p:nvPr/>
        </p:nvGrpSpPr>
        <p:grpSpPr>
          <a:xfrm>
            <a:off x="8988138" y="2348408"/>
            <a:ext cx="2234628" cy="578882"/>
            <a:chOff x="8528685" y="1784529"/>
            <a:chExt cx="1034259" cy="1160532"/>
          </a:xfrm>
          <a:solidFill>
            <a:schemeClr val="accent4">
              <a:lumMod val="50000"/>
            </a:schemeClr>
          </a:solidFill>
        </p:grpSpPr>
        <p:sp>
          <p:nvSpPr>
            <p:cNvPr id="91" name="Oval 18">
              <a:extLst>
                <a:ext uri="{FF2B5EF4-FFF2-40B4-BE49-F238E27FC236}">
                  <a16:creationId xmlns:a16="http://schemas.microsoft.com/office/drawing/2014/main" id="{4C36CFA2-BFE9-4EDA-911E-778C78689B5A}"/>
                </a:ext>
              </a:extLst>
            </p:cNvPr>
            <p:cNvSpPr/>
            <p:nvPr/>
          </p:nvSpPr>
          <p:spPr>
            <a:xfrm>
              <a:off x="8528685" y="1870840"/>
              <a:ext cx="1034259" cy="106154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sz="2800">
                <a:solidFill>
                  <a:prstClr val="white"/>
                </a:solidFill>
                <a:latin typeface="Calibri" panose="020F0502020204030204"/>
              </a:endParaRPr>
            </a:p>
          </p:txBody>
        </p:sp>
        <p:sp>
          <p:nvSpPr>
            <p:cNvPr id="92" name="TextBox 91">
              <a:extLst>
                <a:ext uri="{FF2B5EF4-FFF2-40B4-BE49-F238E27FC236}">
                  <a16:creationId xmlns:a16="http://schemas.microsoft.com/office/drawing/2014/main" id="{6609D88A-377D-448B-8846-D75051BB9E73}"/>
                </a:ext>
              </a:extLst>
            </p:cNvPr>
            <p:cNvSpPr txBox="1"/>
            <p:nvPr/>
          </p:nvSpPr>
          <p:spPr>
            <a:xfrm>
              <a:off x="8528685" y="1784529"/>
              <a:ext cx="1011810" cy="1160532"/>
            </a:xfrm>
            <a:prstGeom prst="roundRect">
              <a:avLst/>
            </a:prstGeom>
            <a:grpFill/>
          </p:spPr>
          <p:txBody>
            <a:bodyPr wrap="square" rtlCol="0">
              <a:spAutoFit/>
            </a:bodyPr>
            <a:lstStyle/>
            <a:p>
              <a:pPr algn="ctr" defTabSz="914446">
                <a:defRPr/>
              </a:pPr>
              <a:r>
                <a:rPr lang="en-US" sz="2800" b="1" dirty="0">
                  <a:solidFill>
                    <a:prstClr val="white"/>
                  </a:solidFill>
                  <a:latin typeface="Tw Cen MT" panose="020B0602020104020603" pitchFamily="34" charset="0"/>
                </a:rPr>
                <a:t>1-2–3–4</a:t>
              </a:r>
            </a:p>
          </p:txBody>
        </p:sp>
      </p:grpSp>
      <p:grpSp>
        <p:nvGrpSpPr>
          <p:cNvPr id="102" name="Group 101">
            <a:extLst>
              <a:ext uri="{FF2B5EF4-FFF2-40B4-BE49-F238E27FC236}">
                <a16:creationId xmlns:a16="http://schemas.microsoft.com/office/drawing/2014/main" id="{8E9FE2A1-03FF-46EA-BE4A-0DF6F472C980}"/>
              </a:ext>
            </a:extLst>
          </p:cNvPr>
          <p:cNvGrpSpPr/>
          <p:nvPr/>
        </p:nvGrpSpPr>
        <p:grpSpPr>
          <a:xfrm>
            <a:off x="9083743" y="4194798"/>
            <a:ext cx="2158198" cy="572559"/>
            <a:chOff x="8501399" y="1784529"/>
            <a:chExt cx="1061545" cy="1147856"/>
          </a:xfrm>
          <a:solidFill>
            <a:srgbClr val="FFC000"/>
          </a:solidFill>
        </p:grpSpPr>
        <p:sp>
          <p:nvSpPr>
            <p:cNvPr id="103" name="Oval 18">
              <a:extLst>
                <a:ext uri="{FF2B5EF4-FFF2-40B4-BE49-F238E27FC236}">
                  <a16:creationId xmlns:a16="http://schemas.microsoft.com/office/drawing/2014/main" id="{517501F7-1E82-49B5-B387-F182052C054F}"/>
                </a:ext>
              </a:extLst>
            </p:cNvPr>
            <p:cNvSpPr/>
            <p:nvPr/>
          </p:nvSpPr>
          <p:spPr>
            <a:xfrm>
              <a:off x="8501399" y="1870840"/>
              <a:ext cx="1061545" cy="106154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sz="2800">
                <a:solidFill>
                  <a:prstClr val="white"/>
                </a:solidFill>
                <a:latin typeface="Calibri" panose="020F0502020204030204"/>
              </a:endParaRPr>
            </a:p>
          </p:txBody>
        </p:sp>
        <p:sp>
          <p:nvSpPr>
            <p:cNvPr id="104" name="TextBox 103">
              <a:extLst>
                <a:ext uri="{FF2B5EF4-FFF2-40B4-BE49-F238E27FC236}">
                  <a16:creationId xmlns:a16="http://schemas.microsoft.com/office/drawing/2014/main" id="{39CA1C97-4954-4FB6-956A-60E2BE52C348}"/>
                </a:ext>
              </a:extLst>
            </p:cNvPr>
            <p:cNvSpPr txBox="1"/>
            <p:nvPr/>
          </p:nvSpPr>
          <p:spPr>
            <a:xfrm>
              <a:off x="8528685" y="1784529"/>
              <a:ext cx="1011810" cy="943018"/>
            </a:xfrm>
            <a:prstGeom prst="roundRect">
              <a:avLst/>
            </a:prstGeom>
            <a:grpFill/>
          </p:spPr>
          <p:txBody>
            <a:bodyPr wrap="square" rtlCol="0">
              <a:spAutoFit/>
            </a:bodyPr>
            <a:lstStyle/>
            <a:p>
              <a:pPr algn="ctr" defTabSz="914446">
                <a:defRPr/>
              </a:pPr>
              <a:r>
                <a:rPr lang="vi-VN" sz="2800" b="1" dirty="0">
                  <a:solidFill>
                    <a:prstClr val="white"/>
                  </a:solidFill>
                  <a:latin typeface="Tw Cen MT" panose="020B0602020104020603" pitchFamily="34" charset="0"/>
                </a:rPr>
                <a:t>1-1-1-</a:t>
              </a:r>
              <a:r>
                <a:rPr lang="en-US" sz="2800" b="1" dirty="0">
                  <a:solidFill>
                    <a:prstClr val="white"/>
                  </a:solidFill>
                  <a:latin typeface="Tw Cen MT" panose="020B0602020104020603" pitchFamily="34" charset="0"/>
                </a:rPr>
                <a:t>1</a:t>
              </a:r>
            </a:p>
          </p:txBody>
        </p:sp>
      </p:grpSp>
      <p:grpSp>
        <p:nvGrpSpPr>
          <p:cNvPr id="105" name="Group 104">
            <a:extLst>
              <a:ext uri="{FF2B5EF4-FFF2-40B4-BE49-F238E27FC236}">
                <a16:creationId xmlns:a16="http://schemas.microsoft.com/office/drawing/2014/main" id="{75B257DE-D94E-4AAA-9488-3BDD318FD6AA}"/>
              </a:ext>
            </a:extLst>
          </p:cNvPr>
          <p:cNvGrpSpPr/>
          <p:nvPr/>
        </p:nvGrpSpPr>
        <p:grpSpPr>
          <a:xfrm>
            <a:off x="9041379" y="4912031"/>
            <a:ext cx="2232754" cy="572559"/>
            <a:chOff x="8501399" y="1784529"/>
            <a:chExt cx="1061545" cy="1147856"/>
          </a:xfrm>
          <a:solidFill>
            <a:schemeClr val="accent6">
              <a:lumMod val="75000"/>
            </a:schemeClr>
          </a:solidFill>
        </p:grpSpPr>
        <p:sp>
          <p:nvSpPr>
            <p:cNvPr id="106" name="Oval 18">
              <a:extLst>
                <a:ext uri="{FF2B5EF4-FFF2-40B4-BE49-F238E27FC236}">
                  <a16:creationId xmlns:a16="http://schemas.microsoft.com/office/drawing/2014/main" id="{CFCC9B71-311F-4F02-B7F5-041CE8FC5CE2}"/>
                </a:ext>
              </a:extLst>
            </p:cNvPr>
            <p:cNvSpPr/>
            <p:nvPr/>
          </p:nvSpPr>
          <p:spPr>
            <a:xfrm>
              <a:off x="8501399" y="1870840"/>
              <a:ext cx="1061545" cy="106154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sz="2800">
                <a:solidFill>
                  <a:prstClr val="white"/>
                </a:solidFill>
                <a:latin typeface="Calibri" panose="020F0502020204030204"/>
              </a:endParaRPr>
            </a:p>
          </p:txBody>
        </p:sp>
        <p:sp>
          <p:nvSpPr>
            <p:cNvPr id="107" name="TextBox 106">
              <a:extLst>
                <a:ext uri="{FF2B5EF4-FFF2-40B4-BE49-F238E27FC236}">
                  <a16:creationId xmlns:a16="http://schemas.microsoft.com/office/drawing/2014/main" id="{5BFBB908-748A-4B89-A2D9-62CA43388887}"/>
                </a:ext>
              </a:extLst>
            </p:cNvPr>
            <p:cNvSpPr txBox="1"/>
            <p:nvPr/>
          </p:nvSpPr>
          <p:spPr>
            <a:xfrm>
              <a:off x="8528685" y="1784529"/>
              <a:ext cx="1011810" cy="943018"/>
            </a:xfrm>
            <a:prstGeom prst="roundRect">
              <a:avLst/>
            </a:prstGeom>
            <a:grpFill/>
          </p:spPr>
          <p:txBody>
            <a:bodyPr wrap="square" rtlCol="0">
              <a:spAutoFit/>
            </a:bodyPr>
            <a:lstStyle/>
            <a:p>
              <a:pPr algn="ctr" defTabSz="914446">
                <a:defRPr/>
              </a:pPr>
              <a:r>
                <a:rPr lang="vi-VN" sz="2800" b="1" dirty="0">
                  <a:solidFill>
                    <a:prstClr val="white"/>
                  </a:solidFill>
                  <a:latin typeface="Tw Cen MT" panose="020B0602020104020603" pitchFamily="34" charset="0"/>
                </a:rPr>
                <a:t>2-2-2-</a:t>
              </a:r>
              <a:r>
                <a:rPr lang="en-US" sz="2800" b="1" dirty="0">
                  <a:solidFill>
                    <a:prstClr val="white"/>
                  </a:solidFill>
                  <a:latin typeface="Tw Cen MT" panose="020B0602020104020603" pitchFamily="34" charset="0"/>
                </a:rPr>
                <a:t>2</a:t>
              </a:r>
            </a:p>
          </p:txBody>
        </p:sp>
      </p:grpSp>
      <p:grpSp>
        <p:nvGrpSpPr>
          <p:cNvPr id="108" name="Group 107">
            <a:extLst>
              <a:ext uri="{FF2B5EF4-FFF2-40B4-BE49-F238E27FC236}">
                <a16:creationId xmlns:a16="http://schemas.microsoft.com/office/drawing/2014/main" id="{086C3D8A-D10C-4620-959C-2E54D2CBC126}"/>
              </a:ext>
            </a:extLst>
          </p:cNvPr>
          <p:cNvGrpSpPr/>
          <p:nvPr/>
        </p:nvGrpSpPr>
        <p:grpSpPr>
          <a:xfrm>
            <a:off x="9041378" y="5609855"/>
            <a:ext cx="2232755" cy="572559"/>
            <a:chOff x="8501399" y="1784529"/>
            <a:chExt cx="1061545" cy="1147856"/>
          </a:xfrm>
          <a:solidFill>
            <a:schemeClr val="accent4">
              <a:lumMod val="50000"/>
            </a:schemeClr>
          </a:solidFill>
        </p:grpSpPr>
        <p:sp>
          <p:nvSpPr>
            <p:cNvPr id="109" name="Oval 18">
              <a:extLst>
                <a:ext uri="{FF2B5EF4-FFF2-40B4-BE49-F238E27FC236}">
                  <a16:creationId xmlns:a16="http://schemas.microsoft.com/office/drawing/2014/main" id="{6DD62C7D-AA37-41E7-B540-FA211FB78875}"/>
                </a:ext>
              </a:extLst>
            </p:cNvPr>
            <p:cNvSpPr/>
            <p:nvPr/>
          </p:nvSpPr>
          <p:spPr>
            <a:xfrm>
              <a:off x="8501399" y="1870840"/>
              <a:ext cx="1061545" cy="106154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sz="2800">
                <a:solidFill>
                  <a:prstClr val="white"/>
                </a:solidFill>
                <a:latin typeface="Calibri" panose="020F0502020204030204"/>
              </a:endParaRPr>
            </a:p>
          </p:txBody>
        </p:sp>
        <p:sp>
          <p:nvSpPr>
            <p:cNvPr id="110" name="TextBox 109">
              <a:extLst>
                <a:ext uri="{FF2B5EF4-FFF2-40B4-BE49-F238E27FC236}">
                  <a16:creationId xmlns:a16="http://schemas.microsoft.com/office/drawing/2014/main" id="{A89DA8FC-2D23-4887-B60B-DE6EC0C220FC}"/>
                </a:ext>
              </a:extLst>
            </p:cNvPr>
            <p:cNvSpPr txBox="1"/>
            <p:nvPr/>
          </p:nvSpPr>
          <p:spPr>
            <a:xfrm>
              <a:off x="8528685" y="1784529"/>
              <a:ext cx="1011810" cy="943018"/>
            </a:xfrm>
            <a:prstGeom prst="roundRect">
              <a:avLst/>
            </a:prstGeom>
            <a:grpFill/>
          </p:spPr>
          <p:txBody>
            <a:bodyPr wrap="square" rtlCol="0">
              <a:spAutoFit/>
            </a:bodyPr>
            <a:lstStyle/>
            <a:p>
              <a:pPr algn="ctr" defTabSz="914446">
                <a:defRPr/>
              </a:pPr>
              <a:r>
                <a:rPr lang="vi-VN" sz="2800" b="1" dirty="0">
                  <a:solidFill>
                    <a:prstClr val="white"/>
                  </a:solidFill>
                  <a:latin typeface="Tw Cen MT" panose="020B0602020104020603" pitchFamily="34" charset="0"/>
                </a:rPr>
                <a:t>3-3-3-</a:t>
              </a:r>
              <a:r>
                <a:rPr lang="en-US" sz="2800" b="1" dirty="0">
                  <a:solidFill>
                    <a:prstClr val="white"/>
                  </a:solidFill>
                  <a:latin typeface="Tw Cen MT" panose="020B0602020104020603" pitchFamily="34" charset="0"/>
                </a:rPr>
                <a:t>3</a:t>
              </a:r>
            </a:p>
          </p:txBody>
        </p:sp>
      </p:grpSp>
      <p:grpSp>
        <p:nvGrpSpPr>
          <p:cNvPr id="111" name="Group 110">
            <a:extLst>
              <a:ext uri="{FF2B5EF4-FFF2-40B4-BE49-F238E27FC236}">
                <a16:creationId xmlns:a16="http://schemas.microsoft.com/office/drawing/2014/main" id="{7577DC30-F533-4D3F-ABC3-CA167343EAC3}"/>
              </a:ext>
            </a:extLst>
          </p:cNvPr>
          <p:cNvGrpSpPr/>
          <p:nvPr/>
        </p:nvGrpSpPr>
        <p:grpSpPr>
          <a:xfrm>
            <a:off x="5929463" y="4884460"/>
            <a:ext cx="2224986" cy="572559"/>
            <a:chOff x="8501399" y="1784529"/>
            <a:chExt cx="1061545" cy="1147856"/>
          </a:xfrm>
          <a:solidFill>
            <a:schemeClr val="accent3">
              <a:lumMod val="50000"/>
            </a:schemeClr>
          </a:solidFill>
        </p:grpSpPr>
        <p:sp>
          <p:nvSpPr>
            <p:cNvPr id="112" name="Oval 18">
              <a:extLst>
                <a:ext uri="{FF2B5EF4-FFF2-40B4-BE49-F238E27FC236}">
                  <a16:creationId xmlns:a16="http://schemas.microsoft.com/office/drawing/2014/main" id="{7DF771B7-43D7-4146-8025-6CE4D63D34EE}"/>
                </a:ext>
              </a:extLst>
            </p:cNvPr>
            <p:cNvSpPr/>
            <p:nvPr/>
          </p:nvSpPr>
          <p:spPr>
            <a:xfrm>
              <a:off x="8501399" y="1870840"/>
              <a:ext cx="1061545" cy="106154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sz="2800">
                <a:solidFill>
                  <a:prstClr val="white"/>
                </a:solidFill>
                <a:latin typeface="Calibri" panose="020F0502020204030204"/>
              </a:endParaRPr>
            </a:p>
          </p:txBody>
        </p:sp>
        <p:sp>
          <p:nvSpPr>
            <p:cNvPr id="113" name="TextBox 112">
              <a:extLst>
                <a:ext uri="{FF2B5EF4-FFF2-40B4-BE49-F238E27FC236}">
                  <a16:creationId xmlns:a16="http://schemas.microsoft.com/office/drawing/2014/main" id="{F486B7F4-B344-4244-B4CA-F2E4F3B9908A}"/>
                </a:ext>
              </a:extLst>
            </p:cNvPr>
            <p:cNvSpPr txBox="1"/>
            <p:nvPr/>
          </p:nvSpPr>
          <p:spPr>
            <a:xfrm>
              <a:off x="8528685" y="1784529"/>
              <a:ext cx="1011810" cy="943018"/>
            </a:xfrm>
            <a:prstGeom prst="roundRect">
              <a:avLst/>
            </a:prstGeom>
            <a:grpFill/>
          </p:spPr>
          <p:txBody>
            <a:bodyPr wrap="square" rtlCol="0">
              <a:spAutoFit/>
            </a:bodyPr>
            <a:lstStyle/>
            <a:p>
              <a:pPr algn="ctr" defTabSz="914446">
                <a:defRPr/>
              </a:pPr>
              <a:r>
                <a:rPr lang="en-US" sz="2800" b="1" dirty="0">
                  <a:solidFill>
                    <a:prstClr val="white"/>
                  </a:solidFill>
                  <a:latin typeface="Tw Cen MT" panose="020B0602020104020603" pitchFamily="34" charset="0"/>
                </a:rPr>
                <a:t>2-2–2–2</a:t>
              </a:r>
            </a:p>
          </p:txBody>
        </p:sp>
      </p:grpSp>
      <p:grpSp>
        <p:nvGrpSpPr>
          <p:cNvPr id="114" name="Group 113">
            <a:extLst>
              <a:ext uri="{FF2B5EF4-FFF2-40B4-BE49-F238E27FC236}">
                <a16:creationId xmlns:a16="http://schemas.microsoft.com/office/drawing/2014/main" id="{B4305EA7-57E0-43ED-9F78-603B829221AC}"/>
              </a:ext>
            </a:extLst>
          </p:cNvPr>
          <p:cNvGrpSpPr/>
          <p:nvPr/>
        </p:nvGrpSpPr>
        <p:grpSpPr>
          <a:xfrm>
            <a:off x="6006448" y="4216316"/>
            <a:ext cx="2118127" cy="572559"/>
            <a:chOff x="8501399" y="1784529"/>
            <a:chExt cx="1061545" cy="1147856"/>
          </a:xfrm>
          <a:solidFill>
            <a:srgbClr val="FFBD9B"/>
          </a:solidFill>
        </p:grpSpPr>
        <p:sp>
          <p:nvSpPr>
            <p:cNvPr id="115" name="Oval 18">
              <a:extLst>
                <a:ext uri="{FF2B5EF4-FFF2-40B4-BE49-F238E27FC236}">
                  <a16:creationId xmlns:a16="http://schemas.microsoft.com/office/drawing/2014/main" id="{C57A1F0D-D656-4F77-8553-940D50F0263A}"/>
                </a:ext>
              </a:extLst>
            </p:cNvPr>
            <p:cNvSpPr/>
            <p:nvPr/>
          </p:nvSpPr>
          <p:spPr>
            <a:xfrm>
              <a:off x="8501399" y="1870840"/>
              <a:ext cx="1061545" cy="106154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sz="2800">
                <a:solidFill>
                  <a:prstClr val="white"/>
                </a:solidFill>
                <a:latin typeface="Calibri" panose="020F0502020204030204"/>
              </a:endParaRPr>
            </a:p>
          </p:txBody>
        </p:sp>
        <p:sp>
          <p:nvSpPr>
            <p:cNvPr id="116" name="TextBox 115">
              <a:extLst>
                <a:ext uri="{FF2B5EF4-FFF2-40B4-BE49-F238E27FC236}">
                  <a16:creationId xmlns:a16="http://schemas.microsoft.com/office/drawing/2014/main" id="{B34E9C37-C8FE-4FEC-837D-CD8BB86ADED1}"/>
                </a:ext>
              </a:extLst>
            </p:cNvPr>
            <p:cNvSpPr txBox="1"/>
            <p:nvPr/>
          </p:nvSpPr>
          <p:spPr>
            <a:xfrm>
              <a:off x="8528685" y="1784529"/>
              <a:ext cx="1011810" cy="943018"/>
            </a:xfrm>
            <a:prstGeom prst="roundRect">
              <a:avLst/>
            </a:prstGeom>
            <a:grpFill/>
          </p:spPr>
          <p:txBody>
            <a:bodyPr wrap="square" rtlCol="0">
              <a:spAutoFit/>
            </a:bodyPr>
            <a:lstStyle/>
            <a:p>
              <a:pPr algn="ctr" defTabSz="914446">
                <a:defRPr/>
              </a:pPr>
              <a:r>
                <a:rPr lang="en-US" sz="2800" b="1" dirty="0">
                  <a:solidFill>
                    <a:prstClr val="white"/>
                  </a:solidFill>
                  <a:latin typeface="Tw Cen MT" panose="020B0602020104020603" pitchFamily="34" charset="0"/>
                </a:rPr>
                <a:t>1-1–1–1</a:t>
              </a:r>
            </a:p>
          </p:txBody>
        </p:sp>
      </p:grpSp>
      <p:grpSp>
        <p:nvGrpSpPr>
          <p:cNvPr id="117" name="Group 116">
            <a:extLst>
              <a:ext uri="{FF2B5EF4-FFF2-40B4-BE49-F238E27FC236}">
                <a16:creationId xmlns:a16="http://schemas.microsoft.com/office/drawing/2014/main" id="{BC5E226B-6D19-4410-A38F-928A59E8D39D}"/>
              </a:ext>
            </a:extLst>
          </p:cNvPr>
          <p:cNvGrpSpPr/>
          <p:nvPr/>
        </p:nvGrpSpPr>
        <p:grpSpPr>
          <a:xfrm>
            <a:off x="5902441" y="5580362"/>
            <a:ext cx="2232754" cy="572559"/>
            <a:chOff x="8501399" y="1784529"/>
            <a:chExt cx="1061545" cy="1147856"/>
          </a:xfrm>
          <a:solidFill>
            <a:schemeClr val="tx2">
              <a:lumMod val="60000"/>
              <a:lumOff val="40000"/>
            </a:schemeClr>
          </a:solidFill>
        </p:grpSpPr>
        <p:sp>
          <p:nvSpPr>
            <p:cNvPr id="118" name="Oval 18">
              <a:extLst>
                <a:ext uri="{FF2B5EF4-FFF2-40B4-BE49-F238E27FC236}">
                  <a16:creationId xmlns:a16="http://schemas.microsoft.com/office/drawing/2014/main" id="{7A1ACF0B-AE8F-4011-A325-E9489C060614}"/>
                </a:ext>
              </a:extLst>
            </p:cNvPr>
            <p:cNvSpPr/>
            <p:nvPr/>
          </p:nvSpPr>
          <p:spPr>
            <a:xfrm>
              <a:off x="8501399" y="1870840"/>
              <a:ext cx="1061545" cy="106154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sz="2800">
                <a:solidFill>
                  <a:prstClr val="white"/>
                </a:solidFill>
                <a:latin typeface="Calibri" panose="020F0502020204030204"/>
              </a:endParaRPr>
            </a:p>
          </p:txBody>
        </p:sp>
        <p:sp>
          <p:nvSpPr>
            <p:cNvPr id="119" name="TextBox 118">
              <a:extLst>
                <a:ext uri="{FF2B5EF4-FFF2-40B4-BE49-F238E27FC236}">
                  <a16:creationId xmlns:a16="http://schemas.microsoft.com/office/drawing/2014/main" id="{8704C567-E017-4F7F-999A-6EB96C83E16A}"/>
                </a:ext>
              </a:extLst>
            </p:cNvPr>
            <p:cNvSpPr txBox="1"/>
            <p:nvPr/>
          </p:nvSpPr>
          <p:spPr>
            <a:xfrm>
              <a:off x="8528685" y="1784529"/>
              <a:ext cx="1011810" cy="943018"/>
            </a:xfrm>
            <a:prstGeom prst="roundRect">
              <a:avLst/>
            </a:prstGeom>
            <a:grpFill/>
          </p:spPr>
          <p:txBody>
            <a:bodyPr wrap="square" rtlCol="0">
              <a:spAutoFit/>
            </a:bodyPr>
            <a:lstStyle/>
            <a:p>
              <a:pPr algn="ctr" defTabSz="914446">
                <a:defRPr/>
              </a:pPr>
              <a:r>
                <a:rPr lang="en-US" sz="2800" b="1" dirty="0">
                  <a:solidFill>
                    <a:prstClr val="white"/>
                  </a:solidFill>
                  <a:latin typeface="Tw Cen MT" panose="020B0602020104020603" pitchFamily="34" charset="0"/>
                </a:rPr>
                <a:t>3-3–3–3</a:t>
              </a:r>
            </a:p>
          </p:txBody>
        </p:sp>
      </p:grpSp>
      <p:sp>
        <p:nvSpPr>
          <p:cNvPr id="4" name="Rectangle 3">
            <a:extLst>
              <a:ext uri="{FF2B5EF4-FFF2-40B4-BE49-F238E27FC236}">
                <a16:creationId xmlns:a16="http://schemas.microsoft.com/office/drawing/2014/main" id="{8E6A5508-47F0-45C6-9815-F2584B8AF914}"/>
              </a:ext>
            </a:extLst>
          </p:cNvPr>
          <p:cNvSpPr/>
          <p:nvPr/>
        </p:nvSpPr>
        <p:spPr>
          <a:xfrm>
            <a:off x="5121344" y="1028444"/>
            <a:ext cx="711200" cy="325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67" b="1" dirty="0"/>
              <a:t>N1</a:t>
            </a:r>
            <a:endParaRPr lang="en-US" sz="2667" b="1" dirty="0"/>
          </a:p>
        </p:txBody>
      </p:sp>
      <p:sp>
        <p:nvSpPr>
          <p:cNvPr id="129" name="Rectangle 128">
            <a:extLst>
              <a:ext uri="{FF2B5EF4-FFF2-40B4-BE49-F238E27FC236}">
                <a16:creationId xmlns:a16="http://schemas.microsoft.com/office/drawing/2014/main" id="{9566E4F6-E47E-4508-9172-40B8783D049A}"/>
              </a:ext>
            </a:extLst>
          </p:cNvPr>
          <p:cNvSpPr/>
          <p:nvPr/>
        </p:nvSpPr>
        <p:spPr>
          <a:xfrm>
            <a:off x="5131882" y="1693789"/>
            <a:ext cx="711200" cy="325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67" b="1" dirty="0"/>
              <a:t>N2</a:t>
            </a:r>
            <a:endParaRPr lang="en-US" sz="2667" b="1" dirty="0"/>
          </a:p>
        </p:txBody>
      </p:sp>
      <p:sp>
        <p:nvSpPr>
          <p:cNvPr id="130" name="Rectangle 129">
            <a:extLst>
              <a:ext uri="{FF2B5EF4-FFF2-40B4-BE49-F238E27FC236}">
                <a16:creationId xmlns:a16="http://schemas.microsoft.com/office/drawing/2014/main" id="{CF97D63D-3D45-4E4B-9B9D-CDD7609E1964}"/>
              </a:ext>
            </a:extLst>
          </p:cNvPr>
          <p:cNvSpPr/>
          <p:nvPr/>
        </p:nvSpPr>
        <p:spPr>
          <a:xfrm>
            <a:off x="5117954" y="2383982"/>
            <a:ext cx="711200" cy="325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67" b="1" dirty="0"/>
              <a:t>N3</a:t>
            </a:r>
            <a:endParaRPr lang="en-US" sz="2667" b="1" dirty="0"/>
          </a:p>
        </p:txBody>
      </p:sp>
      <p:sp>
        <p:nvSpPr>
          <p:cNvPr id="131" name="Rectangle 130">
            <a:extLst>
              <a:ext uri="{FF2B5EF4-FFF2-40B4-BE49-F238E27FC236}">
                <a16:creationId xmlns:a16="http://schemas.microsoft.com/office/drawing/2014/main" id="{40BDBEFD-5B44-4121-844C-3F29C6CC80CE}"/>
              </a:ext>
            </a:extLst>
          </p:cNvPr>
          <p:cNvSpPr/>
          <p:nvPr/>
        </p:nvSpPr>
        <p:spPr>
          <a:xfrm>
            <a:off x="11423631" y="2469862"/>
            <a:ext cx="711200" cy="325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67" b="1" dirty="0"/>
              <a:t>N</a:t>
            </a:r>
            <a:r>
              <a:rPr lang="en-US" sz="2667" b="1" dirty="0"/>
              <a:t>7</a:t>
            </a:r>
          </a:p>
        </p:txBody>
      </p:sp>
      <p:sp>
        <p:nvSpPr>
          <p:cNvPr id="132" name="Rectangle 131">
            <a:extLst>
              <a:ext uri="{FF2B5EF4-FFF2-40B4-BE49-F238E27FC236}">
                <a16:creationId xmlns:a16="http://schemas.microsoft.com/office/drawing/2014/main" id="{D7E8C08B-8ABC-49DA-89BD-510F3AC0E431}"/>
              </a:ext>
            </a:extLst>
          </p:cNvPr>
          <p:cNvSpPr/>
          <p:nvPr/>
        </p:nvSpPr>
        <p:spPr>
          <a:xfrm>
            <a:off x="11423631" y="1822188"/>
            <a:ext cx="711200" cy="325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67" b="1" dirty="0"/>
              <a:t>N</a:t>
            </a:r>
            <a:r>
              <a:rPr lang="en-US" sz="2667" b="1" dirty="0"/>
              <a:t>6</a:t>
            </a:r>
          </a:p>
        </p:txBody>
      </p:sp>
      <p:sp>
        <p:nvSpPr>
          <p:cNvPr id="133" name="Rectangle 132">
            <a:extLst>
              <a:ext uri="{FF2B5EF4-FFF2-40B4-BE49-F238E27FC236}">
                <a16:creationId xmlns:a16="http://schemas.microsoft.com/office/drawing/2014/main" id="{6C7FF6A4-E19D-4AA4-9922-B5625126ACEF}"/>
              </a:ext>
            </a:extLst>
          </p:cNvPr>
          <p:cNvSpPr/>
          <p:nvPr/>
        </p:nvSpPr>
        <p:spPr>
          <a:xfrm>
            <a:off x="11423631" y="1040411"/>
            <a:ext cx="711200" cy="325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67" b="1" dirty="0"/>
              <a:t>N</a:t>
            </a:r>
            <a:r>
              <a:rPr lang="en-US" sz="2667" b="1" dirty="0"/>
              <a:t>5</a:t>
            </a:r>
          </a:p>
        </p:txBody>
      </p:sp>
      <p:sp>
        <p:nvSpPr>
          <p:cNvPr id="53" name="TextBox 52">
            <a:extLst>
              <a:ext uri="{FF2B5EF4-FFF2-40B4-BE49-F238E27FC236}">
                <a16:creationId xmlns:a16="http://schemas.microsoft.com/office/drawing/2014/main" id="{D96D3810-59B7-4F66-B5FF-CC03FE30ED9C}"/>
              </a:ext>
            </a:extLst>
          </p:cNvPr>
          <p:cNvSpPr txBox="1"/>
          <p:nvPr/>
        </p:nvSpPr>
        <p:spPr>
          <a:xfrm>
            <a:off x="6378608" y="33724"/>
            <a:ext cx="1349056" cy="584775"/>
          </a:xfrm>
          <a:prstGeom prst="rect">
            <a:avLst/>
          </a:prstGeom>
          <a:noFill/>
        </p:spPr>
        <p:txBody>
          <a:bodyPr wrap="square" rtlCol="0">
            <a:spAutoFit/>
          </a:bodyPr>
          <a:lstStyle/>
          <a:p>
            <a:r>
              <a:rPr lang="en-US" sz="3200" b="1" dirty="0" err="1">
                <a:solidFill>
                  <a:srgbClr val="FF0000"/>
                </a:solidFill>
              </a:rPr>
              <a:t>Cụm</a:t>
            </a:r>
            <a:r>
              <a:rPr lang="en-US" sz="3200" b="1" dirty="0">
                <a:solidFill>
                  <a:srgbClr val="FF0000"/>
                </a:solidFill>
              </a:rPr>
              <a:t> 1</a:t>
            </a:r>
          </a:p>
        </p:txBody>
      </p:sp>
      <p:sp>
        <p:nvSpPr>
          <p:cNvPr id="54" name="TextBox 53">
            <a:extLst>
              <a:ext uri="{FF2B5EF4-FFF2-40B4-BE49-F238E27FC236}">
                <a16:creationId xmlns:a16="http://schemas.microsoft.com/office/drawing/2014/main" id="{65C1EA20-B77F-4151-9859-38C3EBB18BF0}"/>
              </a:ext>
            </a:extLst>
          </p:cNvPr>
          <p:cNvSpPr txBox="1"/>
          <p:nvPr/>
        </p:nvSpPr>
        <p:spPr>
          <a:xfrm>
            <a:off x="9493230" y="49376"/>
            <a:ext cx="1349056" cy="584775"/>
          </a:xfrm>
          <a:prstGeom prst="rect">
            <a:avLst/>
          </a:prstGeom>
          <a:noFill/>
        </p:spPr>
        <p:txBody>
          <a:bodyPr wrap="square" rtlCol="0">
            <a:spAutoFit/>
          </a:bodyPr>
          <a:lstStyle/>
          <a:p>
            <a:r>
              <a:rPr lang="en-US" sz="3200" b="1" dirty="0" err="1">
                <a:solidFill>
                  <a:srgbClr val="FF0000"/>
                </a:solidFill>
              </a:rPr>
              <a:t>Cụm</a:t>
            </a:r>
            <a:r>
              <a:rPr lang="en-US" sz="3200" b="1" dirty="0">
                <a:solidFill>
                  <a:srgbClr val="FF0000"/>
                </a:solidFill>
              </a:rPr>
              <a:t> 2</a:t>
            </a:r>
          </a:p>
        </p:txBody>
      </p:sp>
      <p:grpSp>
        <p:nvGrpSpPr>
          <p:cNvPr id="3" name="Group 2">
            <a:extLst>
              <a:ext uri="{FF2B5EF4-FFF2-40B4-BE49-F238E27FC236}">
                <a16:creationId xmlns:a16="http://schemas.microsoft.com/office/drawing/2014/main" id="{44B306C8-AEA3-41D5-2849-FCC466F1190A}"/>
              </a:ext>
            </a:extLst>
          </p:cNvPr>
          <p:cNvGrpSpPr/>
          <p:nvPr/>
        </p:nvGrpSpPr>
        <p:grpSpPr>
          <a:xfrm>
            <a:off x="5897673" y="6275706"/>
            <a:ext cx="2232754" cy="578882"/>
            <a:chOff x="8501399" y="1784529"/>
            <a:chExt cx="1061545" cy="1160532"/>
          </a:xfrm>
          <a:solidFill>
            <a:schemeClr val="accent6">
              <a:lumMod val="40000"/>
              <a:lumOff val="60000"/>
            </a:schemeClr>
          </a:solidFill>
        </p:grpSpPr>
        <p:sp>
          <p:nvSpPr>
            <p:cNvPr id="7" name="Oval 18">
              <a:extLst>
                <a:ext uri="{FF2B5EF4-FFF2-40B4-BE49-F238E27FC236}">
                  <a16:creationId xmlns:a16="http://schemas.microsoft.com/office/drawing/2014/main" id="{6E0E2D27-47CA-53FD-66EE-A9F65FEED735}"/>
                </a:ext>
              </a:extLst>
            </p:cNvPr>
            <p:cNvSpPr/>
            <p:nvPr/>
          </p:nvSpPr>
          <p:spPr>
            <a:xfrm>
              <a:off x="8501399" y="1870840"/>
              <a:ext cx="1061545" cy="106154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sz="2800">
                <a:solidFill>
                  <a:prstClr val="white"/>
                </a:solidFill>
                <a:latin typeface="Calibri" panose="020F0502020204030204"/>
              </a:endParaRPr>
            </a:p>
          </p:txBody>
        </p:sp>
        <p:sp>
          <p:nvSpPr>
            <p:cNvPr id="8" name="TextBox 7">
              <a:extLst>
                <a:ext uri="{FF2B5EF4-FFF2-40B4-BE49-F238E27FC236}">
                  <a16:creationId xmlns:a16="http://schemas.microsoft.com/office/drawing/2014/main" id="{0EFCD2FB-8579-617C-181C-5ACE477F6A22}"/>
                </a:ext>
              </a:extLst>
            </p:cNvPr>
            <p:cNvSpPr txBox="1"/>
            <p:nvPr/>
          </p:nvSpPr>
          <p:spPr>
            <a:xfrm>
              <a:off x="8528685" y="1784529"/>
              <a:ext cx="1011810" cy="1160532"/>
            </a:xfrm>
            <a:prstGeom prst="roundRect">
              <a:avLst/>
            </a:prstGeom>
            <a:grpFill/>
          </p:spPr>
          <p:txBody>
            <a:bodyPr wrap="square" rtlCol="0">
              <a:spAutoFit/>
            </a:bodyPr>
            <a:lstStyle/>
            <a:p>
              <a:pPr algn="ctr" defTabSz="914446">
                <a:defRPr/>
              </a:pPr>
              <a:r>
                <a:rPr lang="en-US" sz="2800" b="1" dirty="0">
                  <a:solidFill>
                    <a:prstClr val="white"/>
                  </a:solidFill>
                  <a:latin typeface="Tw Cen MT" panose="020B0602020104020603" pitchFamily="34" charset="0"/>
                </a:rPr>
                <a:t>4-4–4–4</a:t>
              </a:r>
            </a:p>
          </p:txBody>
        </p:sp>
      </p:grpSp>
      <p:grpSp>
        <p:nvGrpSpPr>
          <p:cNvPr id="9" name="Group 8">
            <a:extLst>
              <a:ext uri="{FF2B5EF4-FFF2-40B4-BE49-F238E27FC236}">
                <a16:creationId xmlns:a16="http://schemas.microsoft.com/office/drawing/2014/main" id="{8A151F5E-DB10-568D-69B4-4306851504B2}"/>
              </a:ext>
            </a:extLst>
          </p:cNvPr>
          <p:cNvGrpSpPr/>
          <p:nvPr/>
        </p:nvGrpSpPr>
        <p:grpSpPr>
          <a:xfrm>
            <a:off x="9011644" y="6275706"/>
            <a:ext cx="2232754" cy="578882"/>
            <a:chOff x="8501399" y="1784529"/>
            <a:chExt cx="1061545" cy="1160532"/>
          </a:xfrm>
          <a:solidFill>
            <a:schemeClr val="accent2">
              <a:lumMod val="60000"/>
              <a:lumOff val="40000"/>
            </a:schemeClr>
          </a:solidFill>
        </p:grpSpPr>
        <p:sp>
          <p:nvSpPr>
            <p:cNvPr id="11" name="Oval 18">
              <a:extLst>
                <a:ext uri="{FF2B5EF4-FFF2-40B4-BE49-F238E27FC236}">
                  <a16:creationId xmlns:a16="http://schemas.microsoft.com/office/drawing/2014/main" id="{DAF6C083-B2B8-5A7B-9C5B-447C17D3EECF}"/>
                </a:ext>
              </a:extLst>
            </p:cNvPr>
            <p:cNvSpPr/>
            <p:nvPr/>
          </p:nvSpPr>
          <p:spPr>
            <a:xfrm>
              <a:off x="8501399" y="1870840"/>
              <a:ext cx="1061545" cy="106154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sz="2800">
                <a:solidFill>
                  <a:prstClr val="white"/>
                </a:solidFill>
                <a:latin typeface="Calibri" panose="020F0502020204030204"/>
              </a:endParaRPr>
            </a:p>
          </p:txBody>
        </p:sp>
        <p:sp>
          <p:nvSpPr>
            <p:cNvPr id="12" name="TextBox 11">
              <a:extLst>
                <a:ext uri="{FF2B5EF4-FFF2-40B4-BE49-F238E27FC236}">
                  <a16:creationId xmlns:a16="http://schemas.microsoft.com/office/drawing/2014/main" id="{5D7C835B-D7B2-46CE-7D61-37CB839DD2BE}"/>
                </a:ext>
              </a:extLst>
            </p:cNvPr>
            <p:cNvSpPr txBox="1"/>
            <p:nvPr/>
          </p:nvSpPr>
          <p:spPr>
            <a:xfrm>
              <a:off x="8528685" y="1784529"/>
              <a:ext cx="1011810" cy="1160532"/>
            </a:xfrm>
            <a:prstGeom prst="roundRect">
              <a:avLst/>
            </a:prstGeom>
            <a:grpFill/>
          </p:spPr>
          <p:txBody>
            <a:bodyPr wrap="square" rtlCol="0">
              <a:spAutoFit/>
            </a:bodyPr>
            <a:lstStyle/>
            <a:p>
              <a:pPr algn="ctr" defTabSz="914446">
                <a:defRPr/>
              </a:pPr>
              <a:r>
                <a:rPr lang="en-US" sz="2800" b="1" dirty="0">
                  <a:solidFill>
                    <a:prstClr val="white"/>
                  </a:solidFill>
                  <a:latin typeface="Tw Cen MT" panose="020B0602020104020603" pitchFamily="34" charset="0"/>
                </a:rPr>
                <a:t>4-4–4–4</a:t>
              </a:r>
            </a:p>
          </p:txBody>
        </p:sp>
      </p:grpSp>
      <p:grpSp>
        <p:nvGrpSpPr>
          <p:cNvPr id="13" name="Group 12">
            <a:extLst>
              <a:ext uri="{FF2B5EF4-FFF2-40B4-BE49-F238E27FC236}">
                <a16:creationId xmlns:a16="http://schemas.microsoft.com/office/drawing/2014/main" id="{92AFE07E-1417-B244-ECBA-5965188FF893}"/>
              </a:ext>
            </a:extLst>
          </p:cNvPr>
          <p:cNvGrpSpPr/>
          <p:nvPr/>
        </p:nvGrpSpPr>
        <p:grpSpPr>
          <a:xfrm>
            <a:off x="5936759" y="3018221"/>
            <a:ext cx="2232754" cy="578882"/>
            <a:chOff x="8501399" y="1784529"/>
            <a:chExt cx="1061545" cy="1160532"/>
          </a:xfrm>
          <a:solidFill>
            <a:schemeClr val="accent6">
              <a:lumMod val="40000"/>
              <a:lumOff val="60000"/>
            </a:schemeClr>
          </a:solidFill>
        </p:grpSpPr>
        <p:sp>
          <p:nvSpPr>
            <p:cNvPr id="14" name="Oval 18">
              <a:extLst>
                <a:ext uri="{FF2B5EF4-FFF2-40B4-BE49-F238E27FC236}">
                  <a16:creationId xmlns:a16="http://schemas.microsoft.com/office/drawing/2014/main" id="{94E82ED2-2E5A-790F-597F-44FB6E730DE7}"/>
                </a:ext>
              </a:extLst>
            </p:cNvPr>
            <p:cNvSpPr/>
            <p:nvPr/>
          </p:nvSpPr>
          <p:spPr>
            <a:xfrm>
              <a:off x="8501399" y="1870840"/>
              <a:ext cx="1061545" cy="106154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sz="2800">
                <a:solidFill>
                  <a:prstClr val="white"/>
                </a:solidFill>
                <a:latin typeface="Calibri" panose="020F0502020204030204"/>
              </a:endParaRPr>
            </a:p>
          </p:txBody>
        </p:sp>
        <p:sp>
          <p:nvSpPr>
            <p:cNvPr id="15" name="TextBox 14">
              <a:extLst>
                <a:ext uri="{FF2B5EF4-FFF2-40B4-BE49-F238E27FC236}">
                  <a16:creationId xmlns:a16="http://schemas.microsoft.com/office/drawing/2014/main" id="{973A9BD4-7FE9-B8A2-AAC7-274C62DF3E53}"/>
                </a:ext>
              </a:extLst>
            </p:cNvPr>
            <p:cNvSpPr txBox="1"/>
            <p:nvPr/>
          </p:nvSpPr>
          <p:spPr>
            <a:xfrm>
              <a:off x="8528685" y="1784529"/>
              <a:ext cx="1011810" cy="1160532"/>
            </a:xfrm>
            <a:prstGeom prst="roundRect">
              <a:avLst/>
            </a:prstGeom>
            <a:grpFill/>
          </p:spPr>
          <p:txBody>
            <a:bodyPr wrap="square" rtlCol="0">
              <a:spAutoFit/>
            </a:bodyPr>
            <a:lstStyle/>
            <a:p>
              <a:pPr algn="ctr" defTabSz="914446">
                <a:defRPr/>
              </a:pPr>
              <a:r>
                <a:rPr lang="en-US" sz="2800" b="1" dirty="0">
                  <a:solidFill>
                    <a:prstClr val="white"/>
                  </a:solidFill>
                  <a:latin typeface="Tw Cen MT" panose="020B0602020104020603" pitchFamily="34" charset="0"/>
                </a:rPr>
                <a:t>1-2–3–4</a:t>
              </a:r>
            </a:p>
          </p:txBody>
        </p:sp>
      </p:grpSp>
      <p:grpSp>
        <p:nvGrpSpPr>
          <p:cNvPr id="16" name="Group 15">
            <a:extLst>
              <a:ext uri="{FF2B5EF4-FFF2-40B4-BE49-F238E27FC236}">
                <a16:creationId xmlns:a16="http://schemas.microsoft.com/office/drawing/2014/main" id="{D40A8D4B-D328-96F6-FD70-5B8457ECD200}"/>
              </a:ext>
            </a:extLst>
          </p:cNvPr>
          <p:cNvGrpSpPr/>
          <p:nvPr/>
        </p:nvGrpSpPr>
        <p:grpSpPr>
          <a:xfrm>
            <a:off x="8988138" y="3028986"/>
            <a:ext cx="2232754" cy="578882"/>
            <a:chOff x="8501399" y="1784529"/>
            <a:chExt cx="1061545" cy="1160532"/>
          </a:xfrm>
          <a:solidFill>
            <a:schemeClr val="accent2">
              <a:lumMod val="60000"/>
              <a:lumOff val="40000"/>
            </a:schemeClr>
          </a:solidFill>
        </p:grpSpPr>
        <p:sp>
          <p:nvSpPr>
            <p:cNvPr id="17" name="Oval 18">
              <a:extLst>
                <a:ext uri="{FF2B5EF4-FFF2-40B4-BE49-F238E27FC236}">
                  <a16:creationId xmlns:a16="http://schemas.microsoft.com/office/drawing/2014/main" id="{FC3E78F4-39AB-DF79-0FB1-755C4B538409}"/>
                </a:ext>
              </a:extLst>
            </p:cNvPr>
            <p:cNvSpPr/>
            <p:nvPr/>
          </p:nvSpPr>
          <p:spPr>
            <a:xfrm>
              <a:off x="8501399" y="1870840"/>
              <a:ext cx="1061545" cy="106154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defRPr/>
              </a:pPr>
              <a:endParaRPr lang="en-US" sz="2800">
                <a:solidFill>
                  <a:prstClr val="white"/>
                </a:solidFill>
                <a:latin typeface="Calibri" panose="020F0502020204030204"/>
              </a:endParaRPr>
            </a:p>
          </p:txBody>
        </p:sp>
        <p:sp>
          <p:nvSpPr>
            <p:cNvPr id="18" name="TextBox 17">
              <a:extLst>
                <a:ext uri="{FF2B5EF4-FFF2-40B4-BE49-F238E27FC236}">
                  <a16:creationId xmlns:a16="http://schemas.microsoft.com/office/drawing/2014/main" id="{E94B440B-CFC4-1F88-7A73-CD50A633EBF7}"/>
                </a:ext>
              </a:extLst>
            </p:cNvPr>
            <p:cNvSpPr txBox="1"/>
            <p:nvPr/>
          </p:nvSpPr>
          <p:spPr>
            <a:xfrm>
              <a:off x="8528685" y="1784529"/>
              <a:ext cx="1011810" cy="1160532"/>
            </a:xfrm>
            <a:prstGeom prst="roundRect">
              <a:avLst/>
            </a:prstGeom>
            <a:grpFill/>
          </p:spPr>
          <p:txBody>
            <a:bodyPr wrap="square" rtlCol="0">
              <a:spAutoFit/>
            </a:bodyPr>
            <a:lstStyle/>
            <a:p>
              <a:pPr algn="ctr" defTabSz="914446">
                <a:defRPr/>
              </a:pPr>
              <a:r>
                <a:rPr lang="en-US" sz="2800" b="1" dirty="0">
                  <a:solidFill>
                    <a:prstClr val="white"/>
                  </a:solidFill>
                  <a:latin typeface="Tw Cen MT" panose="020B0602020104020603" pitchFamily="34" charset="0"/>
                </a:rPr>
                <a:t>1-2–3–4</a:t>
              </a:r>
            </a:p>
          </p:txBody>
        </p:sp>
      </p:grpSp>
      <p:sp>
        <p:nvSpPr>
          <p:cNvPr id="19" name="Rectangle 18">
            <a:extLst>
              <a:ext uri="{FF2B5EF4-FFF2-40B4-BE49-F238E27FC236}">
                <a16:creationId xmlns:a16="http://schemas.microsoft.com/office/drawing/2014/main" id="{2AADED2A-7601-5BDB-80FD-46B26FA08426}"/>
              </a:ext>
            </a:extLst>
          </p:cNvPr>
          <p:cNvSpPr/>
          <p:nvPr/>
        </p:nvSpPr>
        <p:spPr>
          <a:xfrm>
            <a:off x="5128239" y="3163181"/>
            <a:ext cx="711200" cy="325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67" b="1" dirty="0"/>
              <a:t>N</a:t>
            </a:r>
            <a:r>
              <a:rPr lang="en-US" sz="2667" b="1" dirty="0"/>
              <a:t>4</a:t>
            </a:r>
          </a:p>
        </p:txBody>
      </p:sp>
      <p:sp>
        <p:nvSpPr>
          <p:cNvPr id="20" name="Rectangle 19">
            <a:extLst>
              <a:ext uri="{FF2B5EF4-FFF2-40B4-BE49-F238E27FC236}">
                <a16:creationId xmlns:a16="http://schemas.microsoft.com/office/drawing/2014/main" id="{640302F2-6D45-A1C3-B000-1CA7D9B2D3DA}"/>
              </a:ext>
            </a:extLst>
          </p:cNvPr>
          <p:cNvSpPr/>
          <p:nvPr/>
        </p:nvSpPr>
        <p:spPr>
          <a:xfrm>
            <a:off x="11423631" y="3151421"/>
            <a:ext cx="711200" cy="325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67" b="1" dirty="0"/>
              <a:t>N</a:t>
            </a:r>
            <a:r>
              <a:rPr lang="en-US" sz="2667" b="1" dirty="0"/>
              <a:t>8</a:t>
            </a:r>
          </a:p>
        </p:txBody>
      </p:sp>
    </p:spTree>
    <p:extLst>
      <p:ext uri="{BB962C8B-B14F-4D97-AF65-F5344CB8AC3E}">
        <p14:creationId xmlns:p14="http://schemas.microsoft.com/office/powerpoint/2010/main" val="711055764"/>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5"/>
                                        </p:tgtEl>
                                        <p:attrNameLst>
                                          <p:attrName>style.visibility</p:attrName>
                                        </p:attrNameLst>
                                      </p:cBhvr>
                                      <p:to>
                                        <p:strVal val="visible"/>
                                      </p:to>
                                    </p:set>
                                    <p:animEffect transition="in" filter="wipe(up)">
                                      <p:cBhvr>
                                        <p:cTn id="12" dur="500"/>
                                        <p:tgtEl>
                                          <p:spTgt spid="7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fade">
                                      <p:cBhvr>
                                        <p:cTn id="17" dur="500"/>
                                        <p:tgtEl>
                                          <p:spTgt spid="5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fade">
                                      <p:cBhvr>
                                        <p:cTn id="22" dur="500"/>
                                        <p:tgtEl>
                                          <p:spTgt spid="54"/>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randombar(horizontal)">
                                      <p:cBhvr>
                                        <p:cTn id="25" dur="1250"/>
                                        <p:tgtEl>
                                          <p:spTgt spid="2"/>
                                        </p:tgtEl>
                                      </p:cBhvr>
                                    </p:animEffect>
                                  </p:childTnLst>
                                </p:cTn>
                              </p:par>
                            </p:childTnLst>
                          </p:cTn>
                        </p:par>
                        <p:par>
                          <p:cTn id="26" fill="hold">
                            <p:stCondLst>
                              <p:cond delay="1250"/>
                            </p:stCondLst>
                            <p:childTnLst>
                              <p:par>
                                <p:cTn id="27" presetID="14" presetClass="entr" presetSubtype="10" fill="hold" nodeType="afterEffect">
                                  <p:stCondLst>
                                    <p:cond delay="0"/>
                                  </p:stCondLst>
                                  <p:childTnLst>
                                    <p:set>
                                      <p:cBhvr>
                                        <p:cTn id="28" dur="1" fill="hold">
                                          <p:stCondLst>
                                            <p:cond delay="0"/>
                                          </p:stCondLst>
                                        </p:cTn>
                                        <p:tgtEl>
                                          <p:spTgt spid="72"/>
                                        </p:tgtEl>
                                        <p:attrNameLst>
                                          <p:attrName>style.visibility</p:attrName>
                                        </p:attrNameLst>
                                      </p:cBhvr>
                                      <p:to>
                                        <p:strVal val="visible"/>
                                      </p:to>
                                    </p:set>
                                    <p:animEffect transition="in" filter="randombar(horizontal)">
                                      <p:cBhvr>
                                        <p:cTn id="29" dur="1250"/>
                                        <p:tgtEl>
                                          <p:spTgt spid="72"/>
                                        </p:tgtEl>
                                      </p:cBhvr>
                                    </p:animEffect>
                                  </p:childTnLst>
                                </p:cTn>
                              </p:par>
                              <p:par>
                                <p:cTn id="30" presetID="14" presetClass="entr" presetSubtype="10" fill="hold" nodeType="withEffect">
                                  <p:stCondLst>
                                    <p:cond delay="0"/>
                                  </p:stCondLst>
                                  <p:childTnLst>
                                    <p:set>
                                      <p:cBhvr>
                                        <p:cTn id="31" dur="1" fill="hold">
                                          <p:stCondLst>
                                            <p:cond delay="0"/>
                                          </p:stCondLst>
                                        </p:cTn>
                                        <p:tgtEl>
                                          <p:spTgt spid="76"/>
                                        </p:tgtEl>
                                        <p:attrNameLst>
                                          <p:attrName>style.visibility</p:attrName>
                                        </p:attrNameLst>
                                      </p:cBhvr>
                                      <p:to>
                                        <p:strVal val="visible"/>
                                      </p:to>
                                    </p:set>
                                    <p:animEffect transition="in" filter="randombar(horizontal)">
                                      <p:cBhvr>
                                        <p:cTn id="32" dur="1250"/>
                                        <p:tgtEl>
                                          <p:spTgt spid="76"/>
                                        </p:tgtEl>
                                      </p:cBhvr>
                                    </p:animEffect>
                                  </p:childTnLst>
                                </p:cTn>
                              </p:par>
                              <p:par>
                                <p:cTn id="33" presetID="14" presetClass="entr" presetSubtype="10" fill="hold" nodeType="withEffect">
                                  <p:stCondLst>
                                    <p:cond delay="0"/>
                                  </p:stCondLst>
                                  <p:childTnLst>
                                    <p:set>
                                      <p:cBhvr>
                                        <p:cTn id="34" dur="1" fill="hold">
                                          <p:stCondLst>
                                            <p:cond delay="0"/>
                                          </p:stCondLst>
                                        </p:cTn>
                                        <p:tgtEl>
                                          <p:spTgt spid="81"/>
                                        </p:tgtEl>
                                        <p:attrNameLst>
                                          <p:attrName>style.visibility</p:attrName>
                                        </p:attrNameLst>
                                      </p:cBhvr>
                                      <p:to>
                                        <p:strVal val="visible"/>
                                      </p:to>
                                    </p:set>
                                    <p:animEffect transition="in" filter="randombar(horizontal)">
                                      <p:cBhvr>
                                        <p:cTn id="35" dur="1250"/>
                                        <p:tgtEl>
                                          <p:spTgt spid="81"/>
                                        </p:tgtEl>
                                      </p:cBhvr>
                                    </p:animEffect>
                                  </p:childTnLst>
                                </p:cTn>
                              </p:par>
                              <p:par>
                                <p:cTn id="36" presetID="14" presetClass="entr" presetSubtype="10" fill="hold" nodeType="withEffect">
                                  <p:stCondLst>
                                    <p:cond delay="0"/>
                                  </p:stCondLst>
                                  <p:childTnLst>
                                    <p:set>
                                      <p:cBhvr>
                                        <p:cTn id="37" dur="1" fill="hold">
                                          <p:stCondLst>
                                            <p:cond delay="0"/>
                                          </p:stCondLst>
                                        </p:cTn>
                                        <p:tgtEl>
                                          <p:spTgt spid="84"/>
                                        </p:tgtEl>
                                        <p:attrNameLst>
                                          <p:attrName>style.visibility</p:attrName>
                                        </p:attrNameLst>
                                      </p:cBhvr>
                                      <p:to>
                                        <p:strVal val="visible"/>
                                      </p:to>
                                    </p:set>
                                    <p:animEffect transition="in" filter="randombar(horizontal)">
                                      <p:cBhvr>
                                        <p:cTn id="38" dur="1250"/>
                                        <p:tgtEl>
                                          <p:spTgt spid="84"/>
                                        </p:tgtEl>
                                      </p:cBhvr>
                                    </p:animEffect>
                                  </p:childTnLst>
                                </p:cTn>
                              </p:par>
                              <p:par>
                                <p:cTn id="39" presetID="14" presetClass="entr" presetSubtype="10" fill="hold" nodeType="withEffect">
                                  <p:stCondLst>
                                    <p:cond delay="0"/>
                                  </p:stCondLst>
                                  <p:childTnLst>
                                    <p:set>
                                      <p:cBhvr>
                                        <p:cTn id="40" dur="1" fill="hold">
                                          <p:stCondLst>
                                            <p:cond delay="0"/>
                                          </p:stCondLst>
                                        </p:cTn>
                                        <p:tgtEl>
                                          <p:spTgt spid="87"/>
                                        </p:tgtEl>
                                        <p:attrNameLst>
                                          <p:attrName>style.visibility</p:attrName>
                                        </p:attrNameLst>
                                      </p:cBhvr>
                                      <p:to>
                                        <p:strVal val="visible"/>
                                      </p:to>
                                    </p:set>
                                    <p:animEffect transition="in" filter="randombar(horizontal)">
                                      <p:cBhvr>
                                        <p:cTn id="41" dur="1250"/>
                                        <p:tgtEl>
                                          <p:spTgt spid="87"/>
                                        </p:tgtEl>
                                      </p:cBhvr>
                                    </p:animEffect>
                                  </p:childTnLst>
                                </p:cTn>
                              </p:par>
                              <p:par>
                                <p:cTn id="42" presetID="14" presetClass="entr" presetSubtype="10" fill="hold" nodeType="withEffect">
                                  <p:stCondLst>
                                    <p:cond delay="0"/>
                                  </p:stCondLst>
                                  <p:childTnLst>
                                    <p:set>
                                      <p:cBhvr>
                                        <p:cTn id="43" dur="1" fill="hold">
                                          <p:stCondLst>
                                            <p:cond delay="0"/>
                                          </p:stCondLst>
                                        </p:cTn>
                                        <p:tgtEl>
                                          <p:spTgt spid="90"/>
                                        </p:tgtEl>
                                        <p:attrNameLst>
                                          <p:attrName>style.visibility</p:attrName>
                                        </p:attrNameLst>
                                      </p:cBhvr>
                                      <p:to>
                                        <p:strVal val="visible"/>
                                      </p:to>
                                    </p:set>
                                    <p:animEffect transition="in" filter="randombar(horizontal)">
                                      <p:cBhvr>
                                        <p:cTn id="44" dur="1250"/>
                                        <p:tgtEl>
                                          <p:spTgt spid="90"/>
                                        </p:tgtEl>
                                      </p:cBhvr>
                                    </p:animEffect>
                                  </p:childTnLst>
                                </p:cTn>
                              </p:par>
                              <p:par>
                                <p:cTn id="45" presetID="14" presetClass="entr" presetSubtype="10" fill="hold" nodeType="withEffect">
                                  <p:stCondLst>
                                    <p:cond delay="0"/>
                                  </p:stCondLst>
                                  <p:childTnLst>
                                    <p:set>
                                      <p:cBhvr>
                                        <p:cTn id="46" dur="1" fill="hold">
                                          <p:stCondLst>
                                            <p:cond delay="0"/>
                                          </p:stCondLst>
                                        </p:cTn>
                                        <p:tgtEl>
                                          <p:spTgt spid="102"/>
                                        </p:tgtEl>
                                        <p:attrNameLst>
                                          <p:attrName>style.visibility</p:attrName>
                                        </p:attrNameLst>
                                      </p:cBhvr>
                                      <p:to>
                                        <p:strVal val="visible"/>
                                      </p:to>
                                    </p:set>
                                    <p:animEffect transition="in" filter="randombar(horizontal)">
                                      <p:cBhvr>
                                        <p:cTn id="47" dur="1250"/>
                                        <p:tgtEl>
                                          <p:spTgt spid="102"/>
                                        </p:tgtEl>
                                      </p:cBhvr>
                                    </p:animEffect>
                                  </p:childTnLst>
                                </p:cTn>
                              </p:par>
                              <p:par>
                                <p:cTn id="48" presetID="14" presetClass="entr" presetSubtype="10" fill="hold" nodeType="withEffect">
                                  <p:stCondLst>
                                    <p:cond delay="0"/>
                                  </p:stCondLst>
                                  <p:childTnLst>
                                    <p:set>
                                      <p:cBhvr>
                                        <p:cTn id="49" dur="1" fill="hold">
                                          <p:stCondLst>
                                            <p:cond delay="0"/>
                                          </p:stCondLst>
                                        </p:cTn>
                                        <p:tgtEl>
                                          <p:spTgt spid="105"/>
                                        </p:tgtEl>
                                        <p:attrNameLst>
                                          <p:attrName>style.visibility</p:attrName>
                                        </p:attrNameLst>
                                      </p:cBhvr>
                                      <p:to>
                                        <p:strVal val="visible"/>
                                      </p:to>
                                    </p:set>
                                    <p:animEffect transition="in" filter="randombar(horizontal)">
                                      <p:cBhvr>
                                        <p:cTn id="50" dur="1250"/>
                                        <p:tgtEl>
                                          <p:spTgt spid="105"/>
                                        </p:tgtEl>
                                      </p:cBhvr>
                                    </p:animEffect>
                                  </p:childTnLst>
                                </p:cTn>
                              </p:par>
                              <p:par>
                                <p:cTn id="51" presetID="14" presetClass="entr" presetSubtype="10" fill="hold" nodeType="withEffect">
                                  <p:stCondLst>
                                    <p:cond delay="0"/>
                                  </p:stCondLst>
                                  <p:childTnLst>
                                    <p:set>
                                      <p:cBhvr>
                                        <p:cTn id="52" dur="1" fill="hold">
                                          <p:stCondLst>
                                            <p:cond delay="0"/>
                                          </p:stCondLst>
                                        </p:cTn>
                                        <p:tgtEl>
                                          <p:spTgt spid="108"/>
                                        </p:tgtEl>
                                        <p:attrNameLst>
                                          <p:attrName>style.visibility</p:attrName>
                                        </p:attrNameLst>
                                      </p:cBhvr>
                                      <p:to>
                                        <p:strVal val="visible"/>
                                      </p:to>
                                    </p:set>
                                    <p:animEffect transition="in" filter="randombar(horizontal)">
                                      <p:cBhvr>
                                        <p:cTn id="53" dur="1250"/>
                                        <p:tgtEl>
                                          <p:spTgt spid="108"/>
                                        </p:tgtEl>
                                      </p:cBhvr>
                                    </p:animEffect>
                                  </p:childTnLst>
                                </p:cTn>
                              </p:par>
                              <p:par>
                                <p:cTn id="54" presetID="14" presetClass="entr" presetSubtype="10" fill="hold" nodeType="withEffect">
                                  <p:stCondLst>
                                    <p:cond delay="0"/>
                                  </p:stCondLst>
                                  <p:childTnLst>
                                    <p:set>
                                      <p:cBhvr>
                                        <p:cTn id="55" dur="1" fill="hold">
                                          <p:stCondLst>
                                            <p:cond delay="0"/>
                                          </p:stCondLst>
                                        </p:cTn>
                                        <p:tgtEl>
                                          <p:spTgt spid="111"/>
                                        </p:tgtEl>
                                        <p:attrNameLst>
                                          <p:attrName>style.visibility</p:attrName>
                                        </p:attrNameLst>
                                      </p:cBhvr>
                                      <p:to>
                                        <p:strVal val="visible"/>
                                      </p:to>
                                    </p:set>
                                    <p:animEffect transition="in" filter="randombar(horizontal)">
                                      <p:cBhvr>
                                        <p:cTn id="56" dur="1250"/>
                                        <p:tgtEl>
                                          <p:spTgt spid="111"/>
                                        </p:tgtEl>
                                      </p:cBhvr>
                                    </p:animEffect>
                                  </p:childTnLst>
                                </p:cTn>
                              </p:par>
                              <p:par>
                                <p:cTn id="57" presetID="14" presetClass="entr" presetSubtype="10" fill="hold" nodeType="withEffect">
                                  <p:stCondLst>
                                    <p:cond delay="0"/>
                                  </p:stCondLst>
                                  <p:childTnLst>
                                    <p:set>
                                      <p:cBhvr>
                                        <p:cTn id="58" dur="1" fill="hold">
                                          <p:stCondLst>
                                            <p:cond delay="0"/>
                                          </p:stCondLst>
                                        </p:cTn>
                                        <p:tgtEl>
                                          <p:spTgt spid="114"/>
                                        </p:tgtEl>
                                        <p:attrNameLst>
                                          <p:attrName>style.visibility</p:attrName>
                                        </p:attrNameLst>
                                      </p:cBhvr>
                                      <p:to>
                                        <p:strVal val="visible"/>
                                      </p:to>
                                    </p:set>
                                    <p:animEffect transition="in" filter="randombar(horizontal)">
                                      <p:cBhvr>
                                        <p:cTn id="59" dur="1250"/>
                                        <p:tgtEl>
                                          <p:spTgt spid="114"/>
                                        </p:tgtEl>
                                      </p:cBhvr>
                                    </p:animEffect>
                                  </p:childTnLst>
                                </p:cTn>
                              </p:par>
                              <p:par>
                                <p:cTn id="60" presetID="14" presetClass="entr" presetSubtype="10" fill="hold" nodeType="withEffect">
                                  <p:stCondLst>
                                    <p:cond delay="0"/>
                                  </p:stCondLst>
                                  <p:childTnLst>
                                    <p:set>
                                      <p:cBhvr>
                                        <p:cTn id="61" dur="1" fill="hold">
                                          <p:stCondLst>
                                            <p:cond delay="0"/>
                                          </p:stCondLst>
                                        </p:cTn>
                                        <p:tgtEl>
                                          <p:spTgt spid="117"/>
                                        </p:tgtEl>
                                        <p:attrNameLst>
                                          <p:attrName>style.visibility</p:attrName>
                                        </p:attrNameLst>
                                      </p:cBhvr>
                                      <p:to>
                                        <p:strVal val="visible"/>
                                      </p:to>
                                    </p:set>
                                    <p:animEffect transition="in" filter="randombar(horizontal)">
                                      <p:cBhvr>
                                        <p:cTn id="62" dur="1250"/>
                                        <p:tgtEl>
                                          <p:spTgt spid="117"/>
                                        </p:tgtEl>
                                      </p:cBhvr>
                                    </p:animEffect>
                                  </p:childTnLst>
                                </p:cTn>
                              </p:par>
                              <p:par>
                                <p:cTn id="63" presetID="14" presetClass="entr" presetSubtype="10" fill="hold" nodeType="withEffect">
                                  <p:stCondLst>
                                    <p:cond delay="0"/>
                                  </p:stCondLst>
                                  <p:childTnLst>
                                    <p:set>
                                      <p:cBhvr>
                                        <p:cTn id="64" dur="1" fill="hold">
                                          <p:stCondLst>
                                            <p:cond delay="0"/>
                                          </p:stCondLst>
                                        </p:cTn>
                                        <p:tgtEl>
                                          <p:spTgt spid="3"/>
                                        </p:tgtEl>
                                        <p:attrNameLst>
                                          <p:attrName>style.visibility</p:attrName>
                                        </p:attrNameLst>
                                      </p:cBhvr>
                                      <p:to>
                                        <p:strVal val="visible"/>
                                      </p:to>
                                    </p:set>
                                    <p:animEffect transition="in" filter="randombar(horizontal)">
                                      <p:cBhvr>
                                        <p:cTn id="65" dur="1250"/>
                                        <p:tgtEl>
                                          <p:spTgt spid="3"/>
                                        </p:tgtEl>
                                      </p:cBhvr>
                                    </p:animEffect>
                                  </p:childTnLst>
                                </p:cTn>
                              </p:par>
                              <p:par>
                                <p:cTn id="66" presetID="14" presetClass="entr" presetSubtype="10" fill="hold" nodeType="withEffect">
                                  <p:stCondLst>
                                    <p:cond delay="0"/>
                                  </p:stCondLst>
                                  <p:childTnLst>
                                    <p:set>
                                      <p:cBhvr>
                                        <p:cTn id="67" dur="1" fill="hold">
                                          <p:stCondLst>
                                            <p:cond delay="0"/>
                                          </p:stCondLst>
                                        </p:cTn>
                                        <p:tgtEl>
                                          <p:spTgt spid="9"/>
                                        </p:tgtEl>
                                        <p:attrNameLst>
                                          <p:attrName>style.visibility</p:attrName>
                                        </p:attrNameLst>
                                      </p:cBhvr>
                                      <p:to>
                                        <p:strVal val="visible"/>
                                      </p:to>
                                    </p:set>
                                    <p:animEffect transition="in" filter="randombar(horizontal)">
                                      <p:cBhvr>
                                        <p:cTn id="68" dur="1250"/>
                                        <p:tgtEl>
                                          <p:spTgt spid="9"/>
                                        </p:tgtEl>
                                      </p:cBhvr>
                                    </p:animEffect>
                                  </p:childTnLst>
                                </p:cTn>
                              </p:par>
                              <p:par>
                                <p:cTn id="69" presetID="14" presetClass="entr" presetSubtype="10" fill="hold" nodeType="with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randombar(horizontal)">
                                      <p:cBhvr>
                                        <p:cTn id="71" dur="1250"/>
                                        <p:tgtEl>
                                          <p:spTgt spid="13"/>
                                        </p:tgtEl>
                                      </p:cBhvr>
                                    </p:animEffect>
                                  </p:childTnLst>
                                </p:cTn>
                              </p:par>
                              <p:par>
                                <p:cTn id="72" presetID="14" presetClass="entr" presetSubtype="10" fill="hold" nodeType="with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randombar(horizontal)">
                                      <p:cBhvr>
                                        <p:cTn id="74" dur="1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3" grpId="0"/>
      <p:bldP spid="5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8D8755A-7A23-498C-9AA6-6FAB0387CB4B}"/>
              </a:ext>
            </a:extLst>
          </p:cNvPr>
          <p:cNvSpPr/>
          <p:nvPr/>
        </p:nvSpPr>
        <p:spPr>
          <a:xfrm>
            <a:off x="-15016" y="0"/>
            <a:ext cx="12207016" cy="6863080"/>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1200"/>
          </a:p>
        </p:txBody>
      </p:sp>
      <p:sp>
        <p:nvSpPr>
          <p:cNvPr id="2" name="Freeform 2"/>
          <p:cNvSpPr/>
          <p:nvPr/>
        </p:nvSpPr>
        <p:spPr>
          <a:xfrm>
            <a:off x="25400" y="0"/>
            <a:ext cx="11734800" cy="6863080"/>
          </a:xfrm>
          <a:custGeom>
            <a:avLst/>
            <a:gdLst/>
            <a:ahLst/>
            <a:cxnLst/>
            <a:rect l="l" t="t" r="r" b="b"/>
            <a:pathLst>
              <a:path w="10967500" h="8486297">
                <a:moveTo>
                  <a:pt x="0" y="0"/>
                </a:moveTo>
                <a:lnTo>
                  <a:pt x="10967501" y="0"/>
                </a:lnTo>
                <a:lnTo>
                  <a:pt x="10967501" y="8486297"/>
                </a:lnTo>
                <a:lnTo>
                  <a:pt x="0" y="8486297"/>
                </a:lnTo>
                <a:lnTo>
                  <a:pt x="0" y="0"/>
                </a:lnTo>
                <a:close/>
              </a:path>
            </a:pathLst>
          </a:custGeom>
          <a:blipFill>
            <a:blip r:embed="rId2"/>
            <a:stretch>
              <a:fillRect l="-655" r="-655"/>
            </a:stretch>
          </a:blipFill>
        </p:spPr>
        <p:txBody>
          <a:bodyPr/>
          <a:lstStyle/>
          <a:p>
            <a:endParaRPr lang="en-US" sz="1200"/>
          </a:p>
        </p:txBody>
      </p:sp>
      <p:sp>
        <p:nvSpPr>
          <p:cNvPr id="8" name="Freeform 8"/>
          <p:cNvSpPr/>
          <p:nvPr/>
        </p:nvSpPr>
        <p:spPr>
          <a:xfrm rot="-1071387">
            <a:off x="10823045" y="-573051"/>
            <a:ext cx="2107855" cy="2005097"/>
          </a:xfrm>
          <a:custGeom>
            <a:avLst/>
            <a:gdLst/>
            <a:ahLst/>
            <a:cxnLst/>
            <a:rect l="l" t="t" r="r" b="b"/>
            <a:pathLst>
              <a:path w="3161782" h="3007646">
                <a:moveTo>
                  <a:pt x="0" y="0"/>
                </a:moveTo>
                <a:lnTo>
                  <a:pt x="3161782" y="0"/>
                </a:lnTo>
                <a:lnTo>
                  <a:pt x="3161782" y="3007645"/>
                </a:lnTo>
                <a:lnTo>
                  <a:pt x="0" y="3007645"/>
                </a:lnTo>
                <a:lnTo>
                  <a:pt x="0" y="0"/>
                </a:lnTo>
                <a:close/>
              </a:path>
            </a:pathLst>
          </a:custGeom>
          <a:blipFill>
            <a:blip r:embed="rId3"/>
            <a:stretch>
              <a:fillRect/>
            </a:stretch>
          </a:blipFill>
        </p:spPr>
        <p:txBody>
          <a:bodyPr/>
          <a:lstStyle/>
          <a:p>
            <a:endParaRPr lang="en-US" sz="1200"/>
          </a:p>
        </p:txBody>
      </p:sp>
      <p:pic>
        <p:nvPicPr>
          <p:cNvPr id="4" name="Picture 3" descr="A table with text on it&#10;&#10;Description automatically generated">
            <a:extLst>
              <a:ext uri="{FF2B5EF4-FFF2-40B4-BE49-F238E27FC236}">
                <a16:creationId xmlns:a16="http://schemas.microsoft.com/office/drawing/2014/main" id="{5656C3C9-3F56-4890-B4A3-6C191C627B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040" y="104215"/>
            <a:ext cx="11257145" cy="6649570"/>
          </a:xfrm>
          <a:prstGeom prst="rect">
            <a:avLst/>
          </a:prstGeom>
        </p:spPr>
      </p:pic>
    </p:spTree>
    <p:extLst>
      <p:ext uri="{BB962C8B-B14F-4D97-AF65-F5344CB8AC3E}">
        <p14:creationId xmlns:p14="http://schemas.microsoft.com/office/powerpoint/2010/main" val="627597072"/>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Đồng hồ đếm ngược 10 phút - 10 Minutes">
            <a:hlinkClick r:id="" action="ppaction://media"/>
            <a:extLst>
              <a:ext uri="{FF2B5EF4-FFF2-40B4-BE49-F238E27FC236}">
                <a16:creationId xmlns:a16="http://schemas.microsoft.com/office/drawing/2014/main" id="{B634E46F-0D20-4EC1-AE01-5AE8864D69B9}"/>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a:stretch/>
        </p:blipFill>
        <p:spPr>
          <a:xfrm>
            <a:off x="13" y="7"/>
            <a:ext cx="12191987" cy="6857993"/>
          </a:xfrm>
          <a:prstGeom prst="rect">
            <a:avLst/>
          </a:prstGeom>
          <a:noFill/>
        </p:spPr>
      </p:pic>
    </p:spTree>
    <p:extLst>
      <p:ext uri="{BB962C8B-B14F-4D97-AF65-F5344CB8AC3E}">
        <p14:creationId xmlns:p14="http://schemas.microsoft.com/office/powerpoint/2010/main" val="2411822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09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20ABFE-C731-A598-AADD-7FFEA41C301C}"/>
              </a:ext>
            </a:extLst>
          </p:cNvPr>
          <p:cNvPicPr>
            <a:picLocks noChangeAspect="1"/>
          </p:cNvPicPr>
          <p:nvPr/>
        </p:nvPicPr>
        <p:blipFill>
          <a:blip r:embed="rId2"/>
          <a:stretch>
            <a:fillRect/>
          </a:stretch>
        </p:blipFill>
        <p:spPr>
          <a:xfrm>
            <a:off x="3658433" y="0"/>
            <a:ext cx="5042656" cy="6877324"/>
          </a:xfrm>
          <a:prstGeom prst="rect">
            <a:avLst/>
          </a:prstGeom>
        </p:spPr>
      </p:pic>
    </p:spTree>
    <p:extLst>
      <p:ext uri="{BB962C8B-B14F-4D97-AF65-F5344CB8AC3E}">
        <p14:creationId xmlns:p14="http://schemas.microsoft.com/office/powerpoint/2010/main" val="391782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able 16">
            <a:extLst>
              <a:ext uri="{FF2B5EF4-FFF2-40B4-BE49-F238E27FC236}">
                <a16:creationId xmlns:a16="http://schemas.microsoft.com/office/drawing/2014/main" id="{1AAC97ED-9B62-CFCC-B560-8C019EB44018}"/>
              </a:ext>
            </a:extLst>
          </p:cNvPr>
          <p:cNvGraphicFramePr>
            <a:graphicFrameLocks noGrp="1"/>
          </p:cNvGraphicFramePr>
          <p:nvPr>
            <p:extLst>
              <p:ext uri="{D42A27DB-BD31-4B8C-83A1-F6EECF244321}">
                <p14:modId xmlns:p14="http://schemas.microsoft.com/office/powerpoint/2010/main" val="3291234996"/>
              </p:ext>
            </p:extLst>
          </p:nvPr>
        </p:nvGraphicFramePr>
        <p:xfrm>
          <a:off x="114300" y="57152"/>
          <a:ext cx="11915775" cy="6649403"/>
        </p:xfrm>
        <a:graphic>
          <a:graphicData uri="http://schemas.openxmlformats.org/drawingml/2006/table">
            <a:tbl>
              <a:tblPr firstRow="1" bandRow="1">
                <a:tableStyleId>{5C22544A-7EE6-4342-B048-85BDC9FD1C3A}</a:tableStyleId>
              </a:tblPr>
              <a:tblGrid>
                <a:gridCol w="1605837">
                  <a:extLst>
                    <a:ext uri="{9D8B030D-6E8A-4147-A177-3AD203B41FA5}">
                      <a16:colId xmlns:a16="http://schemas.microsoft.com/office/drawing/2014/main" val="3022892025"/>
                    </a:ext>
                  </a:extLst>
                </a:gridCol>
                <a:gridCol w="4649944">
                  <a:extLst>
                    <a:ext uri="{9D8B030D-6E8A-4147-A177-3AD203B41FA5}">
                      <a16:colId xmlns:a16="http://schemas.microsoft.com/office/drawing/2014/main" val="3056903272"/>
                    </a:ext>
                  </a:extLst>
                </a:gridCol>
                <a:gridCol w="5659994">
                  <a:extLst>
                    <a:ext uri="{9D8B030D-6E8A-4147-A177-3AD203B41FA5}">
                      <a16:colId xmlns:a16="http://schemas.microsoft.com/office/drawing/2014/main" val="4072237568"/>
                    </a:ext>
                  </a:extLst>
                </a:gridCol>
              </a:tblGrid>
              <a:tr h="600075">
                <a:tc>
                  <a:txBody>
                    <a:bodyPr/>
                    <a:lstStyle/>
                    <a:p>
                      <a:endParaRPr lang="en-US" sz="2600">
                        <a:latin typeface="Times New Roman" panose="02020603050405020304" pitchFamily="18" charset="0"/>
                        <a:cs typeface="Times New Roman" panose="02020603050405020304" pitchFamily="18" charset="0"/>
                      </a:endParaRPr>
                    </a:p>
                  </a:txBody>
                  <a:tcPr/>
                </a:tc>
                <a:tc>
                  <a:txBody>
                    <a:bodyPr/>
                    <a:lstStyle/>
                    <a:p>
                      <a:r>
                        <a:rPr lang="en-US" sz="2600" dirty="0" err="1">
                          <a:latin typeface="Times New Roman" panose="02020603050405020304" pitchFamily="18" charset="0"/>
                          <a:cs typeface="Times New Roman" panose="02020603050405020304" pitchFamily="18" charset="0"/>
                        </a:rPr>
                        <a:t>Tiêu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hóa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cơ</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học</a:t>
                      </a:r>
                      <a:endParaRPr lang="en-US" sz="2600" dirty="0">
                        <a:latin typeface="Times New Roman" panose="02020603050405020304" pitchFamily="18" charset="0"/>
                        <a:cs typeface="Times New Roman" panose="02020603050405020304" pitchFamily="18" charset="0"/>
                      </a:endParaRPr>
                    </a:p>
                  </a:txBody>
                  <a:tcPr/>
                </a:tc>
                <a:tc>
                  <a:txBody>
                    <a:bodyPr/>
                    <a:lstStyle/>
                    <a:p>
                      <a:r>
                        <a:rPr lang="en-US" sz="2600" dirty="0" err="1">
                          <a:latin typeface="Times New Roman" panose="02020603050405020304" pitchFamily="18" charset="0"/>
                          <a:cs typeface="Times New Roman" panose="02020603050405020304" pitchFamily="18" charset="0"/>
                        </a:rPr>
                        <a:t>Tiêu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hóa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hóa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học</a:t>
                      </a:r>
                      <a:endParaRPr lang="en-US" sz="2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223194566"/>
                  </a:ext>
                </a:extLst>
              </a:tr>
              <a:tr h="1300163">
                <a:tc>
                  <a:txBody>
                    <a:bodyPr/>
                    <a:lstStyle/>
                    <a:p>
                      <a:r>
                        <a:rPr lang="en-US" sz="2600" dirty="0" err="1">
                          <a:latin typeface="Times New Roman" panose="02020603050405020304" pitchFamily="18" charset="0"/>
                          <a:cs typeface="Times New Roman" panose="02020603050405020304" pitchFamily="18" charset="0"/>
                        </a:rPr>
                        <a:t>Miệng</a:t>
                      </a:r>
                      <a:endParaRPr lang="en-US" sz="2600" dirty="0">
                        <a:latin typeface="Times New Roman" panose="02020603050405020304" pitchFamily="18" charset="0"/>
                        <a:cs typeface="Times New Roman" panose="02020603050405020304" pitchFamily="18" charset="0"/>
                      </a:endParaRPr>
                    </a:p>
                  </a:txBody>
                  <a:tcPr/>
                </a:tc>
                <a:tc>
                  <a:txBody>
                    <a:bodyPr/>
                    <a:lstStyle/>
                    <a:p>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Tiết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nước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bọt</a:t>
                      </a:r>
                      <a:endParaRPr lang="en-US" sz="2600" dirty="0">
                        <a:latin typeface="Times New Roman" panose="02020603050405020304" pitchFamily="18" charset="0"/>
                        <a:cs typeface="Times New Roman" panose="02020603050405020304" pitchFamily="18" charset="0"/>
                      </a:endParaRPr>
                    </a:p>
                    <a:p>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Nhai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nghiền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đảo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trộn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thức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ăn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tạo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viên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dê</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nuốt</a:t>
                      </a:r>
                      <a:endParaRPr lang="en-US" sz="2600" dirty="0">
                        <a:latin typeface="Times New Roman" panose="02020603050405020304" pitchFamily="18" charset="0"/>
                        <a:cs typeface="Times New Roman" panose="02020603050405020304" pitchFamily="18" charset="0"/>
                      </a:endParaRPr>
                    </a:p>
                  </a:txBody>
                  <a:tcPr/>
                </a:tc>
                <a:tc>
                  <a:txBody>
                    <a:bodyPr/>
                    <a:lstStyle/>
                    <a:p>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Enzym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amilase</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của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nước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bọt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biến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đổi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một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phần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tinh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bọt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chín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thành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đường</a:t>
                      </a:r>
                      <a:r>
                        <a:rPr lang="en-US" sz="2600" dirty="0">
                          <a:latin typeface="Times New Roman" panose="02020603050405020304" pitchFamily="18" charset="0"/>
                          <a:cs typeface="Times New Roman" panose="02020603050405020304" pitchFamily="18" charset="0"/>
                        </a:rPr>
                        <a:t> maltose</a:t>
                      </a:r>
                    </a:p>
                  </a:txBody>
                  <a:tcPr/>
                </a:tc>
                <a:extLst>
                  <a:ext uri="{0D108BD9-81ED-4DB2-BD59-A6C34878D82A}">
                    <a16:rowId xmlns:a16="http://schemas.microsoft.com/office/drawing/2014/main" val="22894617"/>
                  </a:ext>
                </a:extLst>
              </a:tr>
              <a:tr h="1000125">
                <a:tc>
                  <a:txBody>
                    <a:bodyPr/>
                    <a:lstStyle/>
                    <a:p>
                      <a:r>
                        <a:rPr lang="en-US" sz="2600" dirty="0">
                          <a:latin typeface="Times New Roman" panose="02020603050405020304" pitchFamily="18" charset="0"/>
                          <a:cs typeface="Times New Roman" panose="02020603050405020304" pitchFamily="18" charset="0"/>
                        </a:rPr>
                        <a:t>Dạ </a:t>
                      </a:r>
                      <a:r>
                        <a:rPr lang="en-US" sz="2600" dirty="0" err="1">
                          <a:latin typeface="Times New Roman" panose="02020603050405020304" pitchFamily="18" charset="0"/>
                          <a:cs typeface="Times New Roman" panose="02020603050405020304" pitchFamily="18" charset="0"/>
                        </a:rPr>
                        <a:t>dày</a:t>
                      </a:r>
                      <a:endParaRPr lang="en-US" sz="2600" dirty="0">
                        <a:latin typeface="Times New Roman" panose="02020603050405020304" pitchFamily="18" charset="0"/>
                        <a:cs typeface="Times New Roman" panose="02020603050405020304" pitchFamily="18" charset="0"/>
                      </a:endParaRPr>
                    </a:p>
                  </a:txBody>
                  <a:tcPr/>
                </a:tc>
                <a:tc>
                  <a:txBody>
                    <a:bodyPr/>
                    <a:lstStyle/>
                    <a:p>
                      <a:r>
                        <a:rPr lang="en-US" sz="2600" dirty="0">
                          <a:latin typeface="Times New Roman" panose="02020603050405020304" pitchFamily="18" charset="0"/>
                          <a:cs typeface="Times New Roman" panose="02020603050405020304" pitchFamily="18" charset="0"/>
                        </a:rPr>
                        <a:t>Co </a:t>
                      </a:r>
                      <a:r>
                        <a:rPr lang="en-US" sz="2600" dirty="0" err="1">
                          <a:latin typeface="Times New Roman" panose="02020603050405020304" pitchFamily="18" charset="0"/>
                          <a:cs typeface="Times New Roman" panose="02020603050405020304" pitchFamily="18" charset="0"/>
                        </a:rPr>
                        <a:t>bóp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nghiền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nát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thức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ăn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thấm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đều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dịch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tiêu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hóa</a:t>
                      </a:r>
                      <a:endParaRPr lang="en-US" sz="2600" dirty="0">
                        <a:latin typeface="Times New Roman" panose="02020603050405020304" pitchFamily="18" charset="0"/>
                        <a:cs typeface="Times New Roman" panose="02020603050405020304" pitchFamily="18" charset="0"/>
                      </a:endParaRPr>
                    </a:p>
                  </a:txBody>
                  <a:tcPr/>
                </a:tc>
                <a:tc>
                  <a:txBody>
                    <a:bodyPr/>
                    <a:lstStyle/>
                    <a:p>
                      <a:r>
                        <a:rPr lang="en-US" sz="2600" dirty="0" err="1">
                          <a:latin typeface="Times New Roman" panose="02020603050405020304" pitchFamily="18" charset="0"/>
                          <a:cs typeface="Times New Roman" panose="02020603050405020304" pitchFamily="18" charset="0"/>
                        </a:rPr>
                        <a:t>Enzym</a:t>
                      </a:r>
                      <a:r>
                        <a:rPr lang="en-US" sz="2600" dirty="0">
                          <a:latin typeface="Times New Roman" panose="02020603050405020304" pitchFamily="18" charset="0"/>
                          <a:cs typeface="Times New Roman" panose="02020603050405020304" pitchFamily="18" charset="0"/>
                        </a:rPr>
                        <a:t> pepsin </a:t>
                      </a:r>
                      <a:r>
                        <a:rPr lang="en-US" sz="2600" dirty="0" err="1">
                          <a:latin typeface="Times New Roman" panose="02020603050405020304" pitchFamily="18" charset="0"/>
                          <a:cs typeface="Times New Roman" panose="02020603050405020304" pitchFamily="18" charset="0"/>
                        </a:rPr>
                        <a:t>phân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cắt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chuỗi</a:t>
                      </a:r>
                      <a:r>
                        <a:rPr lang="en-US" sz="2600" dirty="0">
                          <a:latin typeface="Times New Roman" panose="02020603050405020304" pitchFamily="18" charset="0"/>
                          <a:cs typeface="Times New Roman" panose="02020603050405020304" pitchFamily="18" charset="0"/>
                        </a:rPr>
                        <a:t> protein </a:t>
                      </a:r>
                      <a:r>
                        <a:rPr lang="en-US" sz="2600" dirty="0" err="1">
                          <a:latin typeface="Times New Roman" panose="02020603050405020304" pitchFamily="18" charset="0"/>
                          <a:cs typeface="Times New Roman" panose="02020603050405020304" pitchFamily="18" charset="0"/>
                        </a:rPr>
                        <a:t>dài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thành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chuỗi</a:t>
                      </a:r>
                      <a:r>
                        <a:rPr lang="en-US" sz="2600" dirty="0">
                          <a:latin typeface="Times New Roman" panose="02020603050405020304" pitchFamily="18" charset="0"/>
                          <a:cs typeface="Times New Roman" panose="02020603050405020304" pitchFamily="18" charset="0"/>
                        </a:rPr>
                        <a:t> protein </a:t>
                      </a:r>
                      <a:r>
                        <a:rPr lang="en-US" sz="2600" dirty="0" err="1">
                          <a:latin typeface="Times New Roman" panose="02020603050405020304" pitchFamily="18" charset="0"/>
                          <a:cs typeface="Times New Roman" panose="02020603050405020304" pitchFamily="18" charset="0"/>
                        </a:rPr>
                        <a:t>ngắn</a:t>
                      </a:r>
                      <a:r>
                        <a:rPr lang="en-US" sz="2600" dirty="0">
                          <a:latin typeface="Times New Roman" panose="02020603050405020304" pitchFamily="18" charset="0"/>
                          <a:cs typeface="Times New Roman" panose="02020603050405020304" pitchFamily="18" charset="0"/>
                        </a:rPr>
                        <a:t> (3-10aa)</a:t>
                      </a:r>
                    </a:p>
                  </a:txBody>
                  <a:tcPr/>
                </a:tc>
                <a:extLst>
                  <a:ext uri="{0D108BD9-81ED-4DB2-BD59-A6C34878D82A}">
                    <a16:rowId xmlns:a16="http://schemas.microsoft.com/office/drawing/2014/main" val="2385243123"/>
                  </a:ext>
                </a:extLst>
              </a:tr>
              <a:tr h="1300163">
                <a:tc>
                  <a:txBody>
                    <a:bodyPr/>
                    <a:lstStyle/>
                    <a:p>
                      <a:r>
                        <a:rPr lang="en-US" sz="2600" dirty="0" err="1">
                          <a:latin typeface="Times New Roman" panose="02020603050405020304" pitchFamily="18" charset="0"/>
                          <a:cs typeface="Times New Roman" panose="02020603050405020304" pitchFamily="18" charset="0"/>
                        </a:rPr>
                        <a:t>Ruột</a:t>
                      </a:r>
                      <a:r>
                        <a:rPr lang="en-US" sz="2600" dirty="0">
                          <a:latin typeface="Times New Roman" panose="02020603050405020304" pitchFamily="18" charset="0"/>
                          <a:cs typeface="Times New Roman" panose="02020603050405020304" pitchFamily="18" charset="0"/>
                        </a:rPr>
                        <a:t> non</a:t>
                      </a:r>
                    </a:p>
                  </a:txBody>
                  <a:tcPr/>
                </a:tc>
                <a:tc>
                  <a:txBody>
                    <a:bodyPr/>
                    <a:lstStyle/>
                    <a:p>
                      <a:r>
                        <a:rPr lang="en-US" sz="2600" dirty="0">
                          <a:latin typeface="Times New Roman" panose="02020603050405020304" pitchFamily="18" charset="0"/>
                          <a:cs typeface="Times New Roman" panose="02020603050405020304" pitchFamily="18" charset="0"/>
                        </a:rPr>
                        <a:t>Co </a:t>
                      </a:r>
                      <a:r>
                        <a:rPr lang="en-US" sz="2600" dirty="0" err="1">
                          <a:latin typeface="Times New Roman" panose="02020603050405020304" pitchFamily="18" charset="0"/>
                          <a:cs typeface="Times New Roman" panose="02020603050405020304" pitchFamily="18" charset="0"/>
                        </a:rPr>
                        <a:t>bóp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nhào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trộn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thức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ăn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thấm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đều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dịch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tiêu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hóa</a:t>
                      </a:r>
                      <a:endParaRPr lang="en-US" sz="2600" dirty="0">
                        <a:latin typeface="Times New Roman" panose="02020603050405020304" pitchFamily="18" charset="0"/>
                        <a:cs typeface="Times New Roman" panose="02020603050405020304" pitchFamily="18" charset="0"/>
                      </a:endParaRPr>
                    </a:p>
                  </a:txBody>
                  <a:tcPr/>
                </a:tc>
                <a:tc>
                  <a:txBody>
                    <a:bodyPr/>
                    <a:lstStyle/>
                    <a:p>
                      <a:r>
                        <a:rPr lang="en-US" sz="2600" dirty="0">
                          <a:latin typeface="Times New Roman" panose="02020603050405020304" pitchFamily="18" charset="0"/>
                          <a:cs typeface="Times New Roman" panose="02020603050405020304" pitchFamily="18" charset="0"/>
                        </a:rPr>
                        <a:t>- Có </a:t>
                      </a:r>
                      <a:r>
                        <a:rPr lang="en-US" sz="2600" dirty="0" err="1">
                          <a:latin typeface="Times New Roman" panose="02020603050405020304" pitchFamily="18" charset="0"/>
                          <a:cs typeface="Times New Roman" panose="02020603050405020304" pitchFamily="18" charset="0"/>
                        </a:rPr>
                        <a:t>đầy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đu</a:t>
                      </a:r>
                      <a:r>
                        <a:rPr lang="en-US" sz="2600" dirty="0">
                          <a:latin typeface="Times New Roman" panose="02020603050405020304" pitchFamily="18" charset="0"/>
                          <a:cs typeface="Times New Roman" panose="02020603050405020304" pitchFamily="18" charset="0"/>
                        </a:rPr>
                        <a:t>̉ enzyme </a:t>
                      </a:r>
                      <a:r>
                        <a:rPr lang="en-US" sz="2600" dirty="0" err="1">
                          <a:latin typeface="Times New Roman" panose="02020603050405020304" pitchFamily="18" charset="0"/>
                          <a:cs typeface="Times New Roman" panose="02020603050405020304" pitchFamily="18" charset="0"/>
                        </a:rPr>
                        <a:t>tiêu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hóa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tất</a:t>
                      </a:r>
                      <a:r>
                        <a:rPr lang="en-US" sz="2600" dirty="0">
                          <a:latin typeface="Times New Roman" panose="02020603050405020304" pitchFamily="18" charset="0"/>
                          <a:cs typeface="Times New Roman" panose="02020603050405020304" pitchFamily="18" charset="0"/>
                        </a:rPr>
                        <a:t> cả </a:t>
                      </a:r>
                      <a:r>
                        <a:rPr lang="en-US" sz="2600" dirty="0" err="1">
                          <a:latin typeface="Times New Roman" panose="02020603050405020304" pitchFamily="18" charset="0"/>
                          <a:cs typeface="Times New Roman" panose="02020603050405020304" pitchFamily="18" charset="0"/>
                        </a:rPr>
                        <a:t>các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loại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thức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ăn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thành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dạng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đơn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giản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nhất</a:t>
                      </a:r>
                      <a:r>
                        <a:rPr lang="en-US" sz="2600" dirty="0">
                          <a:latin typeface="Times New Roman" panose="02020603050405020304" pitchFamily="18" charset="0"/>
                          <a:cs typeface="Times New Roman" panose="02020603050405020304" pitchFamily="18" charset="0"/>
                        </a:rPr>
                        <a:t>.</a:t>
                      </a:r>
                    </a:p>
                    <a:p>
                      <a:r>
                        <a:rPr lang="en-US" sz="2600" dirty="0">
                          <a:latin typeface="Times New Roman" panose="02020603050405020304" pitchFamily="18" charset="0"/>
                          <a:cs typeface="Times New Roman" panose="02020603050405020304" pitchFamily="18" charset="0"/>
                        </a:rPr>
                        <a:t>- Là </a:t>
                      </a:r>
                      <a:r>
                        <a:rPr lang="en-US" sz="2600" dirty="0" err="1">
                          <a:latin typeface="Times New Roman" panose="02020603050405020304" pitchFamily="18" charset="0"/>
                          <a:cs typeface="Times New Roman" panose="02020603050405020304" pitchFamily="18" charset="0"/>
                        </a:rPr>
                        <a:t>nơi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diễn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ra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sư</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hấp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chất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dinh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dưỡng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thông</a:t>
                      </a:r>
                      <a:r>
                        <a:rPr lang="en-US" sz="2600" dirty="0">
                          <a:latin typeface="Times New Roman" panose="02020603050405020304" pitchFamily="18" charset="0"/>
                          <a:cs typeface="Times New Roman" panose="02020603050405020304" pitchFamily="18" charset="0"/>
                        </a:rPr>
                        <a:t> qua </a:t>
                      </a:r>
                      <a:r>
                        <a:rPr lang="en-US" sz="2600" dirty="0" err="1">
                          <a:latin typeface="Times New Roman" panose="02020603050405020304" pitchFamily="18" charset="0"/>
                          <a:cs typeface="Times New Roman" panose="02020603050405020304" pitchFamily="18" charset="0"/>
                        </a:rPr>
                        <a:t>thành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của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các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lông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ruột</a:t>
                      </a:r>
                      <a:r>
                        <a:rPr lang="en-US" sz="2600" dirty="0">
                          <a:latin typeface="Times New Roman" panose="02020603050405020304" pitchFamily="18" charset="0"/>
                          <a:cs typeface="Times New Roman" panose="02020603050405020304" pitchFamily="18" charset="0"/>
                        </a:rPr>
                        <a:t> qua </a:t>
                      </a:r>
                      <a:r>
                        <a:rPr lang="en-US" sz="2600" dirty="0" err="1">
                          <a:latin typeface="Times New Roman" panose="02020603050405020304" pitchFamily="18" charset="0"/>
                          <a:cs typeface="Times New Roman" panose="02020603050405020304" pitchFamily="18" charset="0"/>
                        </a:rPr>
                        <a:t>hai</a:t>
                      </a:r>
                      <a:r>
                        <a:rPr lang="en-US" sz="2600" dirty="0">
                          <a:latin typeface="Times New Roman" panose="02020603050405020304" pitchFamily="18" charset="0"/>
                          <a:cs typeface="Times New Roman" panose="02020603050405020304" pitchFamily="18" charset="0"/>
                        </a:rPr>
                        <a:t> con </a:t>
                      </a:r>
                      <a:r>
                        <a:rPr lang="en-US" sz="2600" dirty="0" err="1">
                          <a:latin typeface="Times New Roman" panose="02020603050405020304" pitchFamily="18" charset="0"/>
                          <a:cs typeface="Times New Roman" panose="02020603050405020304" pitchFamily="18" charset="0"/>
                        </a:rPr>
                        <a:t>đường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máu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bạch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huyết</a:t>
                      </a:r>
                      <a:endParaRPr lang="en-US" sz="2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570977172"/>
                  </a:ext>
                </a:extLst>
              </a:tr>
              <a:tr h="1300163">
                <a:tc>
                  <a:txBody>
                    <a:bodyPr/>
                    <a:lstStyle/>
                    <a:p>
                      <a:r>
                        <a:rPr lang="en-US" sz="2600" dirty="0" err="1">
                          <a:latin typeface="Times New Roman" panose="02020603050405020304" pitchFamily="18" charset="0"/>
                          <a:cs typeface="Times New Roman" panose="02020603050405020304" pitchFamily="18" charset="0"/>
                        </a:rPr>
                        <a:t>Ruột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gia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trực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tràng</a:t>
                      </a:r>
                      <a:endParaRPr lang="en-US" sz="2600" dirty="0">
                        <a:latin typeface="Times New Roman" panose="02020603050405020304" pitchFamily="18" charset="0"/>
                        <a:cs typeface="Times New Roman" panose="02020603050405020304" pitchFamily="18" charset="0"/>
                      </a:endParaRPr>
                    </a:p>
                  </a:txBody>
                  <a:tcPr/>
                </a:tc>
                <a:tc>
                  <a:txBody>
                    <a:bodyPr/>
                    <a:lstStyle/>
                    <a:p>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Hấp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thêm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một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sô</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chất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dinh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dưỡng</a:t>
                      </a:r>
                      <a:r>
                        <a:rPr lang="en-US" sz="2600" dirty="0">
                          <a:latin typeface="Times New Roman" panose="02020603050405020304" pitchFamily="18" charset="0"/>
                          <a:cs typeface="Times New Roman" panose="02020603050405020304" pitchFamily="18" charset="0"/>
                        </a:rPr>
                        <a:t>, chủ </a:t>
                      </a:r>
                      <a:r>
                        <a:rPr lang="en-US" sz="2600" dirty="0" err="1">
                          <a:latin typeface="Times New Roman" panose="02020603050405020304" pitchFamily="18" charset="0"/>
                          <a:cs typeface="Times New Roman" panose="02020603050405020304" pitchFamily="18" charset="0"/>
                        </a:rPr>
                        <a:t>yếu</a:t>
                      </a:r>
                      <a:r>
                        <a:rPr lang="en-US" sz="2600" dirty="0">
                          <a:latin typeface="Times New Roman" panose="02020603050405020304" pitchFamily="18" charset="0"/>
                          <a:cs typeface="Times New Roman" panose="02020603050405020304" pitchFamily="18" charset="0"/>
                        </a:rPr>
                        <a:t> là </a:t>
                      </a:r>
                      <a:r>
                        <a:rPr lang="en-US" sz="2600" dirty="0" err="1">
                          <a:latin typeface="Times New Roman" panose="02020603050405020304" pitchFamily="18" charset="0"/>
                          <a:cs typeface="Times New Roman" panose="02020603050405020304" pitchFamily="18" charset="0"/>
                        </a:rPr>
                        <a:t>nước</a:t>
                      </a:r>
                      <a:endParaRPr lang="en-US" sz="2600" dirty="0">
                        <a:latin typeface="Times New Roman" panose="02020603050405020304" pitchFamily="18" charset="0"/>
                        <a:cs typeface="Times New Roman" panose="02020603050405020304" pitchFamily="18" charset="0"/>
                      </a:endParaRPr>
                    </a:p>
                    <a:p>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Cô</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đặc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chất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thải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ra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ngoài</a:t>
                      </a:r>
                      <a:r>
                        <a:rPr lang="en-US" sz="2600" dirty="0">
                          <a:latin typeface="Times New Roman" panose="02020603050405020304" pitchFamily="18" charset="0"/>
                          <a:cs typeface="Times New Roman" panose="02020603050405020304" pitchFamily="18" charset="0"/>
                        </a:rPr>
                        <a:t> qua </a:t>
                      </a:r>
                      <a:r>
                        <a:rPr lang="en-US" sz="2600" dirty="0" err="1">
                          <a:latin typeface="Times New Roman" panose="02020603050405020304" pitchFamily="18" charset="0"/>
                          <a:cs typeface="Times New Roman" panose="02020603050405020304" pitchFamily="18" charset="0"/>
                        </a:rPr>
                        <a:t>hậu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môn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theo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cơ</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chê</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phản</a:t>
                      </a:r>
                      <a:r>
                        <a:rPr lang="en-US" sz="2600" dirty="0">
                          <a:latin typeface="Times New Roman" panose="02020603050405020304" pitchFamily="18" charset="0"/>
                          <a:cs typeface="Times New Roman" panose="02020603050405020304" pitchFamily="18" charset="0"/>
                        </a:rPr>
                        <a:t> xạ</a:t>
                      </a:r>
                    </a:p>
                  </a:txBody>
                  <a:tcPr/>
                </a:tc>
                <a:tc>
                  <a:txBody>
                    <a:bodyPr/>
                    <a:lstStyle/>
                    <a:p>
                      <a:endParaRPr lang="en-US" sz="2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032639767"/>
                  </a:ext>
                </a:extLst>
              </a:tr>
            </a:tbl>
          </a:graphicData>
        </a:graphic>
      </p:graphicFrame>
    </p:spTree>
    <p:extLst>
      <p:ext uri="{BB962C8B-B14F-4D97-AF65-F5344CB8AC3E}">
        <p14:creationId xmlns:p14="http://schemas.microsoft.com/office/powerpoint/2010/main" val="4272982146"/>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854" r="19769" b="33828"/>
          <a:stretch>
            <a:fillRect/>
          </a:stretch>
        </p:blipFill>
        <p:spPr>
          <a:xfrm>
            <a:off x="1589" y="0"/>
            <a:ext cx="12188825" cy="6858000"/>
          </a:xfrm>
          <a:prstGeom prst="rect">
            <a:avLst/>
          </a:prstGeom>
        </p:spPr>
      </p:pic>
      <p:sp>
        <p:nvSpPr>
          <p:cNvPr id="3" name="TextBox 3"/>
          <p:cNvSpPr txBox="1"/>
          <p:nvPr/>
        </p:nvSpPr>
        <p:spPr>
          <a:xfrm>
            <a:off x="6374997" y="885380"/>
            <a:ext cx="5495483" cy="548420"/>
          </a:xfrm>
          <a:prstGeom prst="rect">
            <a:avLst/>
          </a:prstGeom>
        </p:spPr>
        <p:txBody>
          <a:bodyPr lIns="0" tIns="0" rIns="0" bIns="0" rtlCol="0" anchor="t">
            <a:spAutoFit/>
          </a:bodyPr>
          <a:lstStyle/>
          <a:p>
            <a:pPr algn="ctr">
              <a:lnSpc>
                <a:spcPts val="4666"/>
              </a:lnSpc>
            </a:pPr>
            <a:r>
              <a:rPr lang="en-US" sz="3300" b="1" spc="853" dirty="0">
                <a:solidFill>
                  <a:srgbClr val="FFFFFF"/>
                </a:solidFill>
                <a:latin typeface="Arial Rounded MT Bold" panose="020F0704030504030204" pitchFamily="34" charset="0"/>
              </a:rPr>
              <a:t>BÀI 32</a:t>
            </a:r>
          </a:p>
        </p:txBody>
      </p:sp>
      <p:sp>
        <p:nvSpPr>
          <p:cNvPr id="4" name="TextBox 4"/>
          <p:cNvSpPr txBox="1"/>
          <p:nvPr/>
        </p:nvSpPr>
        <p:spPr>
          <a:xfrm>
            <a:off x="6374997" y="1470472"/>
            <a:ext cx="5495483" cy="1003673"/>
          </a:xfrm>
          <a:prstGeom prst="rect">
            <a:avLst/>
          </a:prstGeom>
        </p:spPr>
        <p:txBody>
          <a:bodyPr lIns="0" tIns="0" rIns="0" bIns="0" rtlCol="0" anchor="t">
            <a:spAutoFit/>
          </a:bodyPr>
          <a:lstStyle/>
          <a:p>
            <a:pPr algn="ctr">
              <a:lnSpc>
                <a:spcPts val="8397"/>
              </a:lnSpc>
            </a:pPr>
            <a:r>
              <a:rPr lang="en-US" sz="6000" b="1">
                <a:solidFill>
                  <a:srgbClr val="FF3131"/>
                </a:solidFill>
                <a:latin typeface="Arial Rounded MT Bold" panose="020F0704030504030204" pitchFamily="34" charset="0"/>
              </a:rPr>
              <a:t>DINH DƯỠNG</a:t>
            </a:r>
          </a:p>
        </p:txBody>
      </p:sp>
      <p:sp>
        <p:nvSpPr>
          <p:cNvPr id="5" name="TextBox 5"/>
          <p:cNvSpPr txBox="1"/>
          <p:nvPr/>
        </p:nvSpPr>
        <p:spPr>
          <a:xfrm>
            <a:off x="6374997" y="2607121"/>
            <a:ext cx="5495483" cy="983090"/>
          </a:xfrm>
          <a:prstGeom prst="rect">
            <a:avLst/>
          </a:prstGeom>
        </p:spPr>
        <p:txBody>
          <a:bodyPr lIns="0" tIns="0" rIns="0" bIns="0" rtlCol="0" anchor="t">
            <a:spAutoFit/>
          </a:bodyPr>
          <a:lstStyle/>
          <a:p>
            <a:pPr algn="ctr">
              <a:lnSpc>
                <a:spcPts val="8397"/>
              </a:lnSpc>
            </a:pPr>
            <a:r>
              <a:rPr lang="en-US" sz="6000" b="1">
                <a:solidFill>
                  <a:srgbClr val="FFFFFF"/>
                </a:solidFill>
                <a:latin typeface="Arial Rounded MT Bold" panose="020F0704030504030204" pitchFamily="34" charset="0"/>
              </a:rPr>
              <a:t>VÀ</a:t>
            </a:r>
          </a:p>
        </p:txBody>
      </p:sp>
      <p:sp>
        <p:nvSpPr>
          <p:cNvPr id="6" name="TextBox 6"/>
          <p:cNvSpPr txBox="1"/>
          <p:nvPr/>
        </p:nvSpPr>
        <p:spPr>
          <a:xfrm>
            <a:off x="6520522" y="3743771"/>
            <a:ext cx="5495483" cy="983090"/>
          </a:xfrm>
          <a:prstGeom prst="rect">
            <a:avLst/>
          </a:prstGeom>
        </p:spPr>
        <p:txBody>
          <a:bodyPr lIns="0" tIns="0" rIns="0" bIns="0" rtlCol="0" anchor="t">
            <a:spAutoFit/>
          </a:bodyPr>
          <a:lstStyle/>
          <a:p>
            <a:pPr algn="ctr">
              <a:lnSpc>
                <a:spcPts val="8397"/>
              </a:lnSpc>
            </a:pPr>
            <a:r>
              <a:rPr lang="en-US" sz="6000" b="1">
                <a:solidFill>
                  <a:srgbClr val="0CC0DF"/>
                </a:solidFill>
                <a:latin typeface="Arial Rounded MT Bold" panose="020F0704030504030204" pitchFamily="34" charset="0"/>
              </a:rPr>
              <a:t>TIÊU HÓA</a:t>
            </a:r>
          </a:p>
        </p:txBody>
      </p:sp>
      <p:sp>
        <p:nvSpPr>
          <p:cNvPr id="7" name="TextBox 7"/>
          <p:cNvSpPr txBox="1"/>
          <p:nvPr/>
        </p:nvSpPr>
        <p:spPr>
          <a:xfrm>
            <a:off x="6352303" y="4880422"/>
            <a:ext cx="5495483" cy="1003673"/>
          </a:xfrm>
          <a:prstGeom prst="rect">
            <a:avLst/>
          </a:prstGeom>
        </p:spPr>
        <p:txBody>
          <a:bodyPr lIns="0" tIns="0" rIns="0" bIns="0" rtlCol="0" anchor="t">
            <a:spAutoFit/>
          </a:bodyPr>
          <a:lstStyle/>
          <a:p>
            <a:pPr algn="ctr">
              <a:lnSpc>
                <a:spcPts val="8397"/>
              </a:lnSpc>
            </a:pPr>
            <a:r>
              <a:rPr lang="en-US" sz="6000" b="1">
                <a:solidFill>
                  <a:srgbClr val="FFFFFF"/>
                </a:solidFill>
                <a:latin typeface="Arial Rounded MT Bold" panose="020F0704030504030204" pitchFamily="34" charset="0"/>
              </a:rPr>
              <a:t>Ở NGƯỜI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8149" y="-1160587"/>
            <a:ext cx="14780655" cy="2057400"/>
            <a:chOff x="0" y="0"/>
            <a:chExt cx="5840792" cy="812800"/>
          </a:xfrm>
        </p:grpSpPr>
        <p:sp>
          <p:nvSpPr>
            <p:cNvPr id="3" name="Freeform 3"/>
            <p:cNvSpPr/>
            <p:nvPr/>
          </p:nvSpPr>
          <p:spPr>
            <a:xfrm>
              <a:off x="0" y="0"/>
              <a:ext cx="5840792" cy="812800"/>
            </a:xfrm>
            <a:custGeom>
              <a:avLst/>
              <a:gdLst/>
              <a:ahLst/>
              <a:cxnLst/>
              <a:rect l="l" t="t" r="r" b="b"/>
              <a:pathLst>
                <a:path w="5840792" h="812800">
                  <a:moveTo>
                    <a:pt x="0" y="0"/>
                  </a:moveTo>
                  <a:lnTo>
                    <a:pt x="5840792" y="0"/>
                  </a:lnTo>
                  <a:lnTo>
                    <a:pt x="5840792" y="812800"/>
                  </a:lnTo>
                  <a:lnTo>
                    <a:pt x="0" y="812800"/>
                  </a:lnTo>
                  <a:close/>
                </a:path>
              </a:pathLst>
            </a:custGeom>
            <a:gradFill rotWithShape="1">
              <a:gsLst>
                <a:gs pos="0">
                  <a:srgbClr val="FFF7AD">
                    <a:alpha val="100000"/>
                  </a:srgbClr>
                </a:gs>
                <a:gs pos="100000">
                  <a:srgbClr val="FFA9F9">
                    <a:alpha val="100000"/>
                  </a:srgbClr>
                </a:gs>
              </a:gsLst>
              <a:lin ang="0"/>
            </a:gra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Rounded MT Bold" panose="020F0704030504030204" pitchFamily="34" charset="0"/>
              </a:endParaRPr>
            </a:p>
          </p:txBody>
        </p:sp>
      </p:grpSp>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00839" y="1"/>
            <a:ext cx="896579" cy="896813"/>
          </a:xfrm>
          <a:prstGeom prst="rect">
            <a:avLst/>
          </a:prstGeom>
        </p:spPr>
      </p:pic>
      <p:sp>
        <p:nvSpPr>
          <p:cNvPr id="6" name="TextBox 6"/>
          <p:cNvSpPr txBox="1"/>
          <p:nvPr/>
        </p:nvSpPr>
        <p:spPr>
          <a:xfrm>
            <a:off x="1680227" y="227216"/>
            <a:ext cx="8831549" cy="423193"/>
          </a:xfrm>
          <a:prstGeom prst="rect">
            <a:avLst/>
          </a:prstGeom>
        </p:spPr>
        <p:txBody>
          <a:bodyPr lIns="0" tIns="0" rIns="0" bIns="0" rtlCol="0" anchor="t">
            <a:spAutoFit/>
          </a:bodyPr>
          <a:lstStyle/>
          <a:p>
            <a:pPr>
              <a:lnSpc>
                <a:spcPts val="3266"/>
              </a:lnSpc>
              <a:spcBef>
                <a:spcPct val="0"/>
              </a:spcBef>
            </a:pPr>
            <a:r>
              <a:rPr lang="en-US" sz="2800" b="1">
                <a:solidFill>
                  <a:srgbClr val="000000"/>
                </a:solidFill>
                <a:latin typeface="+mj-lt"/>
              </a:rPr>
              <a:t>II. TIÊU HÓA Ở NGƯỜI</a:t>
            </a:r>
          </a:p>
        </p:txBody>
      </p:sp>
      <p:grpSp>
        <p:nvGrpSpPr>
          <p:cNvPr id="7" name="Group 7"/>
          <p:cNvGrpSpPr/>
          <p:nvPr/>
        </p:nvGrpSpPr>
        <p:grpSpPr>
          <a:xfrm>
            <a:off x="687210" y="1447800"/>
            <a:ext cx="11017765" cy="655064"/>
            <a:chOff x="0" y="0"/>
            <a:chExt cx="21640800" cy="2566332"/>
          </a:xfrm>
        </p:grpSpPr>
        <p:grpSp>
          <p:nvGrpSpPr>
            <p:cNvPr id="8" name="Group 8"/>
            <p:cNvGrpSpPr/>
            <p:nvPr/>
          </p:nvGrpSpPr>
          <p:grpSpPr>
            <a:xfrm>
              <a:off x="0" y="0"/>
              <a:ext cx="21640800" cy="2566332"/>
              <a:chOff x="0" y="0"/>
              <a:chExt cx="4274726" cy="506930"/>
            </a:xfrm>
          </p:grpSpPr>
          <p:sp>
            <p:nvSpPr>
              <p:cNvPr id="9" name="Freeform 9"/>
              <p:cNvSpPr/>
              <p:nvPr/>
            </p:nvSpPr>
            <p:spPr>
              <a:xfrm>
                <a:off x="0" y="0"/>
                <a:ext cx="4274726" cy="506930"/>
              </a:xfrm>
              <a:custGeom>
                <a:avLst/>
                <a:gdLst/>
                <a:ahLst/>
                <a:cxnLst/>
                <a:rect l="l" t="t" r="r" b="b"/>
                <a:pathLst>
                  <a:path w="4274726" h="506930">
                    <a:moveTo>
                      <a:pt x="24327" y="0"/>
                    </a:moveTo>
                    <a:lnTo>
                      <a:pt x="4250399" y="0"/>
                    </a:lnTo>
                    <a:cubicBezTo>
                      <a:pt x="4263834" y="0"/>
                      <a:pt x="4274726" y="10891"/>
                      <a:pt x="4274726" y="24327"/>
                    </a:cubicBezTo>
                    <a:lnTo>
                      <a:pt x="4274726" y="482603"/>
                    </a:lnTo>
                    <a:cubicBezTo>
                      <a:pt x="4274726" y="496038"/>
                      <a:pt x="4263834" y="506930"/>
                      <a:pt x="4250399" y="506930"/>
                    </a:cubicBezTo>
                    <a:lnTo>
                      <a:pt x="24327" y="506930"/>
                    </a:lnTo>
                    <a:cubicBezTo>
                      <a:pt x="10891" y="506930"/>
                      <a:pt x="0" y="496038"/>
                      <a:pt x="0" y="482603"/>
                    </a:cubicBezTo>
                    <a:lnTo>
                      <a:pt x="0" y="24327"/>
                    </a:lnTo>
                    <a:cubicBezTo>
                      <a:pt x="0" y="10891"/>
                      <a:pt x="10891" y="0"/>
                      <a:pt x="24327" y="0"/>
                    </a:cubicBezTo>
                    <a:close/>
                  </a:path>
                </a:pathLst>
              </a:custGeom>
              <a:solidFill>
                <a:srgbClr val="C1FF72"/>
              </a:solidFill>
            </p:spPr>
            <p:txBody>
              <a:bodyPr/>
              <a:lstStyle/>
              <a:p>
                <a:endParaRPr lang="en-US"/>
              </a:p>
            </p:txBody>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1772"/>
                  </a:lnSpc>
                </a:pPr>
                <a:endParaRPr b="1">
                  <a:latin typeface="Arial Rounded MT Bold" panose="020F0704030504030204" pitchFamily="34" charset="0"/>
                </a:endParaRPr>
              </a:p>
            </p:txBody>
          </p:sp>
        </p:grpSp>
        <p:sp>
          <p:nvSpPr>
            <p:cNvPr id="11" name="TextBox 11"/>
            <p:cNvSpPr txBox="1"/>
            <p:nvPr/>
          </p:nvSpPr>
          <p:spPr>
            <a:xfrm>
              <a:off x="495386" y="510619"/>
              <a:ext cx="20533179" cy="1620506"/>
            </a:xfrm>
            <a:prstGeom prst="rect">
              <a:avLst/>
            </a:prstGeom>
          </p:spPr>
          <p:txBody>
            <a:bodyPr lIns="0" tIns="0" rIns="0" bIns="0" rtlCol="0" anchor="t">
              <a:spAutoFit/>
            </a:bodyPr>
            <a:lstStyle/>
            <a:p>
              <a:pPr algn="just">
                <a:lnSpc>
                  <a:spcPct val="120000"/>
                </a:lnSpc>
              </a:pPr>
              <a:r>
                <a:rPr lang="en-US" sz="2400" b="1">
                  <a:solidFill>
                    <a:srgbClr val="000000"/>
                  </a:solidFill>
                  <a:latin typeface="+mj-lt"/>
                </a:rPr>
                <a:t>Nêu mối quan hệ giữa tiêu hóa và dinh dưỡng</a:t>
              </a:r>
            </a:p>
          </p:txBody>
        </p:sp>
      </p:grpSp>
      <p:sp>
        <p:nvSpPr>
          <p:cNvPr id="12" name="TextBox 12"/>
          <p:cNvSpPr txBox="1"/>
          <p:nvPr/>
        </p:nvSpPr>
        <p:spPr>
          <a:xfrm>
            <a:off x="681765" y="2286001"/>
            <a:ext cx="11276191" cy="413639"/>
          </a:xfrm>
          <a:prstGeom prst="rect">
            <a:avLst/>
          </a:prstGeom>
        </p:spPr>
        <p:txBody>
          <a:bodyPr wrap="square" lIns="0" tIns="0" rIns="0" bIns="0" rtlCol="0" anchor="t">
            <a:spAutoFit/>
          </a:bodyPr>
          <a:lstStyle/>
          <a:p>
            <a:pPr algn="just">
              <a:lnSpc>
                <a:spcPct val="120000"/>
              </a:lnSpc>
            </a:pPr>
            <a:r>
              <a:rPr lang="vi-VN" sz="2400">
                <a:latin typeface="Calibri" panose="020F0502020204030204" pitchFamily="34" charset="0"/>
                <a:cs typeface="Calibri" panose="020F0502020204030204" pitchFamily="34" charset="0"/>
              </a:rPr>
              <a:t>Mối quan hệ giữa tiêu hóa và dinh dưỡng:</a:t>
            </a:r>
            <a:endParaRPr lang="en-US" sz="4400" b="1">
              <a:solidFill>
                <a:srgbClr val="000000"/>
              </a:solidFill>
              <a:latin typeface="Calibri" panose="020F0502020204030204" pitchFamily="34" charset="0"/>
              <a:cs typeface="Calibri" panose="020F0502020204030204" pitchFamily="34" charset="0"/>
            </a:endParaRPr>
          </a:p>
        </p:txBody>
      </p:sp>
      <p:sp>
        <p:nvSpPr>
          <p:cNvPr id="18" name="TextBox 9"/>
          <p:cNvSpPr txBox="1"/>
          <p:nvPr/>
        </p:nvSpPr>
        <p:spPr>
          <a:xfrm>
            <a:off x="687211" y="984250"/>
            <a:ext cx="6584163" cy="395236"/>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mj-lt"/>
              </a:rPr>
              <a:t>2. Quá trình tiêu hóa ở người</a:t>
            </a:r>
          </a:p>
        </p:txBody>
      </p:sp>
      <p:grpSp>
        <p:nvGrpSpPr>
          <p:cNvPr id="21" name="Group 20"/>
          <p:cNvGrpSpPr/>
          <p:nvPr/>
        </p:nvGrpSpPr>
        <p:grpSpPr>
          <a:xfrm>
            <a:off x="681764" y="2895600"/>
            <a:ext cx="5375300" cy="1938992"/>
            <a:chOff x="684032" y="4428284"/>
            <a:chExt cx="11532099" cy="2055850"/>
          </a:xfrm>
        </p:grpSpPr>
        <p:sp>
          <p:nvSpPr>
            <p:cNvPr id="23" name="Freeform 12"/>
            <p:cNvSpPr/>
            <p:nvPr/>
          </p:nvSpPr>
          <p:spPr>
            <a:xfrm rot="5400000">
              <a:off x="821334" y="4470564"/>
              <a:ext cx="278165" cy="552770"/>
            </a:xfrm>
            <a:custGeom>
              <a:avLst/>
              <a:gdLst/>
              <a:ahLst/>
              <a:cxnLst/>
              <a:rect l="l" t="t" r="r" b="b"/>
              <a:pathLst>
                <a:path w="6350000" h="5499100">
                  <a:moveTo>
                    <a:pt x="0" y="5499100"/>
                  </a:moveTo>
                  <a:lnTo>
                    <a:pt x="3175000" y="0"/>
                  </a:lnTo>
                  <a:lnTo>
                    <a:pt x="6350000" y="5499100"/>
                  </a:lnTo>
                  <a:lnTo>
                    <a:pt x="0" y="5499100"/>
                  </a:lnTo>
                  <a:close/>
                </a:path>
              </a:pathLst>
            </a:custGeom>
            <a:solidFill>
              <a:srgbClr val="237952"/>
            </a:solidFill>
          </p:spPr>
          <p:txBody>
            <a:bodyPr/>
            <a:lstStyle/>
            <a:p>
              <a:endParaRPr lang="en-US"/>
            </a:p>
          </p:txBody>
        </p:sp>
        <p:sp>
          <p:nvSpPr>
            <p:cNvPr id="24" name="TextBox 23"/>
            <p:cNvSpPr txBox="1"/>
            <p:nvPr/>
          </p:nvSpPr>
          <p:spPr>
            <a:xfrm>
              <a:off x="1183126" y="4428284"/>
              <a:ext cx="11033005" cy="2055850"/>
            </a:xfrm>
            <a:prstGeom prst="rect">
              <a:avLst/>
            </a:prstGeom>
            <a:noFill/>
          </p:spPr>
          <p:txBody>
            <a:bodyPr wrap="square" rtlCol="0">
              <a:spAutoFit/>
            </a:bodyPr>
            <a:lstStyle/>
            <a:p>
              <a:r>
                <a:rPr lang="en-US" sz="2400">
                  <a:solidFill>
                    <a:srgbClr val="000000"/>
                  </a:solidFill>
                  <a:latin typeface="Calibri" panose="020F0502020204030204" pitchFamily="34" charset="0"/>
                  <a:cs typeface="Calibri" panose="020F0502020204030204" pitchFamily="34" charset="0"/>
                </a:rPr>
                <a:t>Hoạt </a:t>
              </a:r>
              <a:r>
                <a:rPr lang="vi-VN" sz="2400">
                  <a:solidFill>
                    <a:srgbClr val="000000"/>
                  </a:solidFill>
                  <a:latin typeface="Calibri" panose="020F0502020204030204" pitchFamily="34" charset="0"/>
                  <a:cs typeface="Calibri" panose="020F0502020204030204" pitchFamily="34" charset="0"/>
                </a:rPr>
                <a:t>động của hệ tiêu hóa giúp biến đổi thức ăn thành các chất đơn giản tạo thuận lợi cho quá trình thu nhận, biến đổi và sử dụng chất dinh dưỡng trong dinh dưỡng. </a:t>
              </a:r>
            </a:p>
          </p:txBody>
        </p:sp>
      </p:grpSp>
      <p:pic>
        <p:nvPicPr>
          <p:cNvPr id="6147" name="Picture 3" descr="Ăn chậm nhai kỹ có tác dụng gì với người tiểu đườn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7954"/>
          <a:stretch/>
        </p:blipFill>
        <p:spPr bwMode="auto">
          <a:xfrm>
            <a:off x="5695778" y="2284615"/>
            <a:ext cx="6009196" cy="4311518"/>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p:cNvGrpSpPr/>
          <p:nvPr/>
        </p:nvGrpSpPr>
        <p:grpSpPr>
          <a:xfrm>
            <a:off x="681764" y="4971872"/>
            <a:ext cx="5375300" cy="1200329"/>
            <a:chOff x="684030" y="4428284"/>
            <a:chExt cx="11532101" cy="1272669"/>
          </a:xfrm>
        </p:grpSpPr>
        <p:sp>
          <p:nvSpPr>
            <p:cNvPr id="33" name="Freeform 12"/>
            <p:cNvSpPr/>
            <p:nvPr/>
          </p:nvSpPr>
          <p:spPr>
            <a:xfrm rot="5400000">
              <a:off x="821332" y="4371775"/>
              <a:ext cx="278165" cy="552770"/>
            </a:xfrm>
            <a:custGeom>
              <a:avLst/>
              <a:gdLst/>
              <a:ahLst/>
              <a:cxnLst/>
              <a:rect l="l" t="t" r="r" b="b"/>
              <a:pathLst>
                <a:path w="6350000" h="5499100">
                  <a:moveTo>
                    <a:pt x="0" y="5499100"/>
                  </a:moveTo>
                  <a:lnTo>
                    <a:pt x="3175000" y="0"/>
                  </a:lnTo>
                  <a:lnTo>
                    <a:pt x="6350000" y="5499100"/>
                  </a:lnTo>
                  <a:lnTo>
                    <a:pt x="0" y="5499100"/>
                  </a:lnTo>
                  <a:close/>
                </a:path>
              </a:pathLst>
            </a:custGeom>
            <a:solidFill>
              <a:srgbClr val="237952"/>
            </a:solidFill>
          </p:spPr>
          <p:txBody>
            <a:bodyPr/>
            <a:lstStyle/>
            <a:p>
              <a:endParaRPr lang="en-US"/>
            </a:p>
          </p:txBody>
        </p:sp>
        <p:sp>
          <p:nvSpPr>
            <p:cNvPr id="34" name="TextBox 33"/>
            <p:cNvSpPr txBox="1"/>
            <p:nvPr/>
          </p:nvSpPr>
          <p:spPr>
            <a:xfrm>
              <a:off x="1183126" y="4428284"/>
              <a:ext cx="11033005" cy="1272669"/>
            </a:xfrm>
            <a:prstGeom prst="rect">
              <a:avLst/>
            </a:prstGeom>
            <a:noFill/>
          </p:spPr>
          <p:txBody>
            <a:bodyPr wrap="square" rtlCol="0">
              <a:spAutoFit/>
            </a:bodyPr>
            <a:lstStyle/>
            <a:p>
              <a:r>
                <a:rPr lang="vi-VN" sz="2400">
                  <a:solidFill>
                    <a:srgbClr val="000000"/>
                  </a:solidFill>
                  <a:latin typeface="Calibri" panose="020F0502020204030204" pitchFamily="34" charset="0"/>
                  <a:cs typeface="Calibri" panose="020F0502020204030204" pitchFamily="34" charset="0"/>
                </a:rPr>
                <a:t>Không có hoạt động tiêu hóa thì hoạt động dinh dưỡng không thể diễn ra một cách hiệu quả</a:t>
              </a:r>
              <a:r>
                <a:rPr lang="en-US" sz="2400">
                  <a:solidFill>
                    <a:srgbClr val="000000"/>
                  </a:solidFill>
                  <a:latin typeface="Calibri" panose="020F0502020204030204" pitchFamily="34" charset="0"/>
                  <a:cs typeface="Calibri" panose="020F0502020204030204" pitchFamily="34" charset="0"/>
                </a:rPr>
                <a:t>.</a:t>
              </a:r>
              <a:endParaRPr lang="vi-VN" sz="2400">
                <a:solidFill>
                  <a:srgbClr val="000000"/>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1432283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147"/>
                                        </p:tgtEl>
                                        <p:attrNameLst>
                                          <p:attrName>style.visibility</p:attrName>
                                        </p:attrNameLst>
                                      </p:cBhvr>
                                      <p:to>
                                        <p:strVal val="visible"/>
                                      </p:to>
                                    </p:set>
                                    <p:animEffect transition="in" filter="fade">
                                      <p:cBhvr>
                                        <p:cTn id="14" dur="1000"/>
                                        <p:tgtEl>
                                          <p:spTgt spid="6147"/>
                                        </p:tgtEl>
                                      </p:cBhvr>
                                    </p:animEffect>
                                    <p:anim calcmode="lin" valueType="num">
                                      <p:cBhvr>
                                        <p:cTn id="15" dur="1000" fill="hold"/>
                                        <p:tgtEl>
                                          <p:spTgt spid="6147"/>
                                        </p:tgtEl>
                                        <p:attrNameLst>
                                          <p:attrName>ppt_x</p:attrName>
                                        </p:attrNameLst>
                                      </p:cBhvr>
                                      <p:tavLst>
                                        <p:tav tm="0">
                                          <p:val>
                                            <p:strVal val="#ppt_x"/>
                                          </p:val>
                                        </p:tav>
                                        <p:tav tm="100000">
                                          <p:val>
                                            <p:strVal val="#ppt_x"/>
                                          </p:val>
                                        </p:tav>
                                      </p:tavLst>
                                    </p:anim>
                                    <p:anim calcmode="lin" valueType="num">
                                      <p:cBhvr>
                                        <p:cTn id="16" dur="1000" fill="hold"/>
                                        <p:tgtEl>
                                          <p:spTgt spid="614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anim calcmode="lin" valueType="num">
                                      <p:cBhvr>
                                        <p:cTn id="29" dur="1000" fill="hold"/>
                                        <p:tgtEl>
                                          <p:spTgt spid="21"/>
                                        </p:tgtEl>
                                        <p:attrNameLst>
                                          <p:attrName>ppt_x</p:attrName>
                                        </p:attrNameLst>
                                      </p:cBhvr>
                                      <p:tavLst>
                                        <p:tav tm="0">
                                          <p:val>
                                            <p:strVal val="#ppt_x"/>
                                          </p:val>
                                        </p:tav>
                                        <p:tav tm="100000">
                                          <p:val>
                                            <p:strVal val="#ppt_x"/>
                                          </p:val>
                                        </p:tav>
                                      </p:tavLst>
                                    </p:anim>
                                    <p:anim calcmode="lin" valueType="num">
                                      <p:cBhvr>
                                        <p:cTn id="3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1000"/>
                                        <p:tgtEl>
                                          <p:spTgt spid="28"/>
                                        </p:tgtEl>
                                      </p:cBhvr>
                                    </p:animEffect>
                                    <p:anim calcmode="lin" valueType="num">
                                      <p:cBhvr>
                                        <p:cTn id="36" dur="1000" fill="hold"/>
                                        <p:tgtEl>
                                          <p:spTgt spid="28"/>
                                        </p:tgtEl>
                                        <p:attrNameLst>
                                          <p:attrName>ppt_x</p:attrName>
                                        </p:attrNameLst>
                                      </p:cBhvr>
                                      <p:tavLst>
                                        <p:tav tm="0">
                                          <p:val>
                                            <p:strVal val="#ppt_x"/>
                                          </p:val>
                                        </p:tav>
                                        <p:tav tm="100000">
                                          <p:val>
                                            <p:strVal val="#ppt_x"/>
                                          </p:val>
                                        </p:tav>
                                      </p:tavLst>
                                    </p:anim>
                                    <p:anim calcmode="lin" valueType="num">
                                      <p:cBhvr>
                                        <p:cTn id="3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D013CF8-472D-A6C4-E64E-398EFD340B90}"/>
              </a:ext>
            </a:extLst>
          </p:cNvPr>
          <p:cNvSpPr txBox="1"/>
          <p:nvPr/>
        </p:nvSpPr>
        <p:spPr>
          <a:xfrm>
            <a:off x="1867602" y="365006"/>
            <a:ext cx="8578391" cy="1015663"/>
          </a:xfrm>
          <a:prstGeom prst="rect">
            <a:avLst/>
          </a:prstGeom>
          <a:noFill/>
        </p:spPr>
        <p:txBody>
          <a:bodyPr wrap="square" rtlCol="0">
            <a:spAutoFit/>
          </a:bodyPr>
          <a:lstStyle/>
          <a:p>
            <a:pPr algn="ctr"/>
            <a:r>
              <a:rPr lang="en-US" sz="6000" b="1" dirty="0">
                <a:solidFill>
                  <a:srgbClr val="EB6C6C"/>
                </a:solidFill>
                <a:latin typeface="Averta Black" panose="00000A00000000000000" pitchFamily="50" charset="0"/>
              </a:rPr>
              <a:t>LẬT MẢNH GHÉP</a:t>
            </a:r>
          </a:p>
        </p:txBody>
      </p:sp>
      <p:sp>
        <p:nvSpPr>
          <p:cNvPr id="3" name="Freeform: Shape 2">
            <a:extLst>
              <a:ext uri="{FF2B5EF4-FFF2-40B4-BE49-F238E27FC236}">
                <a16:creationId xmlns:a16="http://schemas.microsoft.com/office/drawing/2014/main" id="{62021768-6369-7072-3B6D-082B06364BED}"/>
              </a:ext>
            </a:extLst>
          </p:cNvPr>
          <p:cNvSpPr/>
          <p:nvPr/>
        </p:nvSpPr>
        <p:spPr>
          <a:xfrm rot="14787545">
            <a:off x="10855975" y="5968326"/>
            <a:ext cx="2220729" cy="3052175"/>
          </a:xfrm>
          <a:custGeom>
            <a:avLst/>
            <a:gdLst>
              <a:gd name="connsiteX0" fmla="*/ 1529558 w 4888097"/>
              <a:gd name="connsiteY0" fmla="*/ 1549751 h 3860049"/>
              <a:gd name="connsiteX1" fmla="*/ 2824958 w 4888097"/>
              <a:gd name="connsiteY1" fmla="*/ 351 h 3860049"/>
              <a:gd name="connsiteX2" fmla="*/ 4856958 w 4888097"/>
              <a:gd name="connsiteY2" fmla="*/ 1702151 h 3860049"/>
              <a:gd name="connsiteX3" fmla="*/ 3790158 w 4888097"/>
              <a:gd name="connsiteY3" fmla="*/ 3784951 h 3860049"/>
              <a:gd name="connsiteX4" fmla="*/ 361158 w 4888097"/>
              <a:gd name="connsiteY4" fmla="*/ 3200751 h 3860049"/>
              <a:gd name="connsiteX5" fmla="*/ 234158 w 4888097"/>
              <a:gd name="connsiteY5" fmla="*/ 1295751 h 3860049"/>
              <a:gd name="connsiteX6" fmla="*/ 1529558 w 4888097"/>
              <a:gd name="connsiteY6" fmla="*/ 1549751 h 38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8097" h="3860049">
                <a:moveTo>
                  <a:pt x="1529558" y="1549751"/>
                </a:moveTo>
                <a:cubicBezTo>
                  <a:pt x="1961358" y="1333851"/>
                  <a:pt x="2270391" y="-25049"/>
                  <a:pt x="2824958" y="351"/>
                </a:cubicBezTo>
                <a:cubicBezTo>
                  <a:pt x="3379525" y="25751"/>
                  <a:pt x="4696091" y="1071384"/>
                  <a:pt x="4856958" y="1702151"/>
                </a:cubicBezTo>
                <a:cubicBezTo>
                  <a:pt x="5017825" y="2332918"/>
                  <a:pt x="4539458" y="3535184"/>
                  <a:pt x="3790158" y="3784951"/>
                </a:cubicBezTo>
                <a:cubicBezTo>
                  <a:pt x="3040858" y="4034718"/>
                  <a:pt x="953825" y="3615618"/>
                  <a:pt x="361158" y="3200751"/>
                </a:cubicBezTo>
                <a:cubicBezTo>
                  <a:pt x="-231509" y="2785884"/>
                  <a:pt x="39425" y="1575151"/>
                  <a:pt x="234158" y="1295751"/>
                </a:cubicBezTo>
                <a:cubicBezTo>
                  <a:pt x="428891" y="1016351"/>
                  <a:pt x="1097758" y="1765651"/>
                  <a:pt x="1529558" y="1549751"/>
                </a:cubicBezTo>
                <a:close/>
              </a:path>
            </a:pathLst>
          </a:custGeom>
          <a:solidFill>
            <a:srgbClr val="78C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reeform: Shape 3">
            <a:extLst>
              <a:ext uri="{FF2B5EF4-FFF2-40B4-BE49-F238E27FC236}">
                <a16:creationId xmlns:a16="http://schemas.microsoft.com/office/drawing/2014/main" id="{170C12F9-0B60-B283-B290-CC8906D6078D}"/>
              </a:ext>
            </a:extLst>
          </p:cNvPr>
          <p:cNvSpPr/>
          <p:nvPr/>
        </p:nvSpPr>
        <p:spPr>
          <a:xfrm>
            <a:off x="-984521" y="6074633"/>
            <a:ext cx="2643761" cy="2400241"/>
          </a:xfrm>
          <a:custGeom>
            <a:avLst/>
            <a:gdLst>
              <a:gd name="connsiteX0" fmla="*/ 2158573 w 7203095"/>
              <a:gd name="connsiteY0" fmla="*/ 1358 h 6539608"/>
              <a:gd name="connsiteX1" fmla="*/ 405973 w 7203095"/>
              <a:gd name="connsiteY1" fmla="*/ 1626958 h 6539608"/>
              <a:gd name="connsiteX2" fmla="*/ 609173 w 7203095"/>
              <a:gd name="connsiteY2" fmla="*/ 6351358 h 6539608"/>
              <a:gd name="connsiteX3" fmla="*/ 6806773 w 7203095"/>
              <a:gd name="connsiteY3" fmla="*/ 5233758 h 6539608"/>
              <a:gd name="connsiteX4" fmla="*/ 6095573 w 7203095"/>
              <a:gd name="connsiteY4" fmla="*/ 1830158 h 6539608"/>
              <a:gd name="connsiteX5" fmla="*/ 2158573 w 7203095"/>
              <a:gd name="connsiteY5" fmla="*/ 1358 h 653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03095" h="6539608">
                <a:moveTo>
                  <a:pt x="2158573" y="1358"/>
                </a:moveTo>
                <a:cubicBezTo>
                  <a:pt x="1210306" y="-32509"/>
                  <a:pt x="664206" y="568625"/>
                  <a:pt x="405973" y="1626958"/>
                </a:cubicBezTo>
                <a:cubicBezTo>
                  <a:pt x="147740" y="2685291"/>
                  <a:pt x="-457627" y="5750225"/>
                  <a:pt x="609173" y="6351358"/>
                </a:cubicBezTo>
                <a:cubicBezTo>
                  <a:pt x="1675973" y="6952491"/>
                  <a:pt x="5892373" y="5987291"/>
                  <a:pt x="6806773" y="5233758"/>
                </a:cubicBezTo>
                <a:cubicBezTo>
                  <a:pt x="7721173" y="4480225"/>
                  <a:pt x="6870273" y="2706458"/>
                  <a:pt x="6095573" y="1830158"/>
                </a:cubicBezTo>
                <a:cubicBezTo>
                  <a:pt x="5320873" y="953858"/>
                  <a:pt x="3106840" y="35225"/>
                  <a:pt x="2158573" y="1358"/>
                </a:cubicBezTo>
                <a:close/>
              </a:path>
            </a:pathLst>
          </a:custGeom>
          <a:solidFill>
            <a:srgbClr val="0EAD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Shape 4">
            <a:extLst>
              <a:ext uri="{FF2B5EF4-FFF2-40B4-BE49-F238E27FC236}">
                <a16:creationId xmlns:a16="http://schemas.microsoft.com/office/drawing/2014/main" id="{FCA165E6-41CD-CCCB-12FD-1ABB0308CAB5}"/>
              </a:ext>
            </a:extLst>
          </p:cNvPr>
          <p:cNvSpPr/>
          <p:nvPr/>
        </p:nvSpPr>
        <p:spPr>
          <a:xfrm>
            <a:off x="10661400" y="-809582"/>
            <a:ext cx="2121883" cy="1926433"/>
          </a:xfrm>
          <a:custGeom>
            <a:avLst/>
            <a:gdLst>
              <a:gd name="connsiteX0" fmla="*/ 2158573 w 7203095"/>
              <a:gd name="connsiteY0" fmla="*/ 1358 h 6539608"/>
              <a:gd name="connsiteX1" fmla="*/ 405973 w 7203095"/>
              <a:gd name="connsiteY1" fmla="*/ 1626958 h 6539608"/>
              <a:gd name="connsiteX2" fmla="*/ 609173 w 7203095"/>
              <a:gd name="connsiteY2" fmla="*/ 6351358 h 6539608"/>
              <a:gd name="connsiteX3" fmla="*/ 6806773 w 7203095"/>
              <a:gd name="connsiteY3" fmla="*/ 5233758 h 6539608"/>
              <a:gd name="connsiteX4" fmla="*/ 6095573 w 7203095"/>
              <a:gd name="connsiteY4" fmla="*/ 1830158 h 6539608"/>
              <a:gd name="connsiteX5" fmla="*/ 2158573 w 7203095"/>
              <a:gd name="connsiteY5" fmla="*/ 1358 h 653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03095" h="6539608">
                <a:moveTo>
                  <a:pt x="2158573" y="1358"/>
                </a:moveTo>
                <a:cubicBezTo>
                  <a:pt x="1210306" y="-32509"/>
                  <a:pt x="664206" y="568625"/>
                  <a:pt x="405973" y="1626958"/>
                </a:cubicBezTo>
                <a:cubicBezTo>
                  <a:pt x="147740" y="2685291"/>
                  <a:pt x="-457627" y="5750225"/>
                  <a:pt x="609173" y="6351358"/>
                </a:cubicBezTo>
                <a:cubicBezTo>
                  <a:pt x="1675973" y="6952491"/>
                  <a:pt x="5892373" y="5987291"/>
                  <a:pt x="6806773" y="5233758"/>
                </a:cubicBezTo>
                <a:cubicBezTo>
                  <a:pt x="7721173" y="4480225"/>
                  <a:pt x="6870273" y="2706458"/>
                  <a:pt x="6095573" y="1830158"/>
                </a:cubicBezTo>
                <a:cubicBezTo>
                  <a:pt x="5320873" y="953858"/>
                  <a:pt x="3106840" y="35225"/>
                  <a:pt x="2158573" y="1358"/>
                </a:cubicBezTo>
                <a:close/>
              </a:path>
            </a:pathLst>
          </a:custGeom>
          <a:solidFill>
            <a:srgbClr val="EB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255ED695-C48A-DF65-5C1A-6ACC45B3F44D}"/>
              </a:ext>
            </a:extLst>
          </p:cNvPr>
          <p:cNvSpPr/>
          <p:nvPr/>
        </p:nvSpPr>
        <p:spPr>
          <a:xfrm rot="14787545">
            <a:off x="-789690" y="-737472"/>
            <a:ext cx="1579380" cy="2170704"/>
          </a:xfrm>
          <a:custGeom>
            <a:avLst/>
            <a:gdLst>
              <a:gd name="connsiteX0" fmla="*/ 1529558 w 4888097"/>
              <a:gd name="connsiteY0" fmla="*/ 1549751 h 3860049"/>
              <a:gd name="connsiteX1" fmla="*/ 2824958 w 4888097"/>
              <a:gd name="connsiteY1" fmla="*/ 351 h 3860049"/>
              <a:gd name="connsiteX2" fmla="*/ 4856958 w 4888097"/>
              <a:gd name="connsiteY2" fmla="*/ 1702151 h 3860049"/>
              <a:gd name="connsiteX3" fmla="*/ 3790158 w 4888097"/>
              <a:gd name="connsiteY3" fmla="*/ 3784951 h 3860049"/>
              <a:gd name="connsiteX4" fmla="*/ 361158 w 4888097"/>
              <a:gd name="connsiteY4" fmla="*/ 3200751 h 3860049"/>
              <a:gd name="connsiteX5" fmla="*/ 234158 w 4888097"/>
              <a:gd name="connsiteY5" fmla="*/ 1295751 h 3860049"/>
              <a:gd name="connsiteX6" fmla="*/ 1529558 w 4888097"/>
              <a:gd name="connsiteY6" fmla="*/ 1549751 h 38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8097" h="3860049">
                <a:moveTo>
                  <a:pt x="1529558" y="1549751"/>
                </a:moveTo>
                <a:cubicBezTo>
                  <a:pt x="1961358" y="1333851"/>
                  <a:pt x="2270391" y="-25049"/>
                  <a:pt x="2824958" y="351"/>
                </a:cubicBezTo>
                <a:cubicBezTo>
                  <a:pt x="3379525" y="25751"/>
                  <a:pt x="4696091" y="1071384"/>
                  <a:pt x="4856958" y="1702151"/>
                </a:cubicBezTo>
                <a:cubicBezTo>
                  <a:pt x="5017825" y="2332918"/>
                  <a:pt x="4539458" y="3535184"/>
                  <a:pt x="3790158" y="3784951"/>
                </a:cubicBezTo>
                <a:cubicBezTo>
                  <a:pt x="3040858" y="4034718"/>
                  <a:pt x="953825" y="3615618"/>
                  <a:pt x="361158" y="3200751"/>
                </a:cubicBezTo>
                <a:cubicBezTo>
                  <a:pt x="-231509" y="2785884"/>
                  <a:pt x="39425" y="1575151"/>
                  <a:pt x="234158" y="1295751"/>
                </a:cubicBezTo>
                <a:cubicBezTo>
                  <a:pt x="428891" y="1016351"/>
                  <a:pt x="1097758" y="1765651"/>
                  <a:pt x="1529558" y="1549751"/>
                </a:cubicBezTo>
                <a:close/>
              </a:path>
            </a:pathLst>
          </a:custGeom>
          <a:solidFill>
            <a:srgbClr val="FFB9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Shape 7">
            <a:extLst>
              <a:ext uri="{FF2B5EF4-FFF2-40B4-BE49-F238E27FC236}">
                <a16:creationId xmlns:a16="http://schemas.microsoft.com/office/drawing/2014/main" id="{934B7D95-C26D-D061-8635-60C4E963CF0E}"/>
              </a:ext>
            </a:extLst>
          </p:cNvPr>
          <p:cNvSpPr/>
          <p:nvPr/>
        </p:nvSpPr>
        <p:spPr>
          <a:xfrm>
            <a:off x="5421143" y="2452617"/>
            <a:ext cx="64164" cy="64164"/>
          </a:xfrm>
          <a:custGeom>
            <a:avLst/>
            <a:gdLst>
              <a:gd name="connsiteX0" fmla="*/ 32082 w 64164"/>
              <a:gd name="connsiteY0" fmla="*/ 64165 h 64164"/>
              <a:gd name="connsiteX1" fmla="*/ 0 w 64164"/>
              <a:gd name="connsiteY1" fmla="*/ 32082 h 64164"/>
              <a:gd name="connsiteX2" fmla="*/ 32082 w 64164"/>
              <a:gd name="connsiteY2" fmla="*/ 0 h 64164"/>
              <a:gd name="connsiteX3" fmla="*/ 64165 w 64164"/>
              <a:gd name="connsiteY3" fmla="*/ 32082 h 64164"/>
              <a:gd name="connsiteX4" fmla="*/ 32082 w 64164"/>
              <a:gd name="connsiteY4" fmla="*/ 64165 h 64164"/>
              <a:gd name="connsiteX5" fmla="*/ 32082 w 64164"/>
              <a:gd name="connsiteY5" fmla="*/ 10131 h 64164"/>
              <a:gd name="connsiteX6" fmla="*/ 10131 w 64164"/>
              <a:gd name="connsiteY6" fmla="*/ 32082 h 64164"/>
              <a:gd name="connsiteX7" fmla="*/ 32082 w 64164"/>
              <a:gd name="connsiteY7" fmla="*/ 54034 h 64164"/>
              <a:gd name="connsiteX8" fmla="*/ 54034 w 64164"/>
              <a:gd name="connsiteY8" fmla="*/ 32082 h 64164"/>
              <a:gd name="connsiteX9" fmla="*/ 32082 w 64164"/>
              <a:gd name="connsiteY9" fmla="*/ 10131 h 64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164" h="64164">
                <a:moveTo>
                  <a:pt x="32082" y="64165"/>
                </a:moveTo>
                <a:cubicBezTo>
                  <a:pt x="14634" y="64165"/>
                  <a:pt x="0" y="49531"/>
                  <a:pt x="0" y="32082"/>
                </a:cubicBezTo>
                <a:cubicBezTo>
                  <a:pt x="0" y="14634"/>
                  <a:pt x="14634" y="0"/>
                  <a:pt x="32082" y="0"/>
                </a:cubicBezTo>
                <a:cubicBezTo>
                  <a:pt x="49531" y="0"/>
                  <a:pt x="64165" y="14634"/>
                  <a:pt x="64165" y="32082"/>
                </a:cubicBezTo>
                <a:cubicBezTo>
                  <a:pt x="64165" y="50094"/>
                  <a:pt x="49531" y="64165"/>
                  <a:pt x="32082" y="64165"/>
                </a:cubicBezTo>
                <a:close/>
                <a:moveTo>
                  <a:pt x="32082" y="10131"/>
                </a:moveTo>
                <a:cubicBezTo>
                  <a:pt x="19700" y="10131"/>
                  <a:pt x="10131" y="20263"/>
                  <a:pt x="10131" y="32082"/>
                </a:cubicBezTo>
                <a:cubicBezTo>
                  <a:pt x="10131" y="44465"/>
                  <a:pt x="20263" y="54034"/>
                  <a:pt x="32082" y="54034"/>
                </a:cubicBezTo>
                <a:cubicBezTo>
                  <a:pt x="44465" y="54034"/>
                  <a:pt x="54034" y="43902"/>
                  <a:pt x="54034" y="32082"/>
                </a:cubicBezTo>
                <a:cubicBezTo>
                  <a:pt x="54034" y="20263"/>
                  <a:pt x="44465" y="10131"/>
                  <a:pt x="32082" y="10131"/>
                </a:cubicBezTo>
                <a:close/>
              </a:path>
            </a:pathLst>
          </a:custGeom>
          <a:solidFill>
            <a:srgbClr val="3D70B3"/>
          </a:solidFill>
          <a:ln w="5622" cap="flat">
            <a:noFill/>
            <a:prstDash val="solid"/>
            <a:miter/>
          </a:ln>
        </p:spPr>
        <p:txBody>
          <a:bodyPr rtlCol="0" anchor="ctr"/>
          <a:lstStyle/>
          <a:p>
            <a:endParaRPr lang="vi-VN"/>
          </a:p>
        </p:txBody>
      </p:sp>
      <p:sp>
        <p:nvSpPr>
          <p:cNvPr id="10" name="Freeform: Shape 9">
            <a:extLst>
              <a:ext uri="{FF2B5EF4-FFF2-40B4-BE49-F238E27FC236}">
                <a16:creationId xmlns:a16="http://schemas.microsoft.com/office/drawing/2014/main" id="{63955A8C-FF47-31C3-B308-65E77A8218A8}"/>
              </a:ext>
            </a:extLst>
          </p:cNvPr>
          <p:cNvSpPr/>
          <p:nvPr/>
        </p:nvSpPr>
        <p:spPr>
          <a:xfrm>
            <a:off x="5774730" y="1735270"/>
            <a:ext cx="572694" cy="1185051"/>
          </a:xfrm>
          <a:custGeom>
            <a:avLst/>
            <a:gdLst>
              <a:gd name="connsiteX0" fmla="*/ 307198 w 572694"/>
              <a:gd name="connsiteY0" fmla="*/ 1075883 h 1185051"/>
              <a:gd name="connsiteX1" fmla="*/ 326898 w 572694"/>
              <a:gd name="connsiteY1" fmla="*/ 1029729 h 1185051"/>
              <a:gd name="connsiteX2" fmla="*/ 381495 w 572694"/>
              <a:gd name="connsiteY2" fmla="*/ 1028604 h 1185051"/>
              <a:gd name="connsiteX3" fmla="*/ 460856 w 572694"/>
              <a:gd name="connsiteY3" fmla="*/ 1064626 h 1185051"/>
              <a:gd name="connsiteX4" fmla="*/ 415266 w 572694"/>
              <a:gd name="connsiteY4" fmla="*/ 994270 h 1185051"/>
              <a:gd name="connsiteX5" fmla="*/ 387686 w 572694"/>
              <a:gd name="connsiteY5" fmla="*/ 946428 h 1185051"/>
              <a:gd name="connsiteX6" fmla="*/ 265547 w 572694"/>
              <a:gd name="connsiteY6" fmla="*/ 966127 h 1185051"/>
              <a:gd name="connsiteX7" fmla="*/ 225585 w 572694"/>
              <a:gd name="connsiteY7" fmla="*/ 944176 h 1185051"/>
              <a:gd name="connsiteX8" fmla="*/ 245285 w 572694"/>
              <a:gd name="connsiteY8" fmla="*/ 898023 h 1185051"/>
              <a:gd name="connsiteX9" fmla="*/ 299881 w 572694"/>
              <a:gd name="connsiteY9" fmla="*/ 896334 h 1185051"/>
              <a:gd name="connsiteX10" fmla="*/ 381495 w 572694"/>
              <a:gd name="connsiteY10" fmla="*/ 934045 h 1185051"/>
              <a:gd name="connsiteX11" fmla="*/ 313389 w 572694"/>
              <a:gd name="connsiteY11" fmla="*/ 778136 h 1185051"/>
              <a:gd name="connsiteX12" fmla="*/ 191251 w 572694"/>
              <a:gd name="connsiteY12" fmla="*/ 777573 h 1185051"/>
              <a:gd name="connsiteX13" fmla="*/ 155229 w 572694"/>
              <a:gd name="connsiteY13" fmla="*/ 749430 h 1185051"/>
              <a:gd name="connsiteX14" fmla="*/ 181683 w 572694"/>
              <a:gd name="connsiteY14" fmla="*/ 707216 h 1185051"/>
              <a:gd name="connsiteX15" fmla="*/ 235716 w 572694"/>
              <a:gd name="connsiteY15" fmla="*/ 714534 h 1185051"/>
              <a:gd name="connsiteX16" fmla="*/ 307761 w 572694"/>
              <a:gd name="connsiteY16" fmla="*/ 762376 h 1185051"/>
              <a:gd name="connsiteX17" fmla="*/ 279056 w 572694"/>
              <a:gd name="connsiteY17" fmla="*/ 584515 h 1185051"/>
              <a:gd name="connsiteX18" fmla="*/ 279619 w 572694"/>
              <a:gd name="connsiteY18" fmla="*/ 580575 h 1185051"/>
              <a:gd name="connsiteX19" fmla="*/ 157480 w 572694"/>
              <a:gd name="connsiteY19" fmla="*/ 562564 h 1185051"/>
              <a:gd name="connsiteX20" fmla="*/ 125961 w 572694"/>
              <a:gd name="connsiteY20" fmla="*/ 529919 h 1185051"/>
              <a:gd name="connsiteX21" fmla="*/ 158043 w 572694"/>
              <a:gd name="connsiteY21" fmla="*/ 491645 h 1185051"/>
              <a:gd name="connsiteX22" fmla="*/ 210388 w 572694"/>
              <a:gd name="connsiteY22" fmla="*/ 506279 h 1185051"/>
              <a:gd name="connsiteX23" fmla="*/ 280182 w 572694"/>
              <a:gd name="connsiteY23" fmla="*/ 569881 h 1185051"/>
              <a:gd name="connsiteX24" fmla="*/ 308887 w 572694"/>
              <a:gd name="connsiteY24" fmla="*/ 363315 h 1185051"/>
              <a:gd name="connsiteX25" fmla="*/ 185060 w 572694"/>
              <a:gd name="connsiteY25" fmla="*/ 345867 h 1185051"/>
              <a:gd name="connsiteX26" fmla="*/ 153540 w 572694"/>
              <a:gd name="connsiteY26" fmla="*/ 313222 h 1185051"/>
              <a:gd name="connsiteX27" fmla="*/ 185623 w 572694"/>
              <a:gd name="connsiteY27" fmla="*/ 274948 h 1185051"/>
              <a:gd name="connsiteX28" fmla="*/ 237968 w 572694"/>
              <a:gd name="connsiteY28" fmla="*/ 289582 h 1185051"/>
              <a:gd name="connsiteX29" fmla="*/ 309450 w 572694"/>
              <a:gd name="connsiteY29" fmla="*/ 354873 h 1185051"/>
              <a:gd name="connsiteX30" fmla="*/ 307761 w 572694"/>
              <a:gd name="connsiteY30" fmla="*/ 302527 h 1185051"/>
              <a:gd name="connsiteX31" fmla="*/ 276242 w 572694"/>
              <a:gd name="connsiteY31" fmla="*/ 201215 h 1185051"/>
              <a:gd name="connsiteX32" fmla="*/ 149038 w 572694"/>
              <a:gd name="connsiteY32" fmla="*/ 217537 h 1185051"/>
              <a:gd name="connsiteX33" fmla="*/ 109638 w 572694"/>
              <a:gd name="connsiteY33" fmla="*/ 193897 h 1185051"/>
              <a:gd name="connsiteX34" fmla="*/ 131026 w 572694"/>
              <a:gd name="connsiteY34" fmla="*/ 148869 h 1185051"/>
              <a:gd name="connsiteX35" fmla="*/ 185623 w 572694"/>
              <a:gd name="connsiteY35" fmla="*/ 149432 h 1185051"/>
              <a:gd name="connsiteX36" fmla="*/ 272865 w 572694"/>
              <a:gd name="connsiteY36" fmla="*/ 195023 h 1185051"/>
              <a:gd name="connsiteX37" fmla="*/ 155792 w 572694"/>
              <a:gd name="connsiteY37" fmla="*/ 68945 h 1185051"/>
              <a:gd name="connsiteX38" fmla="*/ 39282 w 572694"/>
              <a:gd name="connsiteY38" fmla="*/ 72885 h 1185051"/>
              <a:gd name="connsiteX39" fmla="*/ 1571 w 572694"/>
              <a:gd name="connsiteY39" fmla="*/ 46994 h 1185051"/>
              <a:gd name="connsiteX40" fmla="*/ 25773 w 572694"/>
              <a:gd name="connsiteY40" fmla="*/ 3091 h 1185051"/>
              <a:gd name="connsiteX41" fmla="*/ 79807 w 572694"/>
              <a:gd name="connsiteY41" fmla="*/ 7594 h 1185051"/>
              <a:gd name="connsiteX42" fmla="*/ 153540 w 572694"/>
              <a:gd name="connsiteY42" fmla="*/ 50934 h 1185051"/>
              <a:gd name="connsiteX43" fmla="*/ 156917 w 572694"/>
              <a:gd name="connsiteY43" fmla="*/ 52059 h 1185051"/>
              <a:gd name="connsiteX44" fmla="*/ 261045 w 572694"/>
              <a:gd name="connsiteY44" fmla="*/ 150558 h 1185051"/>
              <a:gd name="connsiteX45" fmla="*/ 279056 w 572694"/>
              <a:gd name="connsiteY45" fmla="*/ 177012 h 1185051"/>
              <a:gd name="connsiteX46" fmla="*/ 290876 w 572694"/>
              <a:gd name="connsiteY46" fmla="*/ 64442 h 1185051"/>
              <a:gd name="connsiteX47" fmla="*/ 321270 w 572694"/>
              <a:gd name="connsiteY47" fmla="*/ 30671 h 1185051"/>
              <a:gd name="connsiteX48" fmla="*/ 361232 w 572694"/>
              <a:gd name="connsiteY48" fmla="*/ 60502 h 1185051"/>
              <a:gd name="connsiteX49" fmla="*/ 349975 w 572694"/>
              <a:gd name="connsiteY49" fmla="*/ 113410 h 1185051"/>
              <a:gd name="connsiteX50" fmla="*/ 286936 w 572694"/>
              <a:gd name="connsiteY50" fmla="*/ 191083 h 1185051"/>
              <a:gd name="connsiteX51" fmla="*/ 312827 w 572694"/>
              <a:gd name="connsiteY51" fmla="*/ 252434 h 1185051"/>
              <a:gd name="connsiteX52" fmla="*/ 323521 w 572694"/>
              <a:gd name="connsiteY52" fmla="*/ 350933 h 1185051"/>
              <a:gd name="connsiteX53" fmla="*/ 386560 w 572694"/>
              <a:gd name="connsiteY53" fmla="*/ 252434 h 1185051"/>
              <a:gd name="connsiteX54" fmla="*/ 429337 w 572694"/>
              <a:gd name="connsiteY54" fmla="*/ 236111 h 1185051"/>
              <a:gd name="connsiteX55" fmla="*/ 451288 w 572694"/>
              <a:gd name="connsiteY55" fmla="*/ 281139 h 1185051"/>
              <a:gd name="connsiteX56" fmla="*/ 416954 w 572694"/>
              <a:gd name="connsiteY56" fmla="*/ 323353 h 1185051"/>
              <a:gd name="connsiteX57" fmla="*/ 322958 w 572694"/>
              <a:gd name="connsiteY57" fmla="*/ 365004 h 1185051"/>
              <a:gd name="connsiteX58" fmla="*/ 299318 w 572694"/>
              <a:gd name="connsiteY58" fmla="*/ 527667 h 1185051"/>
              <a:gd name="connsiteX59" fmla="*/ 293690 w 572694"/>
              <a:gd name="connsiteY59" fmla="*/ 578324 h 1185051"/>
              <a:gd name="connsiteX60" fmla="*/ 358981 w 572694"/>
              <a:gd name="connsiteY60" fmla="*/ 469694 h 1185051"/>
              <a:gd name="connsiteX61" fmla="*/ 401757 w 572694"/>
              <a:gd name="connsiteY61" fmla="*/ 453371 h 1185051"/>
              <a:gd name="connsiteX62" fmla="*/ 423708 w 572694"/>
              <a:gd name="connsiteY62" fmla="*/ 498399 h 1185051"/>
              <a:gd name="connsiteX63" fmla="*/ 389374 w 572694"/>
              <a:gd name="connsiteY63" fmla="*/ 540613 h 1185051"/>
              <a:gd name="connsiteX64" fmla="*/ 293127 w 572694"/>
              <a:gd name="connsiteY64" fmla="*/ 582827 h 1185051"/>
              <a:gd name="connsiteX65" fmla="*/ 294253 w 572694"/>
              <a:gd name="connsiteY65" fmla="*/ 636860 h 1185051"/>
              <a:gd name="connsiteX66" fmla="*/ 314515 w 572694"/>
              <a:gd name="connsiteY66" fmla="*/ 734796 h 1185051"/>
              <a:gd name="connsiteX67" fmla="*/ 322395 w 572694"/>
              <a:gd name="connsiteY67" fmla="*/ 760124 h 1185051"/>
              <a:gd name="connsiteX68" fmla="*/ 369112 w 572694"/>
              <a:gd name="connsiteY68" fmla="*/ 654871 h 1185051"/>
              <a:gd name="connsiteX69" fmla="*/ 409074 w 572694"/>
              <a:gd name="connsiteY69" fmla="*/ 632357 h 1185051"/>
              <a:gd name="connsiteX70" fmla="*/ 437780 w 572694"/>
              <a:gd name="connsiteY70" fmla="*/ 673445 h 1185051"/>
              <a:gd name="connsiteX71" fmla="*/ 410200 w 572694"/>
              <a:gd name="connsiteY71" fmla="*/ 720162 h 1185051"/>
              <a:gd name="connsiteX72" fmla="*/ 326898 w 572694"/>
              <a:gd name="connsiteY72" fmla="*/ 774196 h 1185051"/>
              <a:gd name="connsiteX73" fmla="*/ 393877 w 572694"/>
              <a:gd name="connsiteY73" fmla="*/ 926728 h 1185051"/>
              <a:gd name="connsiteX74" fmla="*/ 415828 w 572694"/>
              <a:gd name="connsiteY74" fmla="*/ 808529 h 1185051"/>
              <a:gd name="connsiteX75" fmla="*/ 449599 w 572694"/>
              <a:gd name="connsiteY75" fmla="*/ 777573 h 1185051"/>
              <a:gd name="connsiteX76" fmla="*/ 486748 w 572694"/>
              <a:gd name="connsiteY76" fmla="*/ 810781 h 1185051"/>
              <a:gd name="connsiteX77" fmla="*/ 470425 w 572694"/>
              <a:gd name="connsiteY77" fmla="*/ 862563 h 1185051"/>
              <a:gd name="connsiteX78" fmla="*/ 398943 w 572694"/>
              <a:gd name="connsiteY78" fmla="*/ 935171 h 1185051"/>
              <a:gd name="connsiteX79" fmla="*/ 409637 w 572694"/>
              <a:gd name="connsiteY79" fmla="*/ 954307 h 1185051"/>
              <a:gd name="connsiteX80" fmla="*/ 474365 w 572694"/>
              <a:gd name="connsiteY80" fmla="*/ 1056746 h 1185051"/>
              <a:gd name="connsiteX81" fmla="*/ 496316 w 572694"/>
              <a:gd name="connsiteY81" fmla="*/ 941925 h 1185051"/>
              <a:gd name="connsiteX82" fmla="*/ 530087 w 572694"/>
              <a:gd name="connsiteY82" fmla="*/ 910968 h 1185051"/>
              <a:gd name="connsiteX83" fmla="*/ 567235 w 572694"/>
              <a:gd name="connsiteY83" fmla="*/ 944176 h 1185051"/>
              <a:gd name="connsiteX84" fmla="*/ 550912 w 572694"/>
              <a:gd name="connsiteY84" fmla="*/ 995958 h 1185051"/>
              <a:gd name="connsiteX85" fmla="*/ 481682 w 572694"/>
              <a:gd name="connsiteY85" fmla="*/ 1066877 h 1185051"/>
              <a:gd name="connsiteX86" fmla="*/ 570612 w 572694"/>
              <a:gd name="connsiteY86" fmla="*/ 1172693 h 1185051"/>
              <a:gd name="connsiteX87" fmla="*/ 559355 w 572694"/>
              <a:gd name="connsiteY87" fmla="*/ 1182825 h 1185051"/>
              <a:gd name="connsiteX88" fmla="*/ 469862 w 572694"/>
              <a:gd name="connsiteY88" fmla="*/ 1075883 h 1185051"/>
              <a:gd name="connsiteX89" fmla="*/ 347160 w 572694"/>
              <a:gd name="connsiteY89" fmla="*/ 1095583 h 1185051"/>
              <a:gd name="connsiteX90" fmla="*/ 307198 w 572694"/>
              <a:gd name="connsiteY90" fmla="*/ 1075883 h 1185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72694" h="1185051">
                <a:moveTo>
                  <a:pt x="307198" y="1075883"/>
                </a:moveTo>
                <a:cubicBezTo>
                  <a:pt x="298756" y="1058998"/>
                  <a:pt x="310013" y="1038172"/>
                  <a:pt x="326898" y="1029729"/>
                </a:cubicBezTo>
                <a:cubicBezTo>
                  <a:pt x="343784" y="1021849"/>
                  <a:pt x="363483" y="1023538"/>
                  <a:pt x="381495" y="1028604"/>
                </a:cubicBezTo>
                <a:cubicBezTo>
                  <a:pt x="410763" y="1036484"/>
                  <a:pt x="435528" y="1049429"/>
                  <a:pt x="460856" y="1064626"/>
                </a:cubicBezTo>
                <a:cubicBezTo>
                  <a:pt x="445096" y="1041549"/>
                  <a:pt x="429899" y="1018472"/>
                  <a:pt x="415266" y="994270"/>
                </a:cubicBezTo>
                <a:cubicBezTo>
                  <a:pt x="405697" y="978510"/>
                  <a:pt x="396692" y="962750"/>
                  <a:pt x="387686" y="946428"/>
                </a:cubicBezTo>
                <a:cubicBezTo>
                  <a:pt x="349975" y="965002"/>
                  <a:pt x="307198" y="971756"/>
                  <a:pt x="265547" y="966127"/>
                </a:cubicBezTo>
                <a:cubicBezTo>
                  <a:pt x="249788" y="963876"/>
                  <a:pt x="232339" y="958248"/>
                  <a:pt x="225585" y="944176"/>
                </a:cubicBezTo>
                <a:cubicBezTo>
                  <a:pt x="217142" y="927854"/>
                  <a:pt x="228399" y="906465"/>
                  <a:pt x="245285" y="898023"/>
                </a:cubicBezTo>
                <a:cubicBezTo>
                  <a:pt x="262170" y="889580"/>
                  <a:pt x="281870" y="891831"/>
                  <a:pt x="299881" y="896334"/>
                </a:cubicBezTo>
                <a:cubicBezTo>
                  <a:pt x="329712" y="904214"/>
                  <a:pt x="355603" y="918285"/>
                  <a:pt x="381495" y="934045"/>
                </a:cubicBezTo>
                <a:cubicBezTo>
                  <a:pt x="355041" y="883951"/>
                  <a:pt x="331401" y="831606"/>
                  <a:pt x="313389" y="778136"/>
                </a:cubicBezTo>
                <a:cubicBezTo>
                  <a:pt x="273990" y="789955"/>
                  <a:pt x="230651" y="789955"/>
                  <a:pt x="191251" y="777573"/>
                </a:cubicBezTo>
                <a:cubicBezTo>
                  <a:pt x="176054" y="773070"/>
                  <a:pt x="159732" y="764627"/>
                  <a:pt x="155229" y="749430"/>
                </a:cubicBezTo>
                <a:cubicBezTo>
                  <a:pt x="149600" y="731982"/>
                  <a:pt x="164234" y="712282"/>
                  <a:pt x="181683" y="707216"/>
                </a:cubicBezTo>
                <a:cubicBezTo>
                  <a:pt x="199131" y="701588"/>
                  <a:pt x="218831" y="706654"/>
                  <a:pt x="235716" y="714534"/>
                </a:cubicBezTo>
                <a:cubicBezTo>
                  <a:pt x="263296" y="726916"/>
                  <a:pt x="285247" y="743802"/>
                  <a:pt x="307761" y="762376"/>
                </a:cubicBezTo>
                <a:cubicBezTo>
                  <a:pt x="289187" y="705528"/>
                  <a:pt x="275116" y="644740"/>
                  <a:pt x="279056" y="584515"/>
                </a:cubicBezTo>
                <a:cubicBezTo>
                  <a:pt x="279056" y="583390"/>
                  <a:pt x="279056" y="582264"/>
                  <a:pt x="279619" y="580575"/>
                </a:cubicBezTo>
                <a:cubicBezTo>
                  <a:pt x="238531" y="586767"/>
                  <a:pt x="195191" y="580575"/>
                  <a:pt x="157480" y="562564"/>
                </a:cubicBezTo>
                <a:cubicBezTo>
                  <a:pt x="143409" y="555810"/>
                  <a:pt x="128212" y="545679"/>
                  <a:pt x="125961" y="529919"/>
                </a:cubicBezTo>
                <a:cubicBezTo>
                  <a:pt x="123146" y="511345"/>
                  <a:pt x="140032" y="494459"/>
                  <a:pt x="158043" y="491645"/>
                </a:cubicBezTo>
                <a:cubicBezTo>
                  <a:pt x="176617" y="488831"/>
                  <a:pt x="194628" y="496711"/>
                  <a:pt x="210388" y="506279"/>
                </a:cubicBezTo>
                <a:cubicBezTo>
                  <a:pt x="237968" y="523727"/>
                  <a:pt x="258793" y="545679"/>
                  <a:pt x="280182" y="569881"/>
                </a:cubicBezTo>
                <a:cubicBezTo>
                  <a:pt x="286373" y="500651"/>
                  <a:pt x="305510" y="432546"/>
                  <a:pt x="308887" y="363315"/>
                </a:cubicBezTo>
                <a:cubicBezTo>
                  <a:pt x="267236" y="370069"/>
                  <a:pt x="223334" y="363878"/>
                  <a:pt x="185060" y="345867"/>
                </a:cubicBezTo>
                <a:cubicBezTo>
                  <a:pt x="170989" y="339113"/>
                  <a:pt x="155792" y="328981"/>
                  <a:pt x="153540" y="313222"/>
                </a:cubicBezTo>
                <a:cubicBezTo>
                  <a:pt x="150726" y="294648"/>
                  <a:pt x="167612" y="277762"/>
                  <a:pt x="185623" y="274948"/>
                </a:cubicBezTo>
                <a:cubicBezTo>
                  <a:pt x="204197" y="272134"/>
                  <a:pt x="222208" y="280013"/>
                  <a:pt x="237968" y="289582"/>
                </a:cubicBezTo>
                <a:cubicBezTo>
                  <a:pt x="266110" y="307593"/>
                  <a:pt x="287499" y="330107"/>
                  <a:pt x="309450" y="354873"/>
                </a:cubicBezTo>
                <a:cubicBezTo>
                  <a:pt x="310013" y="337424"/>
                  <a:pt x="309450" y="319976"/>
                  <a:pt x="307761" y="302527"/>
                </a:cubicBezTo>
                <a:cubicBezTo>
                  <a:pt x="303821" y="267068"/>
                  <a:pt x="292564" y="232734"/>
                  <a:pt x="276242" y="201215"/>
                </a:cubicBezTo>
                <a:cubicBezTo>
                  <a:pt x="236842" y="219789"/>
                  <a:pt x="191814" y="225417"/>
                  <a:pt x="149038" y="217537"/>
                </a:cubicBezTo>
                <a:cubicBezTo>
                  <a:pt x="133278" y="214723"/>
                  <a:pt x="116392" y="208532"/>
                  <a:pt x="109638" y="193897"/>
                </a:cubicBezTo>
                <a:cubicBezTo>
                  <a:pt x="102321" y="177012"/>
                  <a:pt x="114141" y="156187"/>
                  <a:pt x="131026" y="148869"/>
                </a:cubicBezTo>
                <a:cubicBezTo>
                  <a:pt x="147912" y="141552"/>
                  <a:pt x="167612" y="144367"/>
                  <a:pt x="185623" y="149432"/>
                </a:cubicBezTo>
                <a:cubicBezTo>
                  <a:pt x="218268" y="159564"/>
                  <a:pt x="244722" y="176449"/>
                  <a:pt x="272865" y="195023"/>
                </a:cubicBezTo>
                <a:cubicBezTo>
                  <a:pt x="244722" y="144367"/>
                  <a:pt x="203071" y="100464"/>
                  <a:pt x="155792" y="68945"/>
                </a:cubicBezTo>
                <a:cubicBezTo>
                  <a:pt x="118644" y="81328"/>
                  <a:pt x="77556" y="82453"/>
                  <a:pt x="39282" y="72885"/>
                </a:cubicBezTo>
                <a:cubicBezTo>
                  <a:pt x="24085" y="68945"/>
                  <a:pt x="7199" y="61628"/>
                  <a:pt x="1571" y="46994"/>
                </a:cubicBezTo>
                <a:cubicBezTo>
                  <a:pt x="-4621" y="29545"/>
                  <a:pt x="8325" y="9846"/>
                  <a:pt x="25773" y="3091"/>
                </a:cubicBezTo>
                <a:cubicBezTo>
                  <a:pt x="43222" y="-3100"/>
                  <a:pt x="62921" y="840"/>
                  <a:pt x="79807" y="7594"/>
                </a:cubicBezTo>
                <a:cubicBezTo>
                  <a:pt x="107387" y="18288"/>
                  <a:pt x="130463" y="33485"/>
                  <a:pt x="153540" y="50934"/>
                </a:cubicBezTo>
                <a:cubicBezTo>
                  <a:pt x="154666" y="50934"/>
                  <a:pt x="155792" y="51496"/>
                  <a:pt x="156917" y="52059"/>
                </a:cubicBezTo>
                <a:cubicBezTo>
                  <a:pt x="197443" y="77950"/>
                  <a:pt x="232902" y="111721"/>
                  <a:pt x="261045" y="150558"/>
                </a:cubicBezTo>
                <a:cubicBezTo>
                  <a:pt x="267236" y="159001"/>
                  <a:pt x="273427" y="168006"/>
                  <a:pt x="279056" y="177012"/>
                </a:cubicBezTo>
                <a:cubicBezTo>
                  <a:pt x="272865" y="139301"/>
                  <a:pt x="276804" y="99902"/>
                  <a:pt x="290876" y="64442"/>
                </a:cubicBezTo>
                <a:cubicBezTo>
                  <a:pt x="296504" y="49808"/>
                  <a:pt x="306073" y="34048"/>
                  <a:pt x="321270" y="30671"/>
                </a:cubicBezTo>
                <a:cubicBezTo>
                  <a:pt x="339281" y="26731"/>
                  <a:pt x="357292" y="42491"/>
                  <a:pt x="361232" y="60502"/>
                </a:cubicBezTo>
                <a:cubicBezTo>
                  <a:pt x="365172" y="78513"/>
                  <a:pt x="358981" y="97650"/>
                  <a:pt x="349975" y="113410"/>
                </a:cubicBezTo>
                <a:cubicBezTo>
                  <a:pt x="333652" y="143804"/>
                  <a:pt x="311138" y="166881"/>
                  <a:pt x="286936" y="191083"/>
                </a:cubicBezTo>
                <a:cubicBezTo>
                  <a:pt x="297630" y="210783"/>
                  <a:pt x="307198" y="231046"/>
                  <a:pt x="312827" y="252434"/>
                </a:cubicBezTo>
                <a:cubicBezTo>
                  <a:pt x="321832" y="285079"/>
                  <a:pt x="324646" y="318287"/>
                  <a:pt x="323521" y="350933"/>
                </a:cubicBezTo>
                <a:cubicBezTo>
                  <a:pt x="334778" y="313222"/>
                  <a:pt x="356729" y="278325"/>
                  <a:pt x="386560" y="252434"/>
                </a:cubicBezTo>
                <a:cubicBezTo>
                  <a:pt x="398380" y="241740"/>
                  <a:pt x="414140" y="232171"/>
                  <a:pt x="429337" y="236111"/>
                </a:cubicBezTo>
                <a:cubicBezTo>
                  <a:pt x="447348" y="240614"/>
                  <a:pt x="456353" y="263128"/>
                  <a:pt x="451288" y="281139"/>
                </a:cubicBezTo>
                <a:cubicBezTo>
                  <a:pt x="446785" y="299150"/>
                  <a:pt x="432151" y="312659"/>
                  <a:pt x="416954" y="323353"/>
                </a:cubicBezTo>
                <a:cubicBezTo>
                  <a:pt x="387686" y="343616"/>
                  <a:pt x="356166" y="353747"/>
                  <a:pt x="322958" y="365004"/>
                </a:cubicBezTo>
                <a:cubicBezTo>
                  <a:pt x="319581" y="419600"/>
                  <a:pt x="307198" y="474197"/>
                  <a:pt x="299318" y="527667"/>
                </a:cubicBezTo>
                <a:cubicBezTo>
                  <a:pt x="297067" y="544553"/>
                  <a:pt x="294816" y="561438"/>
                  <a:pt x="293690" y="578324"/>
                </a:cubicBezTo>
                <a:cubicBezTo>
                  <a:pt x="303821" y="536673"/>
                  <a:pt x="326898" y="498399"/>
                  <a:pt x="358981" y="469694"/>
                </a:cubicBezTo>
                <a:cubicBezTo>
                  <a:pt x="370800" y="459000"/>
                  <a:pt x="386560" y="449431"/>
                  <a:pt x="401757" y="453371"/>
                </a:cubicBezTo>
                <a:cubicBezTo>
                  <a:pt x="419768" y="457874"/>
                  <a:pt x="428774" y="480388"/>
                  <a:pt x="423708" y="498399"/>
                </a:cubicBezTo>
                <a:cubicBezTo>
                  <a:pt x="419206" y="516410"/>
                  <a:pt x="404571" y="529919"/>
                  <a:pt x="389374" y="540613"/>
                </a:cubicBezTo>
                <a:cubicBezTo>
                  <a:pt x="359543" y="561438"/>
                  <a:pt x="327461" y="571570"/>
                  <a:pt x="293127" y="582827"/>
                </a:cubicBezTo>
                <a:cubicBezTo>
                  <a:pt x="292001" y="600838"/>
                  <a:pt x="292564" y="618849"/>
                  <a:pt x="294253" y="636860"/>
                </a:cubicBezTo>
                <a:cubicBezTo>
                  <a:pt x="297630" y="670068"/>
                  <a:pt x="304947" y="702714"/>
                  <a:pt x="314515" y="734796"/>
                </a:cubicBezTo>
                <a:cubicBezTo>
                  <a:pt x="316767" y="743239"/>
                  <a:pt x="319581" y="751682"/>
                  <a:pt x="322395" y="760124"/>
                </a:cubicBezTo>
                <a:cubicBezTo>
                  <a:pt x="328024" y="721851"/>
                  <a:pt x="344346" y="684702"/>
                  <a:pt x="369112" y="654871"/>
                </a:cubicBezTo>
                <a:cubicBezTo>
                  <a:pt x="379243" y="642489"/>
                  <a:pt x="393314" y="630669"/>
                  <a:pt x="409074" y="632357"/>
                </a:cubicBezTo>
                <a:cubicBezTo>
                  <a:pt x="427648" y="634046"/>
                  <a:pt x="439468" y="654871"/>
                  <a:pt x="437780" y="673445"/>
                </a:cubicBezTo>
                <a:cubicBezTo>
                  <a:pt x="436091" y="692020"/>
                  <a:pt x="423708" y="707779"/>
                  <a:pt x="410200" y="720162"/>
                </a:cubicBezTo>
                <a:cubicBezTo>
                  <a:pt x="385435" y="743802"/>
                  <a:pt x="357292" y="758436"/>
                  <a:pt x="326898" y="774196"/>
                </a:cubicBezTo>
                <a:cubicBezTo>
                  <a:pt x="344909" y="826541"/>
                  <a:pt x="367986" y="877760"/>
                  <a:pt x="393877" y="926728"/>
                </a:cubicBezTo>
                <a:cubicBezTo>
                  <a:pt x="389374" y="886203"/>
                  <a:pt x="397254" y="844552"/>
                  <a:pt x="415828" y="808529"/>
                </a:cubicBezTo>
                <a:cubicBezTo>
                  <a:pt x="423145" y="794458"/>
                  <a:pt x="433839" y="779824"/>
                  <a:pt x="449599" y="777573"/>
                </a:cubicBezTo>
                <a:cubicBezTo>
                  <a:pt x="468173" y="775321"/>
                  <a:pt x="484496" y="792770"/>
                  <a:pt x="486748" y="810781"/>
                </a:cubicBezTo>
                <a:cubicBezTo>
                  <a:pt x="488999" y="829355"/>
                  <a:pt x="480556" y="847366"/>
                  <a:pt x="470425" y="862563"/>
                </a:cubicBezTo>
                <a:cubicBezTo>
                  <a:pt x="450725" y="891831"/>
                  <a:pt x="425959" y="912657"/>
                  <a:pt x="398943" y="935171"/>
                </a:cubicBezTo>
                <a:cubicBezTo>
                  <a:pt x="402320" y="941362"/>
                  <a:pt x="406260" y="948116"/>
                  <a:pt x="409637" y="954307"/>
                </a:cubicBezTo>
                <a:cubicBezTo>
                  <a:pt x="429337" y="989204"/>
                  <a:pt x="450725" y="1023538"/>
                  <a:pt x="474365" y="1056746"/>
                </a:cubicBezTo>
                <a:cubicBezTo>
                  <a:pt x="470987" y="1017347"/>
                  <a:pt x="478305" y="976821"/>
                  <a:pt x="496316" y="941925"/>
                </a:cubicBezTo>
                <a:cubicBezTo>
                  <a:pt x="503633" y="927854"/>
                  <a:pt x="514327" y="913220"/>
                  <a:pt x="530087" y="910968"/>
                </a:cubicBezTo>
                <a:cubicBezTo>
                  <a:pt x="548661" y="908717"/>
                  <a:pt x="564983" y="926165"/>
                  <a:pt x="567235" y="944176"/>
                </a:cubicBezTo>
                <a:cubicBezTo>
                  <a:pt x="569486" y="962750"/>
                  <a:pt x="561043" y="980762"/>
                  <a:pt x="550912" y="995958"/>
                </a:cubicBezTo>
                <a:cubicBezTo>
                  <a:pt x="531776" y="1024101"/>
                  <a:pt x="507573" y="1044926"/>
                  <a:pt x="481682" y="1066877"/>
                </a:cubicBezTo>
                <a:cubicBezTo>
                  <a:pt x="508698" y="1104026"/>
                  <a:pt x="537967" y="1140048"/>
                  <a:pt x="570612" y="1172693"/>
                </a:cubicBezTo>
                <a:cubicBezTo>
                  <a:pt x="577366" y="1179447"/>
                  <a:pt x="566109" y="1189579"/>
                  <a:pt x="559355" y="1182825"/>
                </a:cubicBezTo>
                <a:cubicBezTo>
                  <a:pt x="526710" y="1149616"/>
                  <a:pt x="496879" y="1113594"/>
                  <a:pt x="469862" y="1075883"/>
                </a:cubicBezTo>
                <a:cubicBezTo>
                  <a:pt x="432151" y="1094457"/>
                  <a:pt x="388812" y="1101211"/>
                  <a:pt x="347160" y="1095583"/>
                </a:cubicBezTo>
                <a:cubicBezTo>
                  <a:pt x="331964" y="1095583"/>
                  <a:pt x="314515" y="1090517"/>
                  <a:pt x="307198" y="1075883"/>
                </a:cubicBezTo>
                <a:close/>
              </a:path>
            </a:pathLst>
          </a:custGeom>
          <a:solidFill>
            <a:srgbClr val="C5E6FA"/>
          </a:solidFill>
          <a:ln w="5622" cap="flat">
            <a:noFill/>
            <a:prstDash val="solid"/>
            <a:miter/>
          </a:ln>
        </p:spPr>
        <p:txBody>
          <a:bodyPr rtlCol="0" anchor="ctr"/>
          <a:lstStyle/>
          <a:p>
            <a:endParaRPr lang="vi-VN"/>
          </a:p>
        </p:txBody>
      </p:sp>
      <p:sp>
        <p:nvSpPr>
          <p:cNvPr id="12" name="Freeform: Shape 11">
            <a:extLst>
              <a:ext uri="{FF2B5EF4-FFF2-40B4-BE49-F238E27FC236}">
                <a16:creationId xmlns:a16="http://schemas.microsoft.com/office/drawing/2014/main" id="{6324E3AC-5D3C-5E9A-D51A-DA6994448DFF}"/>
              </a:ext>
            </a:extLst>
          </p:cNvPr>
          <p:cNvSpPr/>
          <p:nvPr/>
        </p:nvSpPr>
        <p:spPr>
          <a:xfrm>
            <a:off x="7656532" y="2978224"/>
            <a:ext cx="678827" cy="489154"/>
          </a:xfrm>
          <a:custGeom>
            <a:avLst/>
            <a:gdLst>
              <a:gd name="connsiteX0" fmla="*/ 222014 w 678827"/>
              <a:gd name="connsiteY0" fmla="*/ 481332 h 489154"/>
              <a:gd name="connsiteX1" fmla="*/ 237211 w 678827"/>
              <a:gd name="connsiteY1" fmla="*/ 442495 h 489154"/>
              <a:gd name="connsiteX2" fmla="*/ 214697 w 678827"/>
              <a:gd name="connsiteY2" fmla="*/ 406473 h 489154"/>
              <a:gd name="connsiteX3" fmla="*/ 175860 w 678827"/>
              <a:gd name="connsiteY3" fmla="*/ 386210 h 489154"/>
              <a:gd name="connsiteX4" fmla="*/ 104941 w 678827"/>
              <a:gd name="connsiteY4" fmla="*/ 375516 h 489154"/>
              <a:gd name="connsiteX5" fmla="*/ 179237 w 678827"/>
              <a:gd name="connsiteY5" fmla="*/ 299531 h 489154"/>
              <a:gd name="connsiteX6" fmla="*/ 186555 w 678827"/>
              <a:gd name="connsiteY6" fmla="*/ 293340 h 489154"/>
              <a:gd name="connsiteX7" fmla="*/ 232145 w 678827"/>
              <a:gd name="connsiteY7" fmla="*/ 353565 h 489154"/>
              <a:gd name="connsiteX8" fmla="*/ 267042 w 678827"/>
              <a:gd name="connsiteY8" fmla="*/ 389587 h 489154"/>
              <a:gd name="connsiteX9" fmla="*/ 314884 w 678827"/>
              <a:gd name="connsiteY9" fmla="*/ 391276 h 489154"/>
              <a:gd name="connsiteX10" fmla="*/ 330081 w 678827"/>
              <a:gd name="connsiteY10" fmla="*/ 352439 h 489154"/>
              <a:gd name="connsiteX11" fmla="*/ 307567 w 678827"/>
              <a:gd name="connsiteY11" fmla="*/ 316417 h 489154"/>
              <a:gd name="connsiteX12" fmla="*/ 268731 w 678827"/>
              <a:gd name="connsiteY12" fmla="*/ 296154 h 489154"/>
              <a:gd name="connsiteX13" fmla="*/ 195560 w 678827"/>
              <a:gd name="connsiteY13" fmla="*/ 285460 h 489154"/>
              <a:gd name="connsiteX14" fmla="*/ 292933 w 678827"/>
              <a:gd name="connsiteY14" fmla="*/ 218481 h 489154"/>
              <a:gd name="connsiteX15" fmla="*/ 341338 w 678827"/>
              <a:gd name="connsiteY15" fmla="*/ 278143 h 489154"/>
              <a:gd name="connsiteX16" fmla="*/ 377924 w 678827"/>
              <a:gd name="connsiteY16" fmla="*/ 312477 h 489154"/>
              <a:gd name="connsiteX17" fmla="*/ 425766 w 678827"/>
              <a:gd name="connsiteY17" fmla="*/ 312477 h 489154"/>
              <a:gd name="connsiteX18" fmla="*/ 439274 w 678827"/>
              <a:gd name="connsiteY18" fmla="*/ 273077 h 489154"/>
              <a:gd name="connsiteX19" fmla="*/ 415072 w 678827"/>
              <a:gd name="connsiteY19" fmla="*/ 237618 h 489154"/>
              <a:gd name="connsiteX20" fmla="*/ 375672 w 678827"/>
              <a:gd name="connsiteY20" fmla="*/ 219044 h 489154"/>
              <a:gd name="connsiteX21" fmla="*/ 306442 w 678827"/>
              <a:gd name="connsiteY21" fmla="*/ 210601 h 489154"/>
              <a:gd name="connsiteX22" fmla="*/ 384115 w 678827"/>
              <a:gd name="connsiteY22" fmla="*/ 174579 h 489154"/>
              <a:gd name="connsiteX23" fmla="*/ 407755 w 678827"/>
              <a:gd name="connsiteY23" fmla="*/ 165573 h 489154"/>
              <a:gd name="connsiteX24" fmla="*/ 460100 w 678827"/>
              <a:gd name="connsiteY24" fmla="*/ 225235 h 489154"/>
              <a:gd name="connsiteX25" fmla="*/ 497811 w 678827"/>
              <a:gd name="connsiteY25" fmla="*/ 258443 h 489154"/>
              <a:gd name="connsiteX26" fmla="*/ 545653 w 678827"/>
              <a:gd name="connsiteY26" fmla="*/ 256754 h 489154"/>
              <a:gd name="connsiteX27" fmla="*/ 558036 w 678827"/>
              <a:gd name="connsiteY27" fmla="*/ 217355 h 489154"/>
              <a:gd name="connsiteX28" fmla="*/ 532707 w 678827"/>
              <a:gd name="connsiteY28" fmla="*/ 183021 h 489154"/>
              <a:gd name="connsiteX29" fmla="*/ 492745 w 678827"/>
              <a:gd name="connsiteY29" fmla="*/ 165573 h 489154"/>
              <a:gd name="connsiteX30" fmla="*/ 430831 w 678827"/>
              <a:gd name="connsiteY30" fmla="*/ 158256 h 489154"/>
              <a:gd name="connsiteX31" fmla="*/ 514133 w 678827"/>
              <a:gd name="connsiteY31" fmla="*/ 137993 h 489154"/>
              <a:gd name="connsiteX32" fmla="*/ 586178 w 678827"/>
              <a:gd name="connsiteY32" fmla="*/ 165010 h 489154"/>
              <a:gd name="connsiteX33" fmla="*/ 635146 w 678827"/>
              <a:gd name="connsiteY33" fmla="*/ 176267 h 489154"/>
              <a:gd name="connsiteX34" fmla="*/ 676234 w 678827"/>
              <a:gd name="connsiteY34" fmla="*/ 152065 h 489154"/>
              <a:gd name="connsiteX35" fmla="*/ 668354 w 678827"/>
              <a:gd name="connsiteY35" fmla="*/ 111539 h 489154"/>
              <a:gd name="connsiteX36" fmla="*/ 629517 w 678827"/>
              <a:gd name="connsiteY36" fmla="*/ 92965 h 489154"/>
              <a:gd name="connsiteX37" fmla="*/ 586178 w 678827"/>
              <a:gd name="connsiteY37" fmla="*/ 96905 h 489154"/>
              <a:gd name="connsiteX38" fmla="*/ 514133 w 678827"/>
              <a:gd name="connsiteY38" fmla="*/ 131239 h 489154"/>
              <a:gd name="connsiteX39" fmla="*/ 514133 w 678827"/>
              <a:gd name="connsiteY39" fmla="*/ 131239 h 489154"/>
              <a:gd name="connsiteX40" fmla="*/ 425203 w 678827"/>
              <a:gd name="connsiteY40" fmla="*/ 152627 h 489154"/>
              <a:gd name="connsiteX41" fmla="*/ 467417 w 678827"/>
              <a:gd name="connsiteY41" fmla="*/ 102534 h 489154"/>
              <a:gd name="connsiteX42" fmla="*/ 484302 w 678827"/>
              <a:gd name="connsiteY42" fmla="*/ 62571 h 489154"/>
              <a:gd name="connsiteX43" fmla="*/ 478674 w 678827"/>
              <a:gd name="connsiteY43" fmla="*/ 20358 h 489154"/>
              <a:gd name="connsiteX44" fmla="*/ 442088 w 678827"/>
              <a:gd name="connsiteY44" fmla="*/ 95 h 489154"/>
              <a:gd name="connsiteX45" fmla="*/ 406629 w 678827"/>
              <a:gd name="connsiteY45" fmla="*/ 32177 h 489154"/>
              <a:gd name="connsiteX46" fmla="*/ 402689 w 678827"/>
              <a:gd name="connsiteY46" fmla="*/ 82271 h 489154"/>
              <a:gd name="connsiteX47" fmla="*/ 406629 w 678827"/>
              <a:gd name="connsiteY47" fmla="*/ 159382 h 489154"/>
              <a:gd name="connsiteX48" fmla="*/ 304753 w 678827"/>
              <a:gd name="connsiteY48" fmla="*/ 204409 h 489154"/>
              <a:gd name="connsiteX49" fmla="*/ 335147 w 678827"/>
              <a:gd name="connsiteY49" fmla="*/ 143059 h 489154"/>
              <a:gd name="connsiteX50" fmla="*/ 341338 w 678827"/>
              <a:gd name="connsiteY50" fmla="*/ 99719 h 489154"/>
              <a:gd name="connsiteX51" fmla="*/ 325016 w 678827"/>
              <a:gd name="connsiteY51" fmla="*/ 60320 h 489154"/>
              <a:gd name="connsiteX52" fmla="*/ 285053 w 678827"/>
              <a:gd name="connsiteY52" fmla="*/ 50189 h 489154"/>
              <a:gd name="connsiteX53" fmla="*/ 258599 w 678827"/>
              <a:gd name="connsiteY53" fmla="*/ 90151 h 489154"/>
              <a:gd name="connsiteX54" fmla="*/ 267042 w 678827"/>
              <a:gd name="connsiteY54" fmla="*/ 139682 h 489154"/>
              <a:gd name="connsiteX55" fmla="*/ 290119 w 678827"/>
              <a:gd name="connsiteY55" fmla="*/ 213415 h 489154"/>
              <a:gd name="connsiteX56" fmla="*/ 287305 w 678827"/>
              <a:gd name="connsiteY56" fmla="*/ 215104 h 489154"/>
              <a:gd name="connsiteX57" fmla="*/ 192746 w 678827"/>
              <a:gd name="connsiteY57" fmla="*/ 280957 h 489154"/>
              <a:gd name="connsiteX58" fmla="*/ 214134 w 678827"/>
              <a:gd name="connsiteY58" fmla="*/ 207224 h 489154"/>
              <a:gd name="connsiteX59" fmla="*/ 211320 w 678827"/>
              <a:gd name="connsiteY59" fmla="*/ 163884 h 489154"/>
              <a:gd name="connsiteX60" fmla="*/ 187680 w 678827"/>
              <a:gd name="connsiteY60" fmla="*/ 128425 h 489154"/>
              <a:gd name="connsiteX61" fmla="*/ 146029 w 678827"/>
              <a:gd name="connsiteY61" fmla="*/ 126173 h 489154"/>
              <a:gd name="connsiteX62" fmla="*/ 128018 w 678827"/>
              <a:gd name="connsiteY62" fmla="*/ 170639 h 489154"/>
              <a:gd name="connsiteX63" fmla="*/ 146592 w 678827"/>
              <a:gd name="connsiteY63" fmla="*/ 217355 h 489154"/>
              <a:gd name="connsiteX64" fmla="*/ 184866 w 678827"/>
              <a:gd name="connsiteY64" fmla="*/ 287148 h 489154"/>
              <a:gd name="connsiteX65" fmla="*/ 183740 w 678827"/>
              <a:gd name="connsiteY65" fmla="*/ 288274 h 489154"/>
              <a:gd name="connsiteX66" fmla="*/ 183177 w 678827"/>
              <a:gd name="connsiteY66" fmla="*/ 288274 h 489154"/>
              <a:gd name="connsiteX67" fmla="*/ 183740 w 678827"/>
              <a:gd name="connsiteY67" fmla="*/ 288837 h 489154"/>
              <a:gd name="connsiteX68" fmla="*/ 104378 w 678827"/>
              <a:gd name="connsiteY68" fmla="*/ 367636 h 489154"/>
              <a:gd name="connsiteX69" fmla="*/ 99876 w 678827"/>
              <a:gd name="connsiteY69" fmla="*/ 298405 h 489154"/>
              <a:gd name="connsiteX70" fmla="*/ 83553 w 678827"/>
              <a:gd name="connsiteY70" fmla="*/ 257317 h 489154"/>
              <a:gd name="connsiteX71" fmla="*/ 49219 w 678827"/>
              <a:gd name="connsiteY71" fmla="*/ 230863 h 489154"/>
              <a:gd name="connsiteX72" fmla="*/ 8694 w 678827"/>
              <a:gd name="connsiteY72" fmla="*/ 242120 h 489154"/>
              <a:gd name="connsiteX73" fmla="*/ 5317 w 678827"/>
              <a:gd name="connsiteY73" fmla="*/ 290525 h 489154"/>
              <a:gd name="connsiteX74" fmla="*/ 37962 w 678827"/>
              <a:gd name="connsiteY74" fmla="*/ 329925 h 489154"/>
              <a:gd name="connsiteX75" fmla="*/ 91996 w 678827"/>
              <a:gd name="connsiteY75" fmla="*/ 379456 h 489154"/>
              <a:gd name="connsiteX76" fmla="*/ 93121 w 678827"/>
              <a:gd name="connsiteY76" fmla="*/ 381144 h 489154"/>
              <a:gd name="connsiteX77" fmla="*/ 24454 w 678827"/>
              <a:gd name="connsiteY77" fmla="*/ 483583 h 489154"/>
              <a:gd name="connsiteX78" fmla="*/ 30082 w 678827"/>
              <a:gd name="connsiteY78" fmla="*/ 487523 h 489154"/>
              <a:gd name="connsiteX79" fmla="*/ 97061 w 678827"/>
              <a:gd name="connsiteY79" fmla="*/ 386773 h 489154"/>
              <a:gd name="connsiteX80" fmla="*/ 140401 w 678827"/>
              <a:gd name="connsiteY80" fmla="*/ 444184 h 489154"/>
              <a:gd name="connsiteX81" fmla="*/ 175298 w 678827"/>
              <a:gd name="connsiteY81" fmla="*/ 480206 h 489154"/>
              <a:gd name="connsiteX82" fmla="*/ 222014 w 678827"/>
              <a:gd name="connsiteY82" fmla="*/ 481332 h 48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678827" h="489154">
                <a:moveTo>
                  <a:pt x="222014" y="481332"/>
                </a:moveTo>
                <a:cubicBezTo>
                  <a:pt x="233834" y="472889"/>
                  <a:pt x="239462" y="457129"/>
                  <a:pt x="237211" y="442495"/>
                </a:cubicBezTo>
                <a:cubicBezTo>
                  <a:pt x="234960" y="427861"/>
                  <a:pt x="225954" y="415478"/>
                  <a:pt x="214697" y="406473"/>
                </a:cubicBezTo>
                <a:cubicBezTo>
                  <a:pt x="203440" y="397467"/>
                  <a:pt x="189932" y="391276"/>
                  <a:pt x="175860" y="386210"/>
                </a:cubicBezTo>
                <a:cubicBezTo>
                  <a:pt x="153346" y="378330"/>
                  <a:pt x="128581" y="372702"/>
                  <a:pt x="104941" y="375516"/>
                </a:cubicBezTo>
                <a:cubicBezTo>
                  <a:pt x="127455" y="348499"/>
                  <a:pt x="152784" y="323171"/>
                  <a:pt x="179237" y="299531"/>
                </a:cubicBezTo>
                <a:cubicBezTo>
                  <a:pt x="181489" y="297280"/>
                  <a:pt x="184303" y="295591"/>
                  <a:pt x="186555" y="293340"/>
                </a:cubicBezTo>
                <a:cubicBezTo>
                  <a:pt x="201751" y="313602"/>
                  <a:pt x="216948" y="333865"/>
                  <a:pt x="232145" y="353565"/>
                </a:cubicBezTo>
                <a:cubicBezTo>
                  <a:pt x="242277" y="367073"/>
                  <a:pt x="252971" y="380581"/>
                  <a:pt x="267042" y="389587"/>
                </a:cubicBezTo>
                <a:cubicBezTo>
                  <a:pt x="281676" y="398030"/>
                  <a:pt x="300813" y="400844"/>
                  <a:pt x="314884" y="391276"/>
                </a:cubicBezTo>
                <a:cubicBezTo>
                  <a:pt x="326704" y="382833"/>
                  <a:pt x="332333" y="367073"/>
                  <a:pt x="330081" y="352439"/>
                </a:cubicBezTo>
                <a:cubicBezTo>
                  <a:pt x="327830" y="337805"/>
                  <a:pt x="318824" y="325422"/>
                  <a:pt x="307567" y="316417"/>
                </a:cubicBezTo>
                <a:cubicBezTo>
                  <a:pt x="296310" y="307411"/>
                  <a:pt x="282802" y="301220"/>
                  <a:pt x="268731" y="296154"/>
                </a:cubicBezTo>
                <a:cubicBezTo>
                  <a:pt x="245091" y="287711"/>
                  <a:pt x="219763" y="282646"/>
                  <a:pt x="195560" y="285460"/>
                </a:cubicBezTo>
                <a:cubicBezTo>
                  <a:pt x="225954" y="260694"/>
                  <a:pt x="258599" y="238180"/>
                  <a:pt x="292933" y="218481"/>
                </a:cubicBezTo>
                <a:cubicBezTo>
                  <a:pt x="309256" y="238180"/>
                  <a:pt x="325578" y="257880"/>
                  <a:pt x="341338" y="278143"/>
                </a:cubicBezTo>
                <a:cubicBezTo>
                  <a:pt x="352032" y="291088"/>
                  <a:pt x="363289" y="304597"/>
                  <a:pt x="377924" y="312477"/>
                </a:cubicBezTo>
                <a:cubicBezTo>
                  <a:pt x="392558" y="320357"/>
                  <a:pt x="412257" y="322608"/>
                  <a:pt x="425766" y="312477"/>
                </a:cubicBezTo>
                <a:cubicBezTo>
                  <a:pt x="437586" y="303471"/>
                  <a:pt x="442088" y="287711"/>
                  <a:pt x="439274" y="273077"/>
                </a:cubicBezTo>
                <a:cubicBezTo>
                  <a:pt x="436460" y="259006"/>
                  <a:pt x="426891" y="246623"/>
                  <a:pt x="415072" y="237618"/>
                </a:cubicBezTo>
                <a:cubicBezTo>
                  <a:pt x="403252" y="229175"/>
                  <a:pt x="389743" y="223546"/>
                  <a:pt x="375672" y="219044"/>
                </a:cubicBezTo>
                <a:cubicBezTo>
                  <a:pt x="353158" y="212289"/>
                  <a:pt x="329518" y="207787"/>
                  <a:pt x="306442" y="210601"/>
                </a:cubicBezTo>
                <a:cubicBezTo>
                  <a:pt x="331207" y="197093"/>
                  <a:pt x="357098" y="184710"/>
                  <a:pt x="384115" y="174579"/>
                </a:cubicBezTo>
                <a:cubicBezTo>
                  <a:pt x="391995" y="171764"/>
                  <a:pt x="399875" y="168387"/>
                  <a:pt x="407755" y="165573"/>
                </a:cubicBezTo>
                <a:cubicBezTo>
                  <a:pt x="425203" y="185273"/>
                  <a:pt x="442651" y="205535"/>
                  <a:pt x="460100" y="225235"/>
                </a:cubicBezTo>
                <a:cubicBezTo>
                  <a:pt x="471357" y="238180"/>
                  <a:pt x="482614" y="251126"/>
                  <a:pt x="497811" y="258443"/>
                </a:cubicBezTo>
                <a:cubicBezTo>
                  <a:pt x="513008" y="266323"/>
                  <a:pt x="532707" y="267449"/>
                  <a:pt x="545653" y="256754"/>
                </a:cubicBezTo>
                <a:cubicBezTo>
                  <a:pt x="556910" y="247749"/>
                  <a:pt x="561413" y="231426"/>
                  <a:pt x="558036" y="217355"/>
                </a:cubicBezTo>
                <a:cubicBezTo>
                  <a:pt x="554658" y="203284"/>
                  <a:pt x="545090" y="190901"/>
                  <a:pt x="532707" y="183021"/>
                </a:cubicBezTo>
                <a:cubicBezTo>
                  <a:pt x="520887" y="174579"/>
                  <a:pt x="506816" y="169513"/>
                  <a:pt x="492745" y="165573"/>
                </a:cubicBezTo>
                <a:cubicBezTo>
                  <a:pt x="472482" y="159944"/>
                  <a:pt x="451657" y="156567"/>
                  <a:pt x="430831" y="158256"/>
                </a:cubicBezTo>
                <a:cubicBezTo>
                  <a:pt x="458411" y="149813"/>
                  <a:pt x="485991" y="143059"/>
                  <a:pt x="514133" y="137993"/>
                </a:cubicBezTo>
                <a:cubicBezTo>
                  <a:pt x="538336" y="146999"/>
                  <a:pt x="562538" y="156004"/>
                  <a:pt x="586178" y="165010"/>
                </a:cubicBezTo>
                <a:cubicBezTo>
                  <a:pt x="601938" y="170639"/>
                  <a:pt x="618260" y="176830"/>
                  <a:pt x="635146" y="176267"/>
                </a:cubicBezTo>
                <a:cubicBezTo>
                  <a:pt x="652031" y="175704"/>
                  <a:pt x="670042" y="167261"/>
                  <a:pt x="676234" y="152065"/>
                </a:cubicBezTo>
                <a:cubicBezTo>
                  <a:pt x="681863" y="138556"/>
                  <a:pt x="677923" y="122233"/>
                  <a:pt x="668354" y="111539"/>
                </a:cubicBezTo>
                <a:cubicBezTo>
                  <a:pt x="658786" y="100845"/>
                  <a:pt x="644152" y="94654"/>
                  <a:pt x="629517" y="92965"/>
                </a:cubicBezTo>
                <a:cubicBezTo>
                  <a:pt x="614883" y="91277"/>
                  <a:pt x="600249" y="93528"/>
                  <a:pt x="586178" y="96905"/>
                </a:cubicBezTo>
                <a:cubicBezTo>
                  <a:pt x="559724" y="103097"/>
                  <a:pt x="533833" y="112665"/>
                  <a:pt x="514133" y="131239"/>
                </a:cubicBezTo>
                <a:cubicBezTo>
                  <a:pt x="514133" y="131239"/>
                  <a:pt x="514133" y="131239"/>
                  <a:pt x="514133" y="131239"/>
                </a:cubicBezTo>
                <a:cubicBezTo>
                  <a:pt x="484302" y="136305"/>
                  <a:pt x="454471" y="143622"/>
                  <a:pt x="425203" y="152627"/>
                </a:cubicBezTo>
                <a:cubicBezTo>
                  <a:pt x="442651" y="139682"/>
                  <a:pt x="456160" y="121671"/>
                  <a:pt x="467417" y="102534"/>
                </a:cubicBezTo>
                <a:cubicBezTo>
                  <a:pt x="474734" y="90151"/>
                  <a:pt x="481488" y="76643"/>
                  <a:pt x="484302" y="62571"/>
                </a:cubicBezTo>
                <a:cubicBezTo>
                  <a:pt x="487116" y="48500"/>
                  <a:pt x="485991" y="32740"/>
                  <a:pt x="478674" y="20358"/>
                </a:cubicBezTo>
                <a:cubicBezTo>
                  <a:pt x="471357" y="7975"/>
                  <a:pt x="456723" y="-1031"/>
                  <a:pt x="442088" y="95"/>
                </a:cubicBezTo>
                <a:cubicBezTo>
                  <a:pt x="425203" y="1784"/>
                  <a:pt x="411695" y="15855"/>
                  <a:pt x="406629" y="32177"/>
                </a:cubicBezTo>
                <a:cubicBezTo>
                  <a:pt x="401000" y="47937"/>
                  <a:pt x="402126" y="65386"/>
                  <a:pt x="402689" y="82271"/>
                </a:cubicBezTo>
                <a:cubicBezTo>
                  <a:pt x="403815" y="108162"/>
                  <a:pt x="405503" y="133490"/>
                  <a:pt x="406629" y="159382"/>
                </a:cubicBezTo>
                <a:cubicBezTo>
                  <a:pt x="371732" y="171764"/>
                  <a:pt x="337398" y="186961"/>
                  <a:pt x="304753" y="204409"/>
                </a:cubicBezTo>
                <a:cubicBezTo>
                  <a:pt x="319387" y="186961"/>
                  <a:pt x="328956" y="165010"/>
                  <a:pt x="335147" y="143059"/>
                </a:cubicBezTo>
                <a:cubicBezTo>
                  <a:pt x="339087" y="128988"/>
                  <a:pt x="342464" y="114354"/>
                  <a:pt x="341338" y="99719"/>
                </a:cubicBezTo>
                <a:cubicBezTo>
                  <a:pt x="340775" y="85085"/>
                  <a:pt x="335710" y="70451"/>
                  <a:pt x="325016" y="60320"/>
                </a:cubicBezTo>
                <a:cubicBezTo>
                  <a:pt x="314884" y="50189"/>
                  <a:pt x="298562" y="45123"/>
                  <a:pt x="285053" y="50189"/>
                </a:cubicBezTo>
                <a:cubicBezTo>
                  <a:pt x="269293" y="55817"/>
                  <a:pt x="259725" y="73265"/>
                  <a:pt x="258599" y="90151"/>
                </a:cubicBezTo>
                <a:cubicBezTo>
                  <a:pt x="257474" y="107036"/>
                  <a:pt x="262539" y="123359"/>
                  <a:pt x="267042" y="139682"/>
                </a:cubicBezTo>
                <a:cubicBezTo>
                  <a:pt x="274922" y="164447"/>
                  <a:pt x="282239" y="188650"/>
                  <a:pt x="290119" y="213415"/>
                </a:cubicBezTo>
                <a:cubicBezTo>
                  <a:pt x="288993" y="213978"/>
                  <a:pt x="287868" y="214541"/>
                  <a:pt x="287305" y="215104"/>
                </a:cubicBezTo>
                <a:cubicBezTo>
                  <a:pt x="254097" y="234240"/>
                  <a:pt x="222577" y="256192"/>
                  <a:pt x="192746" y="280957"/>
                </a:cubicBezTo>
                <a:cubicBezTo>
                  <a:pt x="206817" y="259569"/>
                  <a:pt x="212446" y="233115"/>
                  <a:pt x="214134" y="207224"/>
                </a:cubicBezTo>
                <a:cubicBezTo>
                  <a:pt x="215260" y="192590"/>
                  <a:pt x="215260" y="177955"/>
                  <a:pt x="211320" y="163884"/>
                </a:cubicBezTo>
                <a:cubicBezTo>
                  <a:pt x="207380" y="149813"/>
                  <a:pt x="199500" y="136305"/>
                  <a:pt x="187680" y="128425"/>
                </a:cubicBezTo>
                <a:cubicBezTo>
                  <a:pt x="175298" y="120545"/>
                  <a:pt x="158975" y="118856"/>
                  <a:pt x="146029" y="126173"/>
                </a:cubicBezTo>
                <a:cubicBezTo>
                  <a:pt x="131395" y="135179"/>
                  <a:pt x="125767" y="153753"/>
                  <a:pt x="128018" y="170639"/>
                </a:cubicBezTo>
                <a:cubicBezTo>
                  <a:pt x="130270" y="187524"/>
                  <a:pt x="138149" y="202721"/>
                  <a:pt x="146592" y="217355"/>
                </a:cubicBezTo>
                <a:cubicBezTo>
                  <a:pt x="159538" y="240432"/>
                  <a:pt x="172483" y="263509"/>
                  <a:pt x="184866" y="287148"/>
                </a:cubicBezTo>
                <a:cubicBezTo>
                  <a:pt x="184303" y="287711"/>
                  <a:pt x="184303" y="287711"/>
                  <a:pt x="183740" y="288274"/>
                </a:cubicBezTo>
                <a:lnTo>
                  <a:pt x="183177" y="288274"/>
                </a:lnTo>
                <a:cubicBezTo>
                  <a:pt x="183177" y="288274"/>
                  <a:pt x="183177" y="288837"/>
                  <a:pt x="183740" y="288837"/>
                </a:cubicBezTo>
                <a:cubicBezTo>
                  <a:pt x="155035" y="313039"/>
                  <a:pt x="128581" y="339493"/>
                  <a:pt x="104378" y="367636"/>
                </a:cubicBezTo>
                <a:cubicBezTo>
                  <a:pt x="108318" y="345122"/>
                  <a:pt x="104941" y="320919"/>
                  <a:pt x="99876" y="298405"/>
                </a:cubicBezTo>
                <a:cubicBezTo>
                  <a:pt x="96499" y="283771"/>
                  <a:pt x="91433" y="269700"/>
                  <a:pt x="83553" y="257317"/>
                </a:cubicBezTo>
                <a:cubicBezTo>
                  <a:pt x="75673" y="244935"/>
                  <a:pt x="63290" y="234240"/>
                  <a:pt x="49219" y="230863"/>
                </a:cubicBezTo>
                <a:cubicBezTo>
                  <a:pt x="34585" y="226923"/>
                  <a:pt x="18262" y="230863"/>
                  <a:pt x="8694" y="242120"/>
                </a:cubicBezTo>
                <a:cubicBezTo>
                  <a:pt x="-2563" y="255066"/>
                  <a:pt x="-2000" y="275329"/>
                  <a:pt x="5317" y="290525"/>
                </a:cubicBezTo>
                <a:cubicBezTo>
                  <a:pt x="12634" y="306285"/>
                  <a:pt x="25579" y="318105"/>
                  <a:pt x="37962" y="329925"/>
                </a:cubicBezTo>
                <a:cubicBezTo>
                  <a:pt x="55973" y="346248"/>
                  <a:pt x="73985" y="363133"/>
                  <a:pt x="91996" y="379456"/>
                </a:cubicBezTo>
                <a:cubicBezTo>
                  <a:pt x="92559" y="380019"/>
                  <a:pt x="93121" y="380581"/>
                  <a:pt x="93121" y="381144"/>
                </a:cubicBezTo>
                <a:cubicBezTo>
                  <a:pt x="67230" y="413227"/>
                  <a:pt x="44153" y="447561"/>
                  <a:pt x="24454" y="483583"/>
                </a:cubicBezTo>
                <a:cubicBezTo>
                  <a:pt x="22202" y="487523"/>
                  <a:pt x="27831" y="491463"/>
                  <a:pt x="30082" y="487523"/>
                </a:cubicBezTo>
                <a:cubicBezTo>
                  <a:pt x="49219" y="452063"/>
                  <a:pt x="71733" y="418292"/>
                  <a:pt x="97061" y="386773"/>
                </a:cubicBezTo>
                <a:cubicBezTo>
                  <a:pt x="111695" y="405910"/>
                  <a:pt x="125767" y="425047"/>
                  <a:pt x="140401" y="444184"/>
                </a:cubicBezTo>
                <a:cubicBezTo>
                  <a:pt x="150532" y="457692"/>
                  <a:pt x="161226" y="471200"/>
                  <a:pt x="175298" y="480206"/>
                </a:cubicBezTo>
                <a:cubicBezTo>
                  <a:pt x="188243" y="488086"/>
                  <a:pt x="207943" y="490900"/>
                  <a:pt x="222014" y="481332"/>
                </a:cubicBezTo>
                <a:close/>
              </a:path>
            </a:pathLst>
          </a:custGeom>
          <a:solidFill>
            <a:srgbClr val="C5E6FA"/>
          </a:solidFill>
          <a:ln w="5622" cap="flat">
            <a:noFill/>
            <a:prstDash val="solid"/>
            <a:miter/>
          </a:ln>
        </p:spPr>
        <p:txBody>
          <a:bodyPr rtlCol="0" anchor="ctr"/>
          <a:lstStyle/>
          <a:p>
            <a:endParaRPr lang="vi-VN"/>
          </a:p>
        </p:txBody>
      </p:sp>
      <p:grpSp>
        <p:nvGrpSpPr>
          <p:cNvPr id="13" name="Graphic 1">
            <a:extLst>
              <a:ext uri="{FF2B5EF4-FFF2-40B4-BE49-F238E27FC236}">
                <a16:creationId xmlns:a16="http://schemas.microsoft.com/office/drawing/2014/main" id="{AE593E23-D18B-47B3-ECB5-59F99E2F86A3}"/>
              </a:ext>
            </a:extLst>
          </p:cNvPr>
          <p:cNvGrpSpPr/>
          <p:nvPr/>
        </p:nvGrpSpPr>
        <p:grpSpPr>
          <a:xfrm>
            <a:off x="3130344" y="3819900"/>
            <a:ext cx="1373692" cy="1572746"/>
            <a:chOff x="3130344" y="3819900"/>
            <a:chExt cx="1373692" cy="1572746"/>
          </a:xfrm>
        </p:grpSpPr>
        <p:sp>
          <p:nvSpPr>
            <p:cNvPr id="14" name="Freeform: Shape 13">
              <a:extLst>
                <a:ext uri="{FF2B5EF4-FFF2-40B4-BE49-F238E27FC236}">
                  <a16:creationId xmlns:a16="http://schemas.microsoft.com/office/drawing/2014/main" id="{FE10320B-D3B0-C753-74E0-294A8DDA4A76}"/>
                </a:ext>
              </a:extLst>
            </p:cNvPr>
            <p:cNvSpPr/>
            <p:nvPr/>
          </p:nvSpPr>
          <p:spPr>
            <a:xfrm>
              <a:off x="3131470" y="3819900"/>
              <a:ext cx="1372566" cy="1273608"/>
            </a:xfrm>
            <a:custGeom>
              <a:avLst/>
              <a:gdLst>
                <a:gd name="connsiteX0" fmla="*/ 1366599 w 1372566"/>
                <a:gd name="connsiteY0" fmla="*/ 928582 h 1273608"/>
                <a:gd name="connsiteX1" fmla="*/ 1295680 w 1372566"/>
                <a:gd name="connsiteY1" fmla="*/ 1273608 h 1273608"/>
                <a:gd name="connsiteX2" fmla="*/ 1211253 w 1372566"/>
                <a:gd name="connsiteY2" fmla="*/ 1184678 h 1273608"/>
                <a:gd name="connsiteX3" fmla="*/ 1133580 w 1372566"/>
                <a:gd name="connsiteY3" fmla="*/ 1094059 h 1273608"/>
                <a:gd name="connsiteX4" fmla="*/ 1084612 w 1372566"/>
                <a:gd name="connsiteY4" fmla="*/ 985429 h 1273608"/>
                <a:gd name="connsiteX5" fmla="*/ 1046338 w 1372566"/>
                <a:gd name="connsiteY5" fmla="*/ 874548 h 1273608"/>
                <a:gd name="connsiteX6" fmla="*/ 988364 w 1372566"/>
                <a:gd name="connsiteY6" fmla="*/ 802503 h 1273608"/>
                <a:gd name="connsiteX7" fmla="*/ 835832 w 1372566"/>
                <a:gd name="connsiteY7" fmla="*/ 685430 h 1273608"/>
                <a:gd name="connsiteX8" fmla="*/ 773356 w 1372566"/>
                <a:gd name="connsiteY8" fmla="*/ 612823 h 1273608"/>
                <a:gd name="connsiteX9" fmla="*/ 732830 w 1372566"/>
                <a:gd name="connsiteY9" fmla="*/ 503630 h 1273608"/>
                <a:gd name="connsiteX10" fmla="*/ 700185 w 1372566"/>
                <a:gd name="connsiteY10" fmla="*/ 392186 h 1273608"/>
                <a:gd name="connsiteX11" fmla="*/ 650654 w 1372566"/>
                <a:gd name="connsiteY11" fmla="*/ 306632 h 1273608"/>
                <a:gd name="connsiteX12" fmla="*/ 496434 w 1372566"/>
                <a:gd name="connsiteY12" fmla="*/ 184494 h 1273608"/>
                <a:gd name="connsiteX13" fmla="*/ 28142 w 1372566"/>
                <a:gd name="connsiteY13" fmla="*/ 123706 h 1273608"/>
                <a:gd name="connsiteX14" fmla="*/ 0 w 1372566"/>
                <a:gd name="connsiteY14" fmla="*/ 125395 h 1273608"/>
                <a:gd name="connsiteX15" fmla="*/ 240900 w 1372566"/>
                <a:gd name="connsiteY15" fmla="*/ 442 h 1273608"/>
                <a:gd name="connsiteX16" fmla="*/ 407503 w 1372566"/>
                <a:gd name="connsiteY16" fmla="*/ 48847 h 1273608"/>
                <a:gd name="connsiteX17" fmla="*/ 957970 w 1372566"/>
                <a:gd name="connsiteY17" fmla="*/ 419202 h 1273608"/>
                <a:gd name="connsiteX18" fmla="*/ 987801 w 1372566"/>
                <a:gd name="connsiteY18" fmla="*/ 536838 h 1273608"/>
                <a:gd name="connsiteX19" fmla="*/ 1366599 w 1372566"/>
                <a:gd name="connsiteY19" fmla="*/ 928582 h 127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72566" h="1273608">
                  <a:moveTo>
                    <a:pt x="1366599" y="928582"/>
                  </a:moveTo>
                  <a:lnTo>
                    <a:pt x="1295680" y="1273608"/>
                  </a:lnTo>
                  <a:cubicBezTo>
                    <a:pt x="1269226" y="1242652"/>
                    <a:pt x="1239958" y="1213946"/>
                    <a:pt x="1211253" y="1184678"/>
                  </a:cubicBezTo>
                  <a:cubicBezTo>
                    <a:pt x="1183110" y="1156536"/>
                    <a:pt x="1156094" y="1127267"/>
                    <a:pt x="1133580" y="1094059"/>
                  </a:cubicBezTo>
                  <a:cubicBezTo>
                    <a:pt x="1110503" y="1060288"/>
                    <a:pt x="1095869" y="1024266"/>
                    <a:pt x="1084612" y="985429"/>
                  </a:cubicBezTo>
                  <a:cubicBezTo>
                    <a:pt x="1073917" y="947718"/>
                    <a:pt x="1064912" y="909444"/>
                    <a:pt x="1046338" y="874548"/>
                  </a:cubicBezTo>
                  <a:cubicBezTo>
                    <a:pt x="1031704" y="846968"/>
                    <a:pt x="1011441" y="823329"/>
                    <a:pt x="988364" y="802503"/>
                  </a:cubicBezTo>
                  <a:cubicBezTo>
                    <a:pt x="941085" y="759164"/>
                    <a:pt x="884237" y="727644"/>
                    <a:pt x="835832" y="685430"/>
                  </a:cubicBezTo>
                  <a:cubicBezTo>
                    <a:pt x="811629" y="664605"/>
                    <a:pt x="789115" y="640402"/>
                    <a:pt x="773356" y="612823"/>
                  </a:cubicBezTo>
                  <a:cubicBezTo>
                    <a:pt x="753656" y="579052"/>
                    <a:pt x="742962" y="541341"/>
                    <a:pt x="732830" y="503630"/>
                  </a:cubicBezTo>
                  <a:cubicBezTo>
                    <a:pt x="723262" y="465919"/>
                    <a:pt x="714819" y="428208"/>
                    <a:pt x="700185" y="392186"/>
                  </a:cubicBezTo>
                  <a:cubicBezTo>
                    <a:pt x="687802" y="361229"/>
                    <a:pt x="670917" y="332523"/>
                    <a:pt x="650654" y="306632"/>
                  </a:cubicBezTo>
                  <a:cubicBezTo>
                    <a:pt x="609566" y="254850"/>
                    <a:pt x="555533" y="213762"/>
                    <a:pt x="496434" y="184494"/>
                  </a:cubicBezTo>
                  <a:cubicBezTo>
                    <a:pt x="351781" y="112449"/>
                    <a:pt x="185740" y="114138"/>
                    <a:pt x="28142" y="123706"/>
                  </a:cubicBezTo>
                  <a:cubicBezTo>
                    <a:pt x="18574" y="124269"/>
                    <a:pt x="9568" y="124832"/>
                    <a:pt x="0" y="125395"/>
                  </a:cubicBezTo>
                  <a:cubicBezTo>
                    <a:pt x="10131" y="33650"/>
                    <a:pt x="155909" y="-4624"/>
                    <a:pt x="240900" y="442"/>
                  </a:cubicBezTo>
                  <a:cubicBezTo>
                    <a:pt x="298873" y="3819"/>
                    <a:pt x="350655" y="36465"/>
                    <a:pt x="407503" y="48847"/>
                  </a:cubicBezTo>
                  <a:cubicBezTo>
                    <a:pt x="695120" y="110198"/>
                    <a:pt x="904500" y="58416"/>
                    <a:pt x="957970" y="419202"/>
                  </a:cubicBezTo>
                  <a:cubicBezTo>
                    <a:pt x="964162" y="459728"/>
                    <a:pt x="966976" y="501941"/>
                    <a:pt x="987801" y="536838"/>
                  </a:cubicBezTo>
                  <a:cubicBezTo>
                    <a:pt x="1085737" y="679239"/>
                    <a:pt x="1421196" y="681490"/>
                    <a:pt x="1366599" y="928582"/>
                  </a:cubicBezTo>
                  <a:close/>
                </a:path>
              </a:pathLst>
            </a:custGeom>
            <a:solidFill>
              <a:srgbClr val="CEEDFF"/>
            </a:solidFill>
            <a:ln w="5622" cap="flat">
              <a:noFill/>
              <a:prstDash val="solid"/>
              <a:miter/>
            </a:ln>
          </p:spPr>
          <p:txBody>
            <a:bodyPr rtlCol="0" anchor="ctr"/>
            <a:lstStyle/>
            <a:p>
              <a:endParaRPr lang="vi-VN"/>
            </a:p>
          </p:txBody>
        </p:sp>
        <p:sp>
          <p:nvSpPr>
            <p:cNvPr id="15" name="Freeform: Shape 14">
              <a:extLst>
                <a:ext uri="{FF2B5EF4-FFF2-40B4-BE49-F238E27FC236}">
                  <a16:creationId xmlns:a16="http://schemas.microsoft.com/office/drawing/2014/main" id="{04CECC30-9E97-FE0F-DA60-6F4FCFB1D537}"/>
                </a:ext>
              </a:extLst>
            </p:cNvPr>
            <p:cNvSpPr/>
            <p:nvPr/>
          </p:nvSpPr>
          <p:spPr>
            <a:xfrm>
              <a:off x="3130344" y="3946669"/>
              <a:ext cx="1295117" cy="1445977"/>
            </a:xfrm>
            <a:custGeom>
              <a:avLst/>
              <a:gdLst>
                <a:gd name="connsiteX0" fmla="*/ 975419 w 1295117"/>
                <a:gd name="connsiteY0" fmla="*/ 1444024 h 1445977"/>
                <a:gd name="connsiteX1" fmla="*/ 751405 w 1295117"/>
                <a:gd name="connsiteY1" fmla="*/ 990367 h 1445977"/>
                <a:gd name="connsiteX2" fmla="*/ 661349 w 1295117"/>
                <a:gd name="connsiteY2" fmla="*/ 706128 h 1445977"/>
                <a:gd name="connsiteX3" fmla="*/ 513882 w 1295117"/>
                <a:gd name="connsiteY3" fmla="*/ 594684 h 1445977"/>
                <a:gd name="connsiteX4" fmla="*/ 440149 w 1295117"/>
                <a:gd name="connsiteY4" fmla="*/ 219825 h 1445977"/>
                <a:gd name="connsiteX5" fmla="*/ 0 w 1295117"/>
                <a:gd name="connsiteY5" fmla="*/ 9883 h 1445977"/>
                <a:gd name="connsiteX6" fmla="*/ 0 w 1295117"/>
                <a:gd name="connsiteY6" fmla="*/ 7068 h 1445977"/>
                <a:gd name="connsiteX7" fmla="*/ 448028 w 1295117"/>
                <a:gd name="connsiteY7" fmla="*/ 44779 h 1445977"/>
                <a:gd name="connsiteX8" fmla="*/ 616321 w 1295117"/>
                <a:gd name="connsiteY8" fmla="*/ 152283 h 1445977"/>
                <a:gd name="connsiteX9" fmla="*/ 675983 w 1295117"/>
                <a:gd name="connsiteY9" fmla="*/ 230520 h 1445977"/>
                <a:gd name="connsiteX10" fmla="*/ 714819 w 1295117"/>
                <a:gd name="connsiteY10" fmla="*/ 332395 h 1445977"/>
                <a:gd name="connsiteX11" fmla="*/ 746339 w 1295117"/>
                <a:gd name="connsiteY11" fmla="*/ 443840 h 1445977"/>
                <a:gd name="connsiteX12" fmla="*/ 797558 w 1295117"/>
                <a:gd name="connsiteY12" fmla="*/ 531081 h 1445977"/>
                <a:gd name="connsiteX13" fmla="*/ 941085 w 1295117"/>
                <a:gd name="connsiteY13" fmla="*/ 646466 h 1445977"/>
                <a:gd name="connsiteX14" fmla="*/ 1010878 w 1295117"/>
                <a:gd name="connsiteY14" fmla="*/ 708942 h 1445977"/>
                <a:gd name="connsiteX15" fmla="*/ 1060972 w 1295117"/>
                <a:gd name="connsiteY15" fmla="*/ 801249 h 1445977"/>
                <a:gd name="connsiteX16" fmla="*/ 1095869 w 1295117"/>
                <a:gd name="connsiteY16" fmla="*/ 912694 h 1445977"/>
                <a:gd name="connsiteX17" fmla="*/ 1156094 w 1295117"/>
                <a:gd name="connsiteY17" fmla="*/ 1007815 h 1445977"/>
                <a:gd name="connsiteX18" fmla="*/ 1295117 w 1295117"/>
                <a:gd name="connsiteY18" fmla="*/ 1156970 h 1445977"/>
                <a:gd name="connsiteX19" fmla="*/ 975419 w 1295117"/>
                <a:gd name="connsiteY19" fmla="*/ 1444024 h 144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95117" h="1445977">
                  <a:moveTo>
                    <a:pt x="975419" y="1444024"/>
                  </a:moveTo>
                  <a:cubicBezTo>
                    <a:pt x="723262" y="1471040"/>
                    <a:pt x="537522" y="1212693"/>
                    <a:pt x="751405" y="990367"/>
                  </a:cubicBezTo>
                  <a:cubicBezTo>
                    <a:pt x="888740" y="882300"/>
                    <a:pt x="774481" y="765790"/>
                    <a:pt x="661349" y="706128"/>
                  </a:cubicBezTo>
                  <a:cubicBezTo>
                    <a:pt x="605064" y="676297"/>
                    <a:pt x="533019" y="655471"/>
                    <a:pt x="513882" y="594684"/>
                  </a:cubicBezTo>
                  <a:cubicBezTo>
                    <a:pt x="487991" y="460725"/>
                    <a:pt x="683300" y="344778"/>
                    <a:pt x="440149" y="219825"/>
                  </a:cubicBezTo>
                  <a:cubicBezTo>
                    <a:pt x="302813" y="148906"/>
                    <a:pt x="0" y="210820"/>
                    <a:pt x="0" y="9883"/>
                  </a:cubicBezTo>
                  <a:cubicBezTo>
                    <a:pt x="0" y="8757"/>
                    <a:pt x="0" y="8194"/>
                    <a:pt x="0" y="7068"/>
                  </a:cubicBezTo>
                  <a:cubicBezTo>
                    <a:pt x="149718" y="-3063"/>
                    <a:pt x="305627" y="-10380"/>
                    <a:pt x="448028" y="44779"/>
                  </a:cubicBezTo>
                  <a:cubicBezTo>
                    <a:pt x="510505" y="68982"/>
                    <a:pt x="569041" y="104441"/>
                    <a:pt x="616321" y="152283"/>
                  </a:cubicBezTo>
                  <a:cubicBezTo>
                    <a:pt x="639397" y="175360"/>
                    <a:pt x="659660" y="201814"/>
                    <a:pt x="675983" y="230520"/>
                  </a:cubicBezTo>
                  <a:cubicBezTo>
                    <a:pt x="693994" y="262602"/>
                    <a:pt x="705251" y="296936"/>
                    <a:pt x="714819" y="332395"/>
                  </a:cubicBezTo>
                  <a:cubicBezTo>
                    <a:pt x="724951" y="369544"/>
                    <a:pt x="732830" y="407817"/>
                    <a:pt x="746339" y="443840"/>
                  </a:cubicBezTo>
                  <a:cubicBezTo>
                    <a:pt x="758159" y="475922"/>
                    <a:pt x="774481" y="505190"/>
                    <a:pt x="797558" y="531081"/>
                  </a:cubicBezTo>
                  <a:cubicBezTo>
                    <a:pt x="838646" y="577235"/>
                    <a:pt x="892117" y="609880"/>
                    <a:pt x="941085" y="646466"/>
                  </a:cubicBezTo>
                  <a:cubicBezTo>
                    <a:pt x="965850" y="665040"/>
                    <a:pt x="990616" y="685302"/>
                    <a:pt x="1010878" y="708942"/>
                  </a:cubicBezTo>
                  <a:cubicBezTo>
                    <a:pt x="1034518" y="735959"/>
                    <a:pt x="1050278" y="767478"/>
                    <a:pt x="1060972" y="801249"/>
                  </a:cubicBezTo>
                  <a:cubicBezTo>
                    <a:pt x="1073355" y="838397"/>
                    <a:pt x="1080672" y="876671"/>
                    <a:pt x="1095869" y="912694"/>
                  </a:cubicBezTo>
                  <a:cubicBezTo>
                    <a:pt x="1110503" y="947590"/>
                    <a:pt x="1131891" y="979110"/>
                    <a:pt x="1156094" y="1007815"/>
                  </a:cubicBezTo>
                  <a:cubicBezTo>
                    <a:pt x="1199433" y="1060160"/>
                    <a:pt x="1252341" y="1104625"/>
                    <a:pt x="1295117" y="1156970"/>
                  </a:cubicBezTo>
                  <a:cubicBezTo>
                    <a:pt x="1294555" y="1155845"/>
                    <a:pt x="1259095" y="1413067"/>
                    <a:pt x="975419" y="1444024"/>
                  </a:cubicBezTo>
                  <a:close/>
                </a:path>
              </a:pathLst>
            </a:custGeom>
            <a:solidFill>
              <a:srgbClr val="C5E6FA"/>
            </a:solidFill>
            <a:ln w="5622" cap="flat">
              <a:noFill/>
              <a:prstDash val="solid"/>
              <a:miter/>
            </a:ln>
          </p:spPr>
          <p:txBody>
            <a:bodyPr rtlCol="0" anchor="ctr"/>
            <a:lstStyle/>
            <a:p>
              <a:endParaRPr lang="vi-VN"/>
            </a:p>
          </p:txBody>
        </p:sp>
        <p:sp>
          <p:nvSpPr>
            <p:cNvPr id="16" name="Freeform: Shape 15">
              <a:extLst>
                <a:ext uri="{FF2B5EF4-FFF2-40B4-BE49-F238E27FC236}">
                  <a16:creationId xmlns:a16="http://schemas.microsoft.com/office/drawing/2014/main" id="{623653E5-7534-7217-DFAC-8EDF31BEE750}"/>
                </a:ext>
              </a:extLst>
            </p:cNvPr>
            <p:cNvSpPr/>
            <p:nvPr/>
          </p:nvSpPr>
          <p:spPr>
            <a:xfrm>
              <a:off x="3130344" y="3938623"/>
              <a:ext cx="1296805" cy="1163891"/>
            </a:xfrm>
            <a:custGeom>
              <a:avLst/>
              <a:gdLst>
                <a:gd name="connsiteX0" fmla="*/ 1296806 w 1296805"/>
                <a:gd name="connsiteY0" fmla="*/ 1154886 h 1163891"/>
                <a:gd name="connsiteX1" fmla="*/ 1295117 w 1296805"/>
                <a:gd name="connsiteY1" fmla="*/ 1163891 h 1163891"/>
                <a:gd name="connsiteX2" fmla="*/ 1156094 w 1296805"/>
                <a:gd name="connsiteY2" fmla="*/ 1014736 h 1163891"/>
                <a:gd name="connsiteX3" fmla="*/ 1095869 w 1296805"/>
                <a:gd name="connsiteY3" fmla="*/ 919615 h 1163891"/>
                <a:gd name="connsiteX4" fmla="*/ 1060972 w 1296805"/>
                <a:gd name="connsiteY4" fmla="*/ 808170 h 1163891"/>
                <a:gd name="connsiteX5" fmla="*/ 1010878 w 1296805"/>
                <a:gd name="connsiteY5" fmla="*/ 715863 h 1163891"/>
                <a:gd name="connsiteX6" fmla="*/ 941085 w 1296805"/>
                <a:gd name="connsiteY6" fmla="*/ 653387 h 1163891"/>
                <a:gd name="connsiteX7" fmla="*/ 797558 w 1296805"/>
                <a:gd name="connsiteY7" fmla="*/ 538002 h 1163891"/>
                <a:gd name="connsiteX8" fmla="*/ 746339 w 1296805"/>
                <a:gd name="connsiteY8" fmla="*/ 450761 h 1163891"/>
                <a:gd name="connsiteX9" fmla="*/ 714819 w 1296805"/>
                <a:gd name="connsiteY9" fmla="*/ 339317 h 1163891"/>
                <a:gd name="connsiteX10" fmla="*/ 675983 w 1296805"/>
                <a:gd name="connsiteY10" fmla="*/ 237441 h 1163891"/>
                <a:gd name="connsiteX11" fmla="*/ 616321 w 1296805"/>
                <a:gd name="connsiteY11" fmla="*/ 159205 h 1163891"/>
                <a:gd name="connsiteX12" fmla="*/ 448028 w 1296805"/>
                <a:gd name="connsiteY12" fmla="*/ 51700 h 1163891"/>
                <a:gd name="connsiteX13" fmla="*/ 0 w 1296805"/>
                <a:gd name="connsiteY13" fmla="*/ 13989 h 1163891"/>
                <a:gd name="connsiteX14" fmla="*/ 563 w 1296805"/>
                <a:gd name="connsiteY14" fmla="*/ 6672 h 1163891"/>
                <a:gd name="connsiteX15" fmla="*/ 28705 w 1296805"/>
                <a:gd name="connsiteY15" fmla="*/ 4984 h 1163891"/>
                <a:gd name="connsiteX16" fmla="*/ 496996 w 1296805"/>
                <a:gd name="connsiteY16" fmla="*/ 65771 h 1163891"/>
                <a:gd name="connsiteX17" fmla="*/ 651217 w 1296805"/>
                <a:gd name="connsiteY17" fmla="*/ 187910 h 1163891"/>
                <a:gd name="connsiteX18" fmla="*/ 700748 w 1296805"/>
                <a:gd name="connsiteY18" fmla="*/ 273463 h 1163891"/>
                <a:gd name="connsiteX19" fmla="*/ 733393 w 1296805"/>
                <a:gd name="connsiteY19" fmla="*/ 384907 h 1163891"/>
                <a:gd name="connsiteX20" fmla="*/ 773919 w 1296805"/>
                <a:gd name="connsiteY20" fmla="*/ 494100 h 1163891"/>
                <a:gd name="connsiteX21" fmla="*/ 836395 w 1296805"/>
                <a:gd name="connsiteY21" fmla="*/ 566708 h 1163891"/>
                <a:gd name="connsiteX22" fmla="*/ 988927 w 1296805"/>
                <a:gd name="connsiteY22" fmla="*/ 683780 h 1163891"/>
                <a:gd name="connsiteX23" fmla="*/ 1046901 w 1296805"/>
                <a:gd name="connsiteY23" fmla="*/ 755825 h 1163891"/>
                <a:gd name="connsiteX24" fmla="*/ 1085174 w 1296805"/>
                <a:gd name="connsiteY24" fmla="*/ 866707 h 1163891"/>
                <a:gd name="connsiteX25" fmla="*/ 1134142 w 1296805"/>
                <a:gd name="connsiteY25" fmla="*/ 975337 h 1163891"/>
                <a:gd name="connsiteX26" fmla="*/ 1211816 w 1296805"/>
                <a:gd name="connsiteY26" fmla="*/ 1065956 h 1163891"/>
                <a:gd name="connsiteX27" fmla="*/ 1296806 w 1296805"/>
                <a:gd name="connsiteY27" fmla="*/ 1154886 h 1163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96805" h="1163891">
                  <a:moveTo>
                    <a:pt x="1296806" y="1154886"/>
                  </a:moveTo>
                  <a:lnTo>
                    <a:pt x="1295117" y="1163891"/>
                  </a:lnTo>
                  <a:cubicBezTo>
                    <a:pt x="1251778" y="1111546"/>
                    <a:pt x="1199433" y="1067081"/>
                    <a:pt x="1156094" y="1014736"/>
                  </a:cubicBezTo>
                  <a:cubicBezTo>
                    <a:pt x="1131891" y="986031"/>
                    <a:pt x="1110503" y="954511"/>
                    <a:pt x="1095869" y="919615"/>
                  </a:cubicBezTo>
                  <a:cubicBezTo>
                    <a:pt x="1080672" y="883592"/>
                    <a:pt x="1073355" y="844756"/>
                    <a:pt x="1060972" y="808170"/>
                  </a:cubicBezTo>
                  <a:cubicBezTo>
                    <a:pt x="1049715" y="774400"/>
                    <a:pt x="1033955" y="742880"/>
                    <a:pt x="1010878" y="715863"/>
                  </a:cubicBezTo>
                  <a:cubicBezTo>
                    <a:pt x="990616" y="692223"/>
                    <a:pt x="965850" y="672523"/>
                    <a:pt x="941085" y="653387"/>
                  </a:cubicBezTo>
                  <a:cubicBezTo>
                    <a:pt x="892117" y="616802"/>
                    <a:pt x="838646" y="584719"/>
                    <a:pt x="797558" y="538002"/>
                  </a:cubicBezTo>
                  <a:cubicBezTo>
                    <a:pt x="775044" y="512111"/>
                    <a:pt x="758159" y="482843"/>
                    <a:pt x="746339" y="450761"/>
                  </a:cubicBezTo>
                  <a:cubicBezTo>
                    <a:pt x="732830" y="414738"/>
                    <a:pt x="724951" y="376465"/>
                    <a:pt x="714819" y="339317"/>
                  </a:cubicBezTo>
                  <a:cubicBezTo>
                    <a:pt x="705251" y="303857"/>
                    <a:pt x="693994" y="269523"/>
                    <a:pt x="675983" y="237441"/>
                  </a:cubicBezTo>
                  <a:cubicBezTo>
                    <a:pt x="659660" y="208735"/>
                    <a:pt x="639397" y="182281"/>
                    <a:pt x="616321" y="159205"/>
                  </a:cubicBezTo>
                  <a:cubicBezTo>
                    <a:pt x="569041" y="111362"/>
                    <a:pt x="509942" y="75903"/>
                    <a:pt x="448028" y="51700"/>
                  </a:cubicBezTo>
                  <a:cubicBezTo>
                    <a:pt x="306190" y="-3459"/>
                    <a:pt x="149718" y="3295"/>
                    <a:pt x="0" y="13989"/>
                  </a:cubicBezTo>
                  <a:cubicBezTo>
                    <a:pt x="0" y="11738"/>
                    <a:pt x="0" y="8924"/>
                    <a:pt x="563" y="6672"/>
                  </a:cubicBezTo>
                  <a:cubicBezTo>
                    <a:pt x="10131" y="6109"/>
                    <a:pt x="19137" y="5546"/>
                    <a:pt x="28705" y="4984"/>
                  </a:cubicBezTo>
                  <a:cubicBezTo>
                    <a:pt x="186303" y="-5148"/>
                    <a:pt x="352344" y="-6273"/>
                    <a:pt x="496996" y="65771"/>
                  </a:cubicBezTo>
                  <a:cubicBezTo>
                    <a:pt x="556096" y="95040"/>
                    <a:pt x="610692" y="135565"/>
                    <a:pt x="651217" y="187910"/>
                  </a:cubicBezTo>
                  <a:cubicBezTo>
                    <a:pt x="671480" y="213801"/>
                    <a:pt x="688365" y="242506"/>
                    <a:pt x="700748" y="273463"/>
                  </a:cubicBezTo>
                  <a:cubicBezTo>
                    <a:pt x="715382" y="309485"/>
                    <a:pt x="723825" y="347196"/>
                    <a:pt x="733393" y="384907"/>
                  </a:cubicBezTo>
                  <a:cubicBezTo>
                    <a:pt x="742962" y="422618"/>
                    <a:pt x="754219" y="460329"/>
                    <a:pt x="773919" y="494100"/>
                  </a:cubicBezTo>
                  <a:cubicBezTo>
                    <a:pt x="790241" y="522243"/>
                    <a:pt x="812192" y="545882"/>
                    <a:pt x="836395" y="566708"/>
                  </a:cubicBezTo>
                  <a:cubicBezTo>
                    <a:pt x="884800" y="608922"/>
                    <a:pt x="941648" y="639878"/>
                    <a:pt x="988927" y="683780"/>
                  </a:cubicBezTo>
                  <a:cubicBezTo>
                    <a:pt x="1012004" y="704606"/>
                    <a:pt x="1032267" y="728246"/>
                    <a:pt x="1046901" y="755825"/>
                  </a:cubicBezTo>
                  <a:cubicBezTo>
                    <a:pt x="1065475" y="790722"/>
                    <a:pt x="1074480" y="828996"/>
                    <a:pt x="1085174" y="866707"/>
                  </a:cubicBezTo>
                  <a:cubicBezTo>
                    <a:pt x="1096431" y="905543"/>
                    <a:pt x="1111066" y="942129"/>
                    <a:pt x="1134142" y="975337"/>
                  </a:cubicBezTo>
                  <a:cubicBezTo>
                    <a:pt x="1156656" y="1008545"/>
                    <a:pt x="1184236" y="1037813"/>
                    <a:pt x="1211816" y="1065956"/>
                  </a:cubicBezTo>
                  <a:cubicBezTo>
                    <a:pt x="1241084" y="1095224"/>
                    <a:pt x="1270352" y="1123929"/>
                    <a:pt x="1296806" y="1154886"/>
                  </a:cubicBezTo>
                  <a:close/>
                </a:path>
              </a:pathLst>
            </a:custGeom>
            <a:solidFill>
              <a:srgbClr val="FFFFFF"/>
            </a:solidFill>
            <a:ln w="5622" cap="flat">
              <a:noFill/>
              <a:prstDash val="solid"/>
              <a:miter/>
            </a:ln>
          </p:spPr>
          <p:txBody>
            <a:bodyPr rtlCol="0" anchor="ctr"/>
            <a:lstStyle/>
            <a:p>
              <a:endParaRPr lang="vi-VN"/>
            </a:p>
          </p:txBody>
        </p:sp>
      </p:grpSp>
      <p:grpSp>
        <p:nvGrpSpPr>
          <p:cNvPr id="17" name="Graphic 1">
            <a:extLst>
              <a:ext uri="{FF2B5EF4-FFF2-40B4-BE49-F238E27FC236}">
                <a16:creationId xmlns:a16="http://schemas.microsoft.com/office/drawing/2014/main" id="{C7531412-1BC0-640A-5C1D-9D8B070E69B0}"/>
              </a:ext>
            </a:extLst>
          </p:cNvPr>
          <p:cNvGrpSpPr/>
          <p:nvPr/>
        </p:nvGrpSpPr>
        <p:grpSpPr>
          <a:xfrm>
            <a:off x="7197384" y="4347965"/>
            <a:ext cx="1179942" cy="1791319"/>
            <a:chOff x="7197383" y="4347964"/>
            <a:chExt cx="1179942" cy="1791319"/>
          </a:xfrm>
        </p:grpSpPr>
        <p:sp>
          <p:nvSpPr>
            <p:cNvPr id="18" name="Freeform: Shape 17">
              <a:extLst>
                <a:ext uri="{FF2B5EF4-FFF2-40B4-BE49-F238E27FC236}">
                  <a16:creationId xmlns:a16="http://schemas.microsoft.com/office/drawing/2014/main" id="{D2BDB635-4B74-5E05-7369-7EF2DC809EF6}"/>
                </a:ext>
              </a:extLst>
            </p:cNvPr>
            <p:cNvSpPr/>
            <p:nvPr/>
          </p:nvSpPr>
          <p:spPr>
            <a:xfrm>
              <a:off x="7201999" y="4350547"/>
              <a:ext cx="1175326" cy="1788736"/>
            </a:xfrm>
            <a:custGeom>
              <a:avLst/>
              <a:gdLst>
                <a:gd name="connsiteX0" fmla="*/ 909565 w 1175326"/>
                <a:gd name="connsiteY0" fmla="*/ 880297 h 1788736"/>
                <a:gd name="connsiteX1" fmla="*/ 775607 w 1175326"/>
                <a:gd name="connsiteY1" fmla="*/ 1322134 h 1788736"/>
                <a:gd name="connsiteX2" fmla="*/ 564538 w 1175326"/>
                <a:gd name="connsiteY2" fmla="*/ 1409939 h 1788736"/>
                <a:gd name="connsiteX3" fmla="*/ 183489 w 1175326"/>
                <a:gd name="connsiteY3" fmla="*/ 1616505 h 1788736"/>
                <a:gd name="connsiteX4" fmla="*/ 48405 w 1175326"/>
                <a:gd name="connsiteY4" fmla="*/ 1788737 h 1788736"/>
                <a:gd name="connsiteX5" fmla="*/ 0 w 1175326"/>
                <a:gd name="connsiteY5" fmla="*/ 1580482 h 1788736"/>
                <a:gd name="connsiteX6" fmla="*/ 2814 w 1175326"/>
                <a:gd name="connsiteY6" fmla="*/ 1574854 h 1788736"/>
                <a:gd name="connsiteX7" fmla="*/ 171669 w 1175326"/>
                <a:gd name="connsiteY7" fmla="*/ 1406562 h 1788736"/>
                <a:gd name="connsiteX8" fmla="*/ 387804 w 1175326"/>
                <a:gd name="connsiteY8" fmla="*/ 1330014 h 1788736"/>
                <a:gd name="connsiteX9" fmla="*/ 458723 w 1175326"/>
                <a:gd name="connsiteY9" fmla="*/ 1224761 h 1788736"/>
                <a:gd name="connsiteX10" fmla="*/ 533019 w 1175326"/>
                <a:gd name="connsiteY10" fmla="*/ 1120634 h 1788736"/>
                <a:gd name="connsiteX11" fmla="*/ 704125 w 1175326"/>
                <a:gd name="connsiteY11" fmla="*/ 976544 h 1788736"/>
                <a:gd name="connsiteX12" fmla="*/ 731705 w 1175326"/>
                <a:gd name="connsiteY12" fmla="*/ 842586 h 1788736"/>
                <a:gd name="connsiteX13" fmla="*/ 751404 w 1175326"/>
                <a:gd name="connsiteY13" fmla="*/ 769416 h 1788736"/>
                <a:gd name="connsiteX14" fmla="*/ 790804 w 1175326"/>
                <a:gd name="connsiteY14" fmla="*/ 717071 h 1788736"/>
                <a:gd name="connsiteX15" fmla="*/ 887051 w 1175326"/>
                <a:gd name="connsiteY15" fmla="*/ 631518 h 1788736"/>
                <a:gd name="connsiteX16" fmla="*/ 958533 w 1175326"/>
                <a:gd name="connsiteY16" fmla="*/ 524013 h 1788736"/>
                <a:gd name="connsiteX17" fmla="*/ 1014818 w 1175326"/>
                <a:gd name="connsiteY17" fmla="*/ 247091 h 1788736"/>
                <a:gd name="connsiteX18" fmla="*/ 1106000 w 1175326"/>
                <a:gd name="connsiteY18" fmla="*/ 6754 h 1788736"/>
                <a:gd name="connsiteX19" fmla="*/ 1111628 w 1175326"/>
                <a:gd name="connsiteY19" fmla="*/ 0 h 1788736"/>
                <a:gd name="connsiteX20" fmla="*/ 1147651 w 1175326"/>
                <a:gd name="connsiteY20" fmla="*/ 23077 h 1788736"/>
                <a:gd name="connsiteX21" fmla="*/ 1098120 w 1175326"/>
                <a:gd name="connsiteY21" fmla="*/ 433957 h 1788736"/>
                <a:gd name="connsiteX22" fmla="*/ 1021572 w 1175326"/>
                <a:gd name="connsiteY22" fmla="*/ 787427 h 1788736"/>
                <a:gd name="connsiteX23" fmla="*/ 909565 w 1175326"/>
                <a:gd name="connsiteY23" fmla="*/ 880297 h 1788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5326" h="1788736">
                  <a:moveTo>
                    <a:pt x="909565" y="880297"/>
                  </a:moveTo>
                  <a:cubicBezTo>
                    <a:pt x="816132" y="998496"/>
                    <a:pt x="865100" y="1196056"/>
                    <a:pt x="775607" y="1322134"/>
                  </a:cubicBezTo>
                  <a:cubicBezTo>
                    <a:pt x="721574" y="1392491"/>
                    <a:pt x="638272" y="1393616"/>
                    <a:pt x="564538" y="1409939"/>
                  </a:cubicBezTo>
                  <a:cubicBezTo>
                    <a:pt x="435083" y="1451590"/>
                    <a:pt x="292682" y="1506186"/>
                    <a:pt x="183489" y="1616505"/>
                  </a:cubicBezTo>
                  <a:cubicBezTo>
                    <a:pt x="136210" y="1671101"/>
                    <a:pt x="101876" y="1744834"/>
                    <a:pt x="48405" y="1788737"/>
                  </a:cubicBezTo>
                  <a:cubicBezTo>
                    <a:pt x="25328" y="1730763"/>
                    <a:pt x="7317" y="1657030"/>
                    <a:pt x="0" y="1580482"/>
                  </a:cubicBezTo>
                  <a:cubicBezTo>
                    <a:pt x="563" y="1578794"/>
                    <a:pt x="1688" y="1576542"/>
                    <a:pt x="2814" y="1574854"/>
                  </a:cubicBezTo>
                  <a:cubicBezTo>
                    <a:pt x="38274" y="1501683"/>
                    <a:pt x="93433" y="1435830"/>
                    <a:pt x="171669" y="1406562"/>
                  </a:cubicBezTo>
                  <a:cubicBezTo>
                    <a:pt x="242588" y="1380108"/>
                    <a:pt x="327016" y="1380670"/>
                    <a:pt x="387804" y="1330014"/>
                  </a:cubicBezTo>
                  <a:cubicBezTo>
                    <a:pt x="421012" y="1302435"/>
                    <a:pt x="440149" y="1262472"/>
                    <a:pt x="458723" y="1224761"/>
                  </a:cubicBezTo>
                  <a:cubicBezTo>
                    <a:pt x="478422" y="1185925"/>
                    <a:pt x="499248" y="1149339"/>
                    <a:pt x="533019" y="1120634"/>
                  </a:cubicBezTo>
                  <a:cubicBezTo>
                    <a:pt x="589304" y="1072792"/>
                    <a:pt x="666977" y="1043524"/>
                    <a:pt x="704125" y="976544"/>
                  </a:cubicBezTo>
                  <a:cubicBezTo>
                    <a:pt x="726639" y="935456"/>
                    <a:pt x="726076" y="888177"/>
                    <a:pt x="731705" y="842586"/>
                  </a:cubicBezTo>
                  <a:cubicBezTo>
                    <a:pt x="734519" y="817258"/>
                    <a:pt x="739585" y="791930"/>
                    <a:pt x="751404" y="769416"/>
                  </a:cubicBezTo>
                  <a:cubicBezTo>
                    <a:pt x="761536" y="749716"/>
                    <a:pt x="775044" y="732831"/>
                    <a:pt x="790804" y="717071"/>
                  </a:cubicBezTo>
                  <a:cubicBezTo>
                    <a:pt x="821198" y="686114"/>
                    <a:pt x="856657" y="661349"/>
                    <a:pt x="887051" y="631518"/>
                  </a:cubicBezTo>
                  <a:cubicBezTo>
                    <a:pt x="918008" y="601124"/>
                    <a:pt x="941648" y="563976"/>
                    <a:pt x="958533" y="524013"/>
                  </a:cubicBezTo>
                  <a:cubicBezTo>
                    <a:pt x="995118" y="436209"/>
                    <a:pt x="1000184" y="339961"/>
                    <a:pt x="1014818" y="247091"/>
                  </a:cubicBezTo>
                  <a:cubicBezTo>
                    <a:pt x="1027764" y="162664"/>
                    <a:pt x="1049715" y="73170"/>
                    <a:pt x="1106000" y="6754"/>
                  </a:cubicBezTo>
                  <a:cubicBezTo>
                    <a:pt x="1107688" y="4503"/>
                    <a:pt x="1109940" y="2251"/>
                    <a:pt x="1111628" y="0"/>
                  </a:cubicBezTo>
                  <a:cubicBezTo>
                    <a:pt x="1124011" y="3940"/>
                    <a:pt x="1136394" y="11257"/>
                    <a:pt x="1147651" y="23077"/>
                  </a:cubicBezTo>
                  <a:cubicBezTo>
                    <a:pt x="1230953" y="132833"/>
                    <a:pt x="1099809" y="302813"/>
                    <a:pt x="1098120" y="433957"/>
                  </a:cubicBezTo>
                  <a:cubicBezTo>
                    <a:pt x="1111066" y="584238"/>
                    <a:pt x="1172416" y="686114"/>
                    <a:pt x="1021572" y="787427"/>
                  </a:cubicBezTo>
                  <a:cubicBezTo>
                    <a:pt x="982736" y="816132"/>
                    <a:pt x="941085" y="839772"/>
                    <a:pt x="909565" y="880297"/>
                  </a:cubicBezTo>
                  <a:close/>
                </a:path>
              </a:pathLst>
            </a:custGeom>
            <a:solidFill>
              <a:srgbClr val="C5E6FA"/>
            </a:solidFill>
            <a:ln w="5622" cap="flat">
              <a:noFill/>
              <a:prstDash val="solid"/>
              <a:miter/>
            </a:ln>
          </p:spPr>
          <p:txBody>
            <a:bodyPr rtlCol="0" anchor="ctr"/>
            <a:lstStyle/>
            <a:p>
              <a:endParaRPr lang="vi-VN"/>
            </a:p>
          </p:txBody>
        </p:sp>
        <p:sp>
          <p:nvSpPr>
            <p:cNvPr id="19" name="Freeform: Shape 18">
              <a:extLst>
                <a:ext uri="{FF2B5EF4-FFF2-40B4-BE49-F238E27FC236}">
                  <a16:creationId xmlns:a16="http://schemas.microsoft.com/office/drawing/2014/main" id="{9427EED0-905E-C57D-1305-24A85FA20527}"/>
                </a:ext>
              </a:extLst>
            </p:cNvPr>
            <p:cNvSpPr/>
            <p:nvPr/>
          </p:nvSpPr>
          <p:spPr>
            <a:xfrm>
              <a:off x="7197383" y="4347964"/>
              <a:ext cx="1115681" cy="1583628"/>
            </a:xfrm>
            <a:custGeom>
              <a:avLst/>
              <a:gdLst>
                <a:gd name="connsiteX0" fmla="*/ 1018871 w 1115681"/>
                <a:gd name="connsiteY0" fmla="*/ 250237 h 1583628"/>
                <a:gd name="connsiteX1" fmla="*/ 962586 w 1115681"/>
                <a:gd name="connsiteY1" fmla="*/ 527159 h 1583628"/>
                <a:gd name="connsiteX2" fmla="*/ 891104 w 1115681"/>
                <a:gd name="connsiteY2" fmla="*/ 634663 h 1583628"/>
                <a:gd name="connsiteX3" fmla="*/ 794857 w 1115681"/>
                <a:gd name="connsiteY3" fmla="*/ 720216 h 1583628"/>
                <a:gd name="connsiteX4" fmla="*/ 755458 w 1115681"/>
                <a:gd name="connsiteY4" fmla="*/ 772561 h 1583628"/>
                <a:gd name="connsiteX5" fmla="*/ 735758 w 1115681"/>
                <a:gd name="connsiteY5" fmla="*/ 845732 h 1583628"/>
                <a:gd name="connsiteX6" fmla="*/ 708178 w 1115681"/>
                <a:gd name="connsiteY6" fmla="*/ 979690 h 1583628"/>
                <a:gd name="connsiteX7" fmla="*/ 537072 w 1115681"/>
                <a:gd name="connsiteY7" fmla="*/ 1123780 h 1583628"/>
                <a:gd name="connsiteX8" fmla="*/ 462776 w 1115681"/>
                <a:gd name="connsiteY8" fmla="*/ 1227907 h 1583628"/>
                <a:gd name="connsiteX9" fmla="*/ 391857 w 1115681"/>
                <a:gd name="connsiteY9" fmla="*/ 1333160 h 1583628"/>
                <a:gd name="connsiteX10" fmla="*/ 175723 w 1115681"/>
                <a:gd name="connsiteY10" fmla="*/ 1409707 h 1583628"/>
                <a:gd name="connsiteX11" fmla="*/ 6868 w 1115681"/>
                <a:gd name="connsiteY11" fmla="*/ 1578000 h 1583628"/>
                <a:gd name="connsiteX12" fmla="*/ 4053 w 1115681"/>
                <a:gd name="connsiteY12" fmla="*/ 1583628 h 1583628"/>
                <a:gd name="connsiteX13" fmla="*/ 2928 w 1115681"/>
                <a:gd name="connsiteY13" fmla="*/ 1571808 h 1583628"/>
                <a:gd name="connsiteX14" fmla="*/ 194296 w 1115681"/>
                <a:gd name="connsiteY14" fmla="*/ 1156425 h 1583628"/>
                <a:gd name="connsiteX15" fmla="*/ 369343 w 1115681"/>
                <a:gd name="connsiteY15" fmla="*/ 1026970 h 1583628"/>
                <a:gd name="connsiteX16" fmla="*/ 631068 w 1115681"/>
                <a:gd name="connsiteY16" fmla="*/ 527722 h 1583628"/>
                <a:gd name="connsiteX17" fmla="*/ 932755 w 1115681"/>
                <a:gd name="connsiteY17" fmla="*/ 362244 h 1583628"/>
                <a:gd name="connsiteX18" fmla="*/ 938947 w 1115681"/>
                <a:gd name="connsiteY18" fmla="*/ 193952 h 1583628"/>
                <a:gd name="connsiteX19" fmla="*/ 1108927 w 1115681"/>
                <a:gd name="connsiteY19" fmla="*/ 1457 h 1583628"/>
                <a:gd name="connsiteX20" fmla="*/ 1115682 w 1115681"/>
                <a:gd name="connsiteY20" fmla="*/ 3146 h 1583628"/>
                <a:gd name="connsiteX21" fmla="*/ 1110053 w 1115681"/>
                <a:gd name="connsiteY21" fmla="*/ 9900 h 1583628"/>
                <a:gd name="connsiteX22" fmla="*/ 1018871 w 1115681"/>
                <a:gd name="connsiteY22" fmla="*/ 250237 h 1583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15681" h="1583628">
                  <a:moveTo>
                    <a:pt x="1018871" y="250237"/>
                  </a:moveTo>
                  <a:cubicBezTo>
                    <a:pt x="1004237" y="343107"/>
                    <a:pt x="999172" y="439354"/>
                    <a:pt x="962586" y="527159"/>
                  </a:cubicBezTo>
                  <a:cubicBezTo>
                    <a:pt x="945701" y="567684"/>
                    <a:pt x="922061" y="604270"/>
                    <a:pt x="891104" y="634663"/>
                  </a:cubicBezTo>
                  <a:cubicBezTo>
                    <a:pt x="860148" y="665057"/>
                    <a:pt x="824688" y="689822"/>
                    <a:pt x="794857" y="720216"/>
                  </a:cubicBezTo>
                  <a:cubicBezTo>
                    <a:pt x="779660" y="735976"/>
                    <a:pt x="765589" y="752862"/>
                    <a:pt x="755458" y="772561"/>
                  </a:cubicBezTo>
                  <a:cubicBezTo>
                    <a:pt x="743638" y="795638"/>
                    <a:pt x="738572" y="820404"/>
                    <a:pt x="735758" y="845732"/>
                  </a:cubicBezTo>
                  <a:cubicBezTo>
                    <a:pt x="730692" y="890760"/>
                    <a:pt x="731255" y="938602"/>
                    <a:pt x="708178" y="979690"/>
                  </a:cubicBezTo>
                  <a:cubicBezTo>
                    <a:pt x="671030" y="1046669"/>
                    <a:pt x="593357" y="1075938"/>
                    <a:pt x="537072" y="1123780"/>
                  </a:cubicBezTo>
                  <a:cubicBezTo>
                    <a:pt x="503301" y="1152485"/>
                    <a:pt x="482476" y="1189070"/>
                    <a:pt x="462776" y="1227907"/>
                  </a:cubicBezTo>
                  <a:cubicBezTo>
                    <a:pt x="443639" y="1265618"/>
                    <a:pt x="425065" y="1305580"/>
                    <a:pt x="391857" y="1333160"/>
                  </a:cubicBezTo>
                  <a:cubicBezTo>
                    <a:pt x="331632" y="1383817"/>
                    <a:pt x="247204" y="1382691"/>
                    <a:pt x="175723" y="1409707"/>
                  </a:cubicBezTo>
                  <a:cubicBezTo>
                    <a:pt x="97486" y="1438976"/>
                    <a:pt x="42327" y="1504266"/>
                    <a:pt x="6868" y="1578000"/>
                  </a:cubicBezTo>
                  <a:cubicBezTo>
                    <a:pt x="5742" y="1579688"/>
                    <a:pt x="5179" y="1581939"/>
                    <a:pt x="4053" y="1583628"/>
                  </a:cubicBezTo>
                  <a:cubicBezTo>
                    <a:pt x="3490" y="1579688"/>
                    <a:pt x="3490" y="1575748"/>
                    <a:pt x="2928" y="1571808"/>
                  </a:cubicBezTo>
                  <a:cubicBezTo>
                    <a:pt x="-12269" y="1393948"/>
                    <a:pt x="28819" y="1203705"/>
                    <a:pt x="194296" y="1156425"/>
                  </a:cubicBezTo>
                  <a:cubicBezTo>
                    <a:pt x="279287" y="1152485"/>
                    <a:pt x="350206" y="1157551"/>
                    <a:pt x="369343" y="1026970"/>
                  </a:cubicBezTo>
                  <a:cubicBezTo>
                    <a:pt x="425065" y="815901"/>
                    <a:pt x="410431" y="578378"/>
                    <a:pt x="631068" y="527722"/>
                  </a:cubicBezTo>
                  <a:cubicBezTo>
                    <a:pt x="727878" y="498454"/>
                    <a:pt x="885476" y="497891"/>
                    <a:pt x="932755" y="362244"/>
                  </a:cubicBezTo>
                  <a:cubicBezTo>
                    <a:pt x="944012" y="305959"/>
                    <a:pt x="928815" y="250237"/>
                    <a:pt x="938947" y="193952"/>
                  </a:cubicBezTo>
                  <a:cubicBezTo>
                    <a:pt x="949078" y="92639"/>
                    <a:pt x="1034068" y="-13740"/>
                    <a:pt x="1108927" y="1457"/>
                  </a:cubicBezTo>
                  <a:cubicBezTo>
                    <a:pt x="1111179" y="2020"/>
                    <a:pt x="1113430" y="2583"/>
                    <a:pt x="1115682" y="3146"/>
                  </a:cubicBezTo>
                  <a:cubicBezTo>
                    <a:pt x="1113430" y="5397"/>
                    <a:pt x="1111742" y="7649"/>
                    <a:pt x="1110053" y="9900"/>
                  </a:cubicBezTo>
                  <a:cubicBezTo>
                    <a:pt x="1053768" y="76879"/>
                    <a:pt x="1031817" y="166372"/>
                    <a:pt x="1018871" y="250237"/>
                  </a:cubicBezTo>
                  <a:close/>
                </a:path>
              </a:pathLst>
            </a:custGeom>
            <a:solidFill>
              <a:srgbClr val="CEEDFF"/>
            </a:solidFill>
            <a:ln w="5622" cap="flat">
              <a:noFill/>
              <a:prstDash val="solid"/>
              <a:miter/>
            </a:ln>
          </p:spPr>
          <p:txBody>
            <a:bodyPr rtlCol="0" anchor="ctr"/>
            <a:lstStyle/>
            <a:p>
              <a:endParaRPr lang="vi-VN"/>
            </a:p>
          </p:txBody>
        </p:sp>
        <p:sp>
          <p:nvSpPr>
            <p:cNvPr id="20" name="Freeform: Shape 19">
              <a:extLst>
                <a:ext uri="{FF2B5EF4-FFF2-40B4-BE49-F238E27FC236}">
                  <a16:creationId xmlns:a16="http://schemas.microsoft.com/office/drawing/2014/main" id="{2B402888-B8D8-B6FE-92D5-B39D1008F9FA}"/>
                </a:ext>
              </a:extLst>
            </p:cNvPr>
            <p:cNvSpPr/>
            <p:nvPr/>
          </p:nvSpPr>
          <p:spPr>
            <a:xfrm>
              <a:off x="7200311" y="4349984"/>
              <a:ext cx="1112754" cy="1581608"/>
            </a:xfrm>
            <a:custGeom>
              <a:avLst/>
              <a:gdLst>
                <a:gd name="connsiteX0" fmla="*/ 1015944 w 1112754"/>
                <a:gd name="connsiteY0" fmla="*/ 248217 h 1581608"/>
                <a:gd name="connsiteX1" fmla="*/ 959659 w 1112754"/>
                <a:gd name="connsiteY1" fmla="*/ 525139 h 1581608"/>
                <a:gd name="connsiteX2" fmla="*/ 888177 w 1112754"/>
                <a:gd name="connsiteY2" fmla="*/ 632643 h 1581608"/>
                <a:gd name="connsiteX3" fmla="*/ 791930 w 1112754"/>
                <a:gd name="connsiteY3" fmla="*/ 718196 h 1581608"/>
                <a:gd name="connsiteX4" fmla="*/ 752530 w 1112754"/>
                <a:gd name="connsiteY4" fmla="*/ 770541 h 1581608"/>
                <a:gd name="connsiteX5" fmla="*/ 732831 w 1112754"/>
                <a:gd name="connsiteY5" fmla="*/ 843712 h 1581608"/>
                <a:gd name="connsiteX6" fmla="*/ 705251 w 1112754"/>
                <a:gd name="connsiteY6" fmla="*/ 977670 h 1581608"/>
                <a:gd name="connsiteX7" fmla="*/ 534144 w 1112754"/>
                <a:gd name="connsiteY7" fmla="*/ 1121760 h 1581608"/>
                <a:gd name="connsiteX8" fmla="*/ 459848 w 1112754"/>
                <a:gd name="connsiteY8" fmla="*/ 1225887 h 1581608"/>
                <a:gd name="connsiteX9" fmla="*/ 388929 w 1112754"/>
                <a:gd name="connsiteY9" fmla="*/ 1331140 h 1581608"/>
                <a:gd name="connsiteX10" fmla="*/ 172795 w 1112754"/>
                <a:gd name="connsiteY10" fmla="*/ 1407687 h 1581608"/>
                <a:gd name="connsiteX11" fmla="*/ 3940 w 1112754"/>
                <a:gd name="connsiteY11" fmla="*/ 1575980 h 1581608"/>
                <a:gd name="connsiteX12" fmla="*/ 1126 w 1112754"/>
                <a:gd name="connsiteY12" fmla="*/ 1581608 h 1581608"/>
                <a:gd name="connsiteX13" fmla="*/ 0 w 1112754"/>
                <a:gd name="connsiteY13" fmla="*/ 1569788 h 1581608"/>
                <a:gd name="connsiteX14" fmla="*/ 29268 w 1112754"/>
                <a:gd name="connsiteY14" fmla="*/ 1518569 h 1581608"/>
                <a:gd name="connsiteX15" fmla="*/ 104690 w 1112754"/>
                <a:gd name="connsiteY15" fmla="*/ 1438081 h 1581608"/>
                <a:gd name="connsiteX16" fmla="*/ 209943 w 1112754"/>
                <a:gd name="connsiteY16" fmla="*/ 1390239 h 1581608"/>
                <a:gd name="connsiteX17" fmla="*/ 325890 w 1112754"/>
                <a:gd name="connsiteY17" fmla="*/ 1359845 h 1581608"/>
                <a:gd name="connsiteX18" fmla="*/ 425514 w 1112754"/>
                <a:gd name="connsiteY18" fmla="*/ 1277669 h 1581608"/>
                <a:gd name="connsiteX19" fmla="*/ 490805 w 1112754"/>
                <a:gd name="connsiteY19" fmla="*/ 1160033 h 1581608"/>
                <a:gd name="connsiteX20" fmla="*/ 574107 w 1112754"/>
                <a:gd name="connsiteY20" fmla="*/ 1085175 h 1581608"/>
                <a:gd name="connsiteX21" fmla="*/ 669228 w 1112754"/>
                <a:gd name="connsiteY21" fmla="*/ 1014818 h 1581608"/>
                <a:gd name="connsiteX22" fmla="*/ 721574 w 1112754"/>
                <a:gd name="connsiteY22" fmla="*/ 892680 h 1581608"/>
                <a:gd name="connsiteX23" fmla="*/ 751404 w 1112754"/>
                <a:gd name="connsiteY23" fmla="*/ 759847 h 1581608"/>
                <a:gd name="connsiteX24" fmla="*/ 836395 w 1112754"/>
                <a:gd name="connsiteY24" fmla="*/ 670354 h 1581608"/>
                <a:gd name="connsiteX25" fmla="*/ 928702 w 1112754"/>
                <a:gd name="connsiteY25" fmla="*/ 572981 h 1581608"/>
                <a:gd name="connsiteX26" fmla="*/ 980484 w 1112754"/>
                <a:gd name="connsiteY26" fmla="*/ 437897 h 1581608"/>
                <a:gd name="connsiteX27" fmla="*/ 1106000 w 1112754"/>
                <a:gd name="connsiteY27" fmla="*/ 0 h 1581608"/>
                <a:gd name="connsiteX28" fmla="*/ 1112754 w 1112754"/>
                <a:gd name="connsiteY28" fmla="*/ 1689 h 1581608"/>
                <a:gd name="connsiteX29" fmla="*/ 1107126 w 1112754"/>
                <a:gd name="connsiteY29" fmla="*/ 8443 h 1581608"/>
                <a:gd name="connsiteX30" fmla="*/ 1015944 w 1112754"/>
                <a:gd name="connsiteY30" fmla="*/ 248217 h 1581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2754" h="1581608">
                  <a:moveTo>
                    <a:pt x="1015944" y="248217"/>
                  </a:moveTo>
                  <a:cubicBezTo>
                    <a:pt x="1001310" y="341087"/>
                    <a:pt x="996244" y="437334"/>
                    <a:pt x="959659" y="525139"/>
                  </a:cubicBezTo>
                  <a:cubicBezTo>
                    <a:pt x="942773" y="565664"/>
                    <a:pt x="919134" y="602249"/>
                    <a:pt x="888177" y="632643"/>
                  </a:cubicBezTo>
                  <a:cubicBezTo>
                    <a:pt x="857220" y="663037"/>
                    <a:pt x="821761" y="687802"/>
                    <a:pt x="791930" y="718196"/>
                  </a:cubicBezTo>
                  <a:cubicBezTo>
                    <a:pt x="776733" y="733956"/>
                    <a:pt x="762661" y="750842"/>
                    <a:pt x="752530" y="770541"/>
                  </a:cubicBezTo>
                  <a:cubicBezTo>
                    <a:pt x="740710" y="793618"/>
                    <a:pt x="735645" y="818384"/>
                    <a:pt x="732831" y="843712"/>
                  </a:cubicBezTo>
                  <a:cubicBezTo>
                    <a:pt x="727765" y="888740"/>
                    <a:pt x="728327" y="936582"/>
                    <a:pt x="705251" y="977670"/>
                  </a:cubicBezTo>
                  <a:cubicBezTo>
                    <a:pt x="668103" y="1044649"/>
                    <a:pt x="590429" y="1073918"/>
                    <a:pt x="534144" y="1121760"/>
                  </a:cubicBezTo>
                  <a:cubicBezTo>
                    <a:pt x="500373" y="1150465"/>
                    <a:pt x="479548" y="1187050"/>
                    <a:pt x="459848" y="1225887"/>
                  </a:cubicBezTo>
                  <a:cubicBezTo>
                    <a:pt x="440711" y="1263598"/>
                    <a:pt x="422137" y="1303560"/>
                    <a:pt x="388929" y="1331140"/>
                  </a:cubicBezTo>
                  <a:cubicBezTo>
                    <a:pt x="328704" y="1381796"/>
                    <a:pt x="244277" y="1380671"/>
                    <a:pt x="172795" y="1407687"/>
                  </a:cubicBezTo>
                  <a:cubicBezTo>
                    <a:pt x="94559" y="1436956"/>
                    <a:pt x="39399" y="1502246"/>
                    <a:pt x="3940" y="1575980"/>
                  </a:cubicBezTo>
                  <a:cubicBezTo>
                    <a:pt x="2814" y="1577668"/>
                    <a:pt x="2251" y="1579919"/>
                    <a:pt x="1126" y="1581608"/>
                  </a:cubicBezTo>
                  <a:cubicBezTo>
                    <a:pt x="563" y="1577668"/>
                    <a:pt x="563" y="1573728"/>
                    <a:pt x="0" y="1569788"/>
                  </a:cubicBezTo>
                  <a:cubicBezTo>
                    <a:pt x="8443" y="1552340"/>
                    <a:pt x="18574" y="1535454"/>
                    <a:pt x="29268" y="1518569"/>
                  </a:cubicBezTo>
                  <a:cubicBezTo>
                    <a:pt x="50093" y="1488175"/>
                    <a:pt x="74859" y="1460032"/>
                    <a:pt x="104690" y="1438081"/>
                  </a:cubicBezTo>
                  <a:cubicBezTo>
                    <a:pt x="136210" y="1414442"/>
                    <a:pt x="172232" y="1399807"/>
                    <a:pt x="209943" y="1390239"/>
                  </a:cubicBezTo>
                  <a:cubicBezTo>
                    <a:pt x="248780" y="1380108"/>
                    <a:pt x="288742" y="1373916"/>
                    <a:pt x="325890" y="1359845"/>
                  </a:cubicBezTo>
                  <a:cubicBezTo>
                    <a:pt x="368667" y="1344085"/>
                    <a:pt x="401875" y="1316506"/>
                    <a:pt x="425514" y="1277669"/>
                  </a:cubicBezTo>
                  <a:cubicBezTo>
                    <a:pt x="449154" y="1239395"/>
                    <a:pt x="464351" y="1196619"/>
                    <a:pt x="490805" y="1160033"/>
                  </a:cubicBezTo>
                  <a:cubicBezTo>
                    <a:pt x="512756" y="1129077"/>
                    <a:pt x="543150" y="1106000"/>
                    <a:pt x="574107" y="1085175"/>
                  </a:cubicBezTo>
                  <a:cubicBezTo>
                    <a:pt x="606752" y="1063223"/>
                    <a:pt x="641086" y="1042961"/>
                    <a:pt x="669228" y="1014818"/>
                  </a:cubicBezTo>
                  <a:cubicBezTo>
                    <a:pt x="703562" y="981047"/>
                    <a:pt x="716508" y="939396"/>
                    <a:pt x="721574" y="892680"/>
                  </a:cubicBezTo>
                  <a:cubicBezTo>
                    <a:pt x="726076" y="847089"/>
                    <a:pt x="727202" y="800372"/>
                    <a:pt x="751404" y="759847"/>
                  </a:cubicBezTo>
                  <a:cubicBezTo>
                    <a:pt x="772230" y="723825"/>
                    <a:pt x="804875" y="696808"/>
                    <a:pt x="836395" y="670354"/>
                  </a:cubicBezTo>
                  <a:cubicBezTo>
                    <a:pt x="871291" y="641086"/>
                    <a:pt x="904500" y="611818"/>
                    <a:pt x="928702" y="572981"/>
                  </a:cubicBezTo>
                  <a:cubicBezTo>
                    <a:pt x="954030" y="531330"/>
                    <a:pt x="969790" y="485176"/>
                    <a:pt x="980484" y="437897"/>
                  </a:cubicBezTo>
                  <a:cubicBezTo>
                    <a:pt x="1012567" y="296059"/>
                    <a:pt x="1002998" y="113133"/>
                    <a:pt x="1106000" y="0"/>
                  </a:cubicBezTo>
                  <a:cubicBezTo>
                    <a:pt x="1108251" y="563"/>
                    <a:pt x="1110503" y="1126"/>
                    <a:pt x="1112754" y="1689"/>
                  </a:cubicBezTo>
                  <a:cubicBezTo>
                    <a:pt x="1110503" y="3940"/>
                    <a:pt x="1108814" y="6191"/>
                    <a:pt x="1107126" y="8443"/>
                  </a:cubicBezTo>
                  <a:cubicBezTo>
                    <a:pt x="1050841" y="74859"/>
                    <a:pt x="1028889" y="164352"/>
                    <a:pt x="1015944" y="248217"/>
                  </a:cubicBezTo>
                  <a:close/>
                </a:path>
              </a:pathLst>
            </a:custGeom>
            <a:solidFill>
              <a:srgbClr val="FFFFFF"/>
            </a:solidFill>
            <a:ln w="5622" cap="flat">
              <a:noFill/>
              <a:prstDash val="solid"/>
              <a:miter/>
            </a:ln>
          </p:spPr>
          <p:txBody>
            <a:bodyPr rtlCol="0" anchor="ctr"/>
            <a:lstStyle/>
            <a:p>
              <a:endParaRPr lang="vi-VN"/>
            </a:p>
          </p:txBody>
        </p:sp>
      </p:grpSp>
      <p:sp>
        <p:nvSpPr>
          <p:cNvPr id="21" name="Freeform: Shape 20">
            <a:extLst>
              <a:ext uri="{FF2B5EF4-FFF2-40B4-BE49-F238E27FC236}">
                <a16:creationId xmlns:a16="http://schemas.microsoft.com/office/drawing/2014/main" id="{C517EC86-E388-1876-F266-BB73D3C91355}"/>
              </a:ext>
            </a:extLst>
          </p:cNvPr>
          <p:cNvSpPr/>
          <p:nvPr/>
        </p:nvSpPr>
        <p:spPr>
          <a:xfrm>
            <a:off x="2806143" y="6032906"/>
            <a:ext cx="6576336" cy="589866"/>
          </a:xfrm>
          <a:custGeom>
            <a:avLst/>
            <a:gdLst>
              <a:gd name="connsiteX0" fmla="*/ 6576337 w 6576336"/>
              <a:gd name="connsiteY0" fmla="*/ 294933 h 589866"/>
              <a:gd name="connsiteX1" fmla="*/ 3288169 w 6576336"/>
              <a:gd name="connsiteY1" fmla="*/ 589867 h 589866"/>
              <a:gd name="connsiteX2" fmla="*/ 0 w 6576336"/>
              <a:gd name="connsiteY2" fmla="*/ 294933 h 589866"/>
              <a:gd name="connsiteX3" fmla="*/ 3288169 w 6576336"/>
              <a:gd name="connsiteY3" fmla="*/ 0 h 589866"/>
              <a:gd name="connsiteX4" fmla="*/ 6576337 w 6576336"/>
              <a:gd name="connsiteY4" fmla="*/ 294933 h 589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6336" h="589866">
                <a:moveTo>
                  <a:pt x="6576337" y="294933"/>
                </a:moveTo>
                <a:cubicBezTo>
                  <a:pt x="6576337" y="457820"/>
                  <a:pt x="5104174" y="589867"/>
                  <a:pt x="3288169" y="589867"/>
                </a:cubicBezTo>
                <a:cubicBezTo>
                  <a:pt x="1472163" y="589867"/>
                  <a:pt x="0" y="457821"/>
                  <a:pt x="0" y="294933"/>
                </a:cubicBezTo>
                <a:cubicBezTo>
                  <a:pt x="0" y="132046"/>
                  <a:pt x="1472163" y="0"/>
                  <a:pt x="3288169" y="0"/>
                </a:cubicBezTo>
                <a:cubicBezTo>
                  <a:pt x="5104174" y="0"/>
                  <a:pt x="6576337" y="132046"/>
                  <a:pt x="6576337" y="294933"/>
                </a:cubicBezTo>
                <a:close/>
              </a:path>
            </a:pathLst>
          </a:custGeom>
          <a:solidFill>
            <a:srgbClr val="E8EBF5"/>
          </a:solidFill>
          <a:ln w="5622" cap="flat">
            <a:noFill/>
            <a:prstDash val="solid"/>
            <a:miter/>
          </a:ln>
        </p:spPr>
        <p:txBody>
          <a:bodyPr rtlCol="0" anchor="ctr"/>
          <a:lstStyle/>
          <a:p>
            <a:endParaRPr lang="vi-VN"/>
          </a:p>
        </p:txBody>
      </p:sp>
      <p:grpSp>
        <p:nvGrpSpPr>
          <p:cNvPr id="22" name="Graphic 1">
            <a:extLst>
              <a:ext uri="{FF2B5EF4-FFF2-40B4-BE49-F238E27FC236}">
                <a16:creationId xmlns:a16="http://schemas.microsoft.com/office/drawing/2014/main" id="{937E0F7D-12C6-8D56-5EF1-3D54B6485816}"/>
              </a:ext>
            </a:extLst>
          </p:cNvPr>
          <p:cNvGrpSpPr/>
          <p:nvPr/>
        </p:nvGrpSpPr>
        <p:grpSpPr>
          <a:xfrm>
            <a:off x="3639724" y="1646055"/>
            <a:ext cx="4664986" cy="2960589"/>
            <a:chOff x="3639723" y="1646054"/>
            <a:chExt cx="4664986" cy="2960589"/>
          </a:xfrm>
        </p:grpSpPr>
        <p:grpSp>
          <p:nvGrpSpPr>
            <p:cNvPr id="23" name="Graphic 1">
              <a:extLst>
                <a:ext uri="{FF2B5EF4-FFF2-40B4-BE49-F238E27FC236}">
                  <a16:creationId xmlns:a16="http://schemas.microsoft.com/office/drawing/2014/main" id="{4ACD7E39-BB94-5A5A-36A9-33C3DE2A6424}"/>
                </a:ext>
              </a:extLst>
            </p:cNvPr>
            <p:cNvGrpSpPr/>
            <p:nvPr/>
          </p:nvGrpSpPr>
          <p:grpSpPr>
            <a:xfrm>
              <a:off x="3639723" y="1783952"/>
              <a:ext cx="4664986" cy="2822691"/>
              <a:chOff x="3639723" y="1783952"/>
              <a:chExt cx="4664986" cy="2822691"/>
            </a:xfrm>
            <a:solidFill>
              <a:srgbClr val="325899"/>
            </a:solidFill>
          </p:grpSpPr>
          <p:sp>
            <p:nvSpPr>
              <p:cNvPr id="24" name="Freeform: Shape 23">
                <a:extLst>
                  <a:ext uri="{FF2B5EF4-FFF2-40B4-BE49-F238E27FC236}">
                    <a16:creationId xmlns:a16="http://schemas.microsoft.com/office/drawing/2014/main" id="{ADA4B38E-3C4C-094F-9453-4021D1D61E27}"/>
                  </a:ext>
                </a:extLst>
              </p:cNvPr>
              <p:cNvSpPr/>
              <p:nvPr/>
            </p:nvSpPr>
            <p:spPr>
              <a:xfrm>
                <a:off x="7373106" y="4593610"/>
                <a:ext cx="50180" cy="13033"/>
              </a:xfrm>
              <a:custGeom>
                <a:avLst/>
                <a:gdLst>
                  <a:gd name="connsiteX0" fmla="*/ 4503 w 50180"/>
                  <a:gd name="connsiteY0" fmla="*/ 13033 h 13033"/>
                  <a:gd name="connsiteX1" fmla="*/ 0 w 50180"/>
                  <a:gd name="connsiteY1" fmla="*/ 9093 h 13033"/>
                  <a:gd name="connsiteX2" fmla="*/ 3940 w 50180"/>
                  <a:gd name="connsiteY2" fmla="*/ 4028 h 13033"/>
                  <a:gd name="connsiteX3" fmla="*/ 45028 w 50180"/>
                  <a:gd name="connsiteY3" fmla="*/ 88 h 13033"/>
                  <a:gd name="connsiteX4" fmla="*/ 50093 w 50180"/>
                  <a:gd name="connsiteY4" fmla="*/ 4028 h 13033"/>
                  <a:gd name="connsiteX5" fmla="*/ 46153 w 50180"/>
                  <a:gd name="connsiteY5" fmla="*/ 9093 h 13033"/>
                  <a:gd name="connsiteX6" fmla="*/ 4503 w 50180"/>
                  <a:gd name="connsiteY6" fmla="*/ 13033 h 13033"/>
                  <a:gd name="connsiteX7" fmla="*/ 4503 w 50180"/>
                  <a:gd name="connsiteY7" fmla="*/ 13033 h 13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180" h="13033">
                    <a:moveTo>
                      <a:pt x="4503" y="13033"/>
                    </a:moveTo>
                    <a:cubicBezTo>
                      <a:pt x="2251" y="13033"/>
                      <a:pt x="0" y="11345"/>
                      <a:pt x="0" y="9093"/>
                    </a:cubicBezTo>
                    <a:cubicBezTo>
                      <a:pt x="0" y="6842"/>
                      <a:pt x="1688" y="4590"/>
                      <a:pt x="3940" y="4028"/>
                    </a:cubicBezTo>
                    <a:cubicBezTo>
                      <a:pt x="17448" y="2902"/>
                      <a:pt x="31519" y="1776"/>
                      <a:pt x="45028" y="88"/>
                    </a:cubicBezTo>
                    <a:cubicBezTo>
                      <a:pt x="47279" y="-476"/>
                      <a:pt x="49531" y="1776"/>
                      <a:pt x="50093" y="4028"/>
                    </a:cubicBezTo>
                    <a:cubicBezTo>
                      <a:pt x="50656" y="6279"/>
                      <a:pt x="48405" y="8530"/>
                      <a:pt x="46153" y="9093"/>
                    </a:cubicBezTo>
                    <a:cubicBezTo>
                      <a:pt x="32645" y="10219"/>
                      <a:pt x="18574" y="11907"/>
                      <a:pt x="4503" y="13033"/>
                    </a:cubicBezTo>
                    <a:cubicBezTo>
                      <a:pt x="4503" y="13033"/>
                      <a:pt x="4503" y="13033"/>
                      <a:pt x="4503" y="13033"/>
                    </a:cubicBezTo>
                    <a:close/>
                  </a:path>
                </a:pathLst>
              </a:custGeom>
              <a:solidFill>
                <a:srgbClr val="325899"/>
              </a:solidFill>
              <a:ln w="5622" cap="flat">
                <a:noFill/>
                <a:prstDash val="solid"/>
                <a:miter/>
              </a:ln>
            </p:spPr>
            <p:txBody>
              <a:bodyPr rtlCol="0" anchor="ctr"/>
              <a:lstStyle/>
              <a:p>
                <a:endParaRPr lang="vi-VN"/>
              </a:p>
            </p:txBody>
          </p:sp>
          <p:sp>
            <p:nvSpPr>
              <p:cNvPr id="25" name="Freeform: Shape 24">
                <a:extLst>
                  <a:ext uri="{FF2B5EF4-FFF2-40B4-BE49-F238E27FC236}">
                    <a16:creationId xmlns:a16="http://schemas.microsoft.com/office/drawing/2014/main" id="{2CEB5F19-02E8-A410-BFCF-6D0984FEC5DD}"/>
                  </a:ext>
                </a:extLst>
              </p:cNvPr>
              <p:cNvSpPr/>
              <p:nvPr/>
            </p:nvSpPr>
            <p:spPr>
              <a:xfrm>
                <a:off x="3639723" y="1786679"/>
                <a:ext cx="4664986" cy="2803078"/>
              </a:xfrm>
              <a:custGeom>
                <a:avLst/>
                <a:gdLst>
                  <a:gd name="connsiteX0" fmla="*/ 3860587 w 4664986"/>
                  <a:gd name="connsiteY0" fmla="*/ 2802516 h 2803078"/>
                  <a:gd name="connsiteX1" fmla="*/ 3856084 w 4664986"/>
                  <a:gd name="connsiteY1" fmla="*/ 2799139 h 2803078"/>
                  <a:gd name="connsiteX2" fmla="*/ 3859461 w 4664986"/>
                  <a:gd name="connsiteY2" fmla="*/ 2794073 h 2803078"/>
                  <a:gd name="connsiteX3" fmla="*/ 3939948 w 4664986"/>
                  <a:gd name="connsiteY3" fmla="*/ 2776062 h 2803078"/>
                  <a:gd name="connsiteX4" fmla="*/ 3945577 w 4664986"/>
                  <a:gd name="connsiteY4" fmla="*/ 2779439 h 2803078"/>
                  <a:gd name="connsiteX5" fmla="*/ 3942200 w 4664986"/>
                  <a:gd name="connsiteY5" fmla="*/ 2785068 h 2803078"/>
                  <a:gd name="connsiteX6" fmla="*/ 3861149 w 4664986"/>
                  <a:gd name="connsiteY6" fmla="*/ 2803079 h 2803078"/>
                  <a:gd name="connsiteX7" fmla="*/ 3860587 w 4664986"/>
                  <a:gd name="connsiteY7" fmla="*/ 2802516 h 2803078"/>
                  <a:gd name="connsiteX8" fmla="*/ 4020436 w 4664986"/>
                  <a:gd name="connsiteY8" fmla="*/ 2761991 h 2803078"/>
                  <a:gd name="connsiteX9" fmla="*/ 4015933 w 4664986"/>
                  <a:gd name="connsiteY9" fmla="*/ 2759177 h 2803078"/>
                  <a:gd name="connsiteX10" fmla="*/ 4018747 w 4664986"/>
                  <a:gd name="connsiteY10" fmla="*/ 2753548 h 2803078"/>
                  <a:gd name="connsiteX11" fmla="*/ 4096421 w 4664986"/>
                  <a:gd name="connsiteY11" fmla="*/ 2725968 h 2803078"/>
                  <a:gd name="connsiteX12" fmla="*/ 4102049 w 4664986"/>
                  <a:gd name="connsiteY12" fmla="*/ 2728783 h 2803078"/>
                  <a:gd name="connsiteX13" fmla="*/ 4099235 w 4664986"/>
                  <a:gd name="connsiteY13" fmla="*/ 2734411 h 2803078"/>
                  <a:gd name="connsiteX14" fmla="*/ 4020999 w 4664986"/>
                  <a:gd name="connsiteY14" fmla="*/ 2761991 h 2803078"/>
                  <a:gd name="connsiteX15" fmla="*/ 4020436 w 4664986"/>
                  <a:gd name="connsiteY15" fmla="*/ 2761991 h 2803078"/>
                  <a:gd name="connsiteX16" fmla="*/ 4174657 w 4664986"/>
                  <a:gd name="connsiteY16" fmla="*/ 2702329 h 2803078"/>
                  <a:gd name="connsiteX17" fmla="*/ 4170717 w 4664986"/>
                  <a:gd name="connsiteY17" fmla="*/ 2699515 h 2803078"/>
                  <a:gd name="connsiteX18" fmla="*/ 4172968 w 4664986"/>
                  <a:gd name="connsiteY18" fmla="*/ 2693886 h 2803078"/>
                  <a:gd name="connsiteX19" fmla="*/ 4246702 w 4664986"/>
                  <a:gd name="connsiteY19" fmla="*/ 2657864 h 2803078"/>
                  <a:gd name="connsiteX20" fmla="*/ 4252893 w 4664986"/>
                  <a:gd name="connsiteY20" fmla="*/ 2659552 h 2803078"/>
                  <a:gd name="connsiteX21" fmla="*/ 4251205 w 4664986"/>
                  <a:gd name="connsiteY21" fmla="*/ 2665744 h 2803078"/>
                  <a:gd name="connsiteX22" fmla="*/ 4176908 w 4664986"/>
                  <a:gd name="connsiteY22" fmla="*/ 2702329 h 2803078"/>
                  <a:gd name="connsiteX23" fmla="*/ 4174657 w 4664986"/>
                  <a:gd name="connsiteY23" fmla="*/ 2702329 h 2803078"/>
                  <a:gd name="connsiteX24" fmla="*/ 4320435 w 4664986"/>
                  <a:gd name="connsiteY24" fmla="*/ 2625218 h 2803078"/>
                  <a:gd name="connsiteX25" fmla="*/ 4316495 w 4664986"/>
                  <a:gd name="connsiteY25" fmla="*/ 2622967 h 2803078"/>
                  <a:gd name="connsiteX26" fmla="*/ 4318184 w 4664986"/>
                  <a:gd name="connsiteY26" fmla="*/ 2616776 h 2803078"/>
                  <a:gd name="connsiteX27" fmla="*/ 4386851 w 4664986"/>
                  <a:gd name="connsiteY27" fmla="*/ 2571748 h 2803078"/>
                  <a:gd name="connsiteX28" fmla="*/ 4393043 w 4664986"/>
                  <a:gd name="connsiteY28" fmla="*/ 2572873 h 2803078"/>
                  <a:gd name="connsiteX29" fmla="*/ 4391917 w 4664986"/>
                  <a:gd name="connsiteY29" fmla="*/ 2579065 h 2803078"/>
                  <a:gd name="connsiteX30" fmla="*/ 4322686 w 4664986"/>
                  <a:gd name="connsiteY30" fmla="*/ 2624655 h 2803078"/>
                  <a:gd name="connsiteX31" fmla="*/ 4320435 w 4664986"/>
                  <a:gd name="connsiteY31" fmla="*/ 2625218 h 2803078"/>
                  <a:gd name="connsiteX32" fmla="*/ 4454956 w 4664986"/>
                  <a:gd name="connsiteY32" fmla="*/ 2529534 h 2803078"/>
                  <a:gd name="connsiteX33" fmla="*/ 4451579 w 4664986"/>
                  <a:gd name="connsiteY33" fmla="*/ 2527845 h 2803078"/>
                  <a:gd name="connsiteX34" fmla="*/ 4452142 w 4664986"/>
                  <a:gd name="connsiteY34" fmla="*/ 2521654 h 2803078"/>
                  <a:gd name="connsiteX35" fmla="*/ 4512367 w 4664986"/>
                  <a:gd name="connsiteY35" fmla="*/ 2465932 h 2803078"/>
                  <a:gd name="connsiteX36" fmla="*/ 4518558 w 4664986"/>
                  <a:gd name="connsiteY36" fmla="*/ 2465932 h 2803078"/>
                  <a:gd name="connsiteX37" fmla="*/ 4518558 w 4664986"/>
                  <a:gd name="connsiteY37" fmla="*/ 2472123 h 2803078"/>
                  <a:gd name="connsiteX38" fmla="*/ 4457770 w 4664986"/>
                  <a:gd name="connsiteY38" fmla="*/ 2528408 h 2803078"/>
                  <a:gd name="connsiteX39" fmla="*/ 4454956 w 4664986"/>
                  <a:gd name="connsiteY39" fmla="*/ 2529534 h 2803078"/>
                  <a:gd name="connsiteX40" fmla="*/ 4569215 w 4664986"/>
                  <a:gd name="connsiteY40" fmla="*/ 2410772 h 2803078"/>
                  <a:gd name="connsiteX41" fmla="*/ 4566401 w 4664986"/>
                  <a:gd name="connsiteY41" fmla="*/ 2409647 h 2803078"/>
                  <a:gd name="connsiteX42" fmla="*/ 4565275 w 4664986"/>
                  <a:gd name="connsiteY42" fmla="*/ 2403455 h 2803078"/>
                  <a:gd name="connsiteX43" fmla="*/ 4609740 w 4664986"/>
                  <a:gd name="connsiteY43" fmla="*/ 2334788 h 2803078"/>
                  <a:gd name="connsiteX44" fmla="*/ 4615931 w 4664986"/>
                  <a:gd name="connsiteY44" fmla="*/ 2333099 h 2803078"/>
                  <a:gd name="connsiteX45" fmla="*/ 4617620 w 4664986"/>
                  <a:gd name="connsiteY45" fmla="*/ 2339291 h 2803078"/>
                  <a:gd name="connsiteX46" fmla="*/ 4572592 w 4664986"/>
                  <a:gd name="connsiteY46" fmla="*/ 2409084 h 2803078"/>
                  <a:gd name="connsiteX47" fmla="*/ 4569215 w 4664986"/>
                  <a:gd name="connsiteY47" fmla="*/ 2410772 h 2803078"/>
                  <a:gd name="connsiteX48" fmla="*/ 4645762 w 4664986"/>
                  <a:gd name="connsiteY48" fmla="*/ 2265557 h 2803078"/>
                  <a:gd name="connsiteX49" fmla="*/ 4644637 w 4664986"/>
                  <a:gd name="connsiteY49" fmla="*/ 2265557 h 2803078"/>
                  <a:gd name="connsiteX50" fmla="*/ 4641822 w 4664986"/>
                  <a:gd name="connsiteY50" fmla="*/ 2259929 h 2803078"/>
                  <a:gd name="connsiteX51" fmla="*/ 4656457 w 4664986"/>
                  <a:gd name="connsiteY51" fmla="*/ 2180004 h 2803078"/>
                  <a:gd name="connsiteX52" fmla="*/ 4660959 w 4664986"/>
                  <a:gd name="connsiteY52" fmla="*/ 2176064 h 2803078"/>
                  <a:gd name="connsiteX53" fmla="*/ 4664899 w 4664986"/>
                  <a:gd name="connsiteY53" fmla="*/ 2180567 h 2803078"/>
                  <a:gd name="connsiteX54" fmla="*/ 4650265 w 4664986"/>
                  <a:gd name="connsiteY54" fmla="*/ 2262743 h 2803078"/>
                  <a:gd name="connsiteX55" fmla="*/ 4645762 w 4664986"/>
                  <a:gd name="connsiteY55" fmla="*/ 2265557 h 2803078"/>
                  <a:gd name="connsiteX56" fmla="*/ 4654768 w 4664986"/>
                  <a:gd name="connsiteY56" fmla="*/ 2102894 h 2803078"/>
                  <a:gd name="connsiteX57" fmla="*/ 4650265 w 4664986"/>
                  <a:gd name="connsiteY57" fmla="*/ 2099517 h 2803078"/>
                  <a:gd name="connsiteX58" fmla="*/ 4624374 w 4664986"/>
                  <a:gd name="connsiteY58" fmla="*/ 2022406 h 2803078"/>
                  <a:gd name="connsiteX59" fmla="*/ 4626625 w 4664986"/>
                  <a:gd name="connsiteY59" fmla="*/ 2016778 h 2803078"/>
                  <a:gd name="connsiteX60" fmla="*/ 4632254 w 4664986"/>
                  <a:gd name="connsiteY60" fmla="*/ 2019029 h 2803078"/>
                  <a:gd name="connsiteX61" fmla="*/ 4658708 w 4664986"/>
                  <a:gd name="connsiteY61" fmla="*/ 2098391 h 2803078"/>
                  <a:gd name="connsiteX62" fmla="*/ 4655331 w 4664986"/>
                  <a:gd name="connsiteY62" fmla="*/ 2103457 h 2803078"/>
                  <a:gd name="connsiteX63" fmla="*/ 4654768 w 4664986"/>
                  <a:gd name="connsiteY63" fmla="*/ 2102894 h 2803078"/>
                  <a:gd name="connsiteX64" fmla="*/ 4586663 w 4664986"/>
                  <a:gd name="connsiteY64" fmla="*/ 1953738 h 2803078"/>
                  <a:gd name="connsiteX65" fmla="*/ 4583286 w 4664986"/>
                  <a:gd name="connsiteY65" fmla="*/ 1952050 h 2803078"/>
                  <a:gd name="connsiteX66" fmla="*/ 4567526 w 4664986"/>
                  <a:gd name="connsiteY66" fmla="*/ 1931224 h 2803078"/>
                  <a:gd name="connsiteX67" fmla="*/ 4529815 w 4664986"/>
                  <a:gd name="connsiteY67" fmla="*/ 1890699 h 2803078"/>
                  <a:gd name="connsiteX68" fmla="*/ 4529815 w 4664986"/>
                  <a:gd name="connsiteY68" fmla="*/ 1884508 h 2803078"/>
                  <a:gd name="connsiteX69" fmla="*/ 4536007 w 4664986"/>
                  <a:gd name="connsiteY69" fmla="*/ 1884508 h 2803078"/>
                  <a:gd name="connsiteX70" fmla="*/ 4574280 w 4664986"/>
                  <a:gd name="connsiteY70" fmla="*/ 1926159 h 2803078"/>
                  <a:gd name="connsiteX71" fmla="*/ 4590040 w 4664986"/>
                  <a:gd name="connsiteY71" fmla="*/ 1946984 h 2803078"/>
                  <a:gd name="connsiteX72" fmla="*/ 4588915 w 4664986"/>
                  <a:gd name="connsiteY72" fmla="*/ 1953176 h 2803078"/>
                  <a:gd name="connsiteX73" fmla="*/ 4586663 w 4664986"/>
                  <a:gd name="connsiteY73" fmla="*/ 1953738 h 2803078"/>
                  <a:gd name="connsiteX74" fmla="*/ 4469027 w 4664986"/>
                  <a:gd name="connsiteY74" fmla="*/ 1840043 h 2803078"/>
                  <a:gd name="connsiteX75" fmla="*/ 4466776 w 4664986"/>
                  <a:gd name="connsiteY75" fmla="*/ 1839480 h 2803078"/>
                  <a:gd name="connsiteX76" fmla="*/ 4396983 w 4664986"/>
                  <a:gd name="connsiteY76" fmla="*/ 1797266 h 2803078"/>
                  <a:gd name="connsiteX77" fmla="*/ 4395294 w 4664986"/>
                  <a:gd name="connsiteY77" fmla="*/ 1791075 h 2803078"/>
                  <a:gd name="connsiteX78" fmla="*/ 4401485 w 4664986"/>
                  <a:gd name="connsiteY78" fmla="*/ 1789386 h 2803078"/>
                  <a:gd name="connsiteX79" fmla="*/ 4472405 w 4664986"/>
                  <a:gd name="connsiteY79" fmla="*/ 1832163 h 2803078"/>
                  <a:gd name="connsiteX80" fmla="*/ 4473530 w 4664986"/>
                  <a:gd name="connsiteY80" fmla="*/ 1838354 h 2803078"/>
                  <a:gd name="connsiteX81" fmla="*/ 4469027 w 4664986"/>
                  <a:gd name="connsiteY81" fmla="*/ 1840043 h 2803078"/>
                  <a:gd name="connsiteX82" fmla="*/ 4324375 w 4664986"/>
                  <a:gd name="connsiteY82" fmla="*/ 1761807 h 2803078"/>
                  <a:gd name="connsiteX83" fmla="*/ 4322686 w 4664986"/>
                  <a:gd name="connsiteY83" fmla="*/ 1761244 h 2803078"/>
                  <a:gd name="connsiteX84" fmla="*/ 4246139 w 4664986"/>
                  <a:gd name="connsiteY84" fmla="*/ 1730850 h 2803078"/>
                  <a:gd name="connsiteX85" fmla="*/ 4243325 w 4664986"/>
                  <a:gd name="connsiteY85" fmla="*/ 1725221 h 2803078"/>
                  <a:gd name="connsiteX86" fmla="*/ 4248953 w 4664986"/>
                  <a:gd name="connsiteY86" fmla="*/ 1722407 h 2803078"/>
                  <a:gd name="connsiteX87" fmla="*/ 4326064 w 4664986"/>
                  <a:gd name="connsiteY87" fmla="*/ 1752801 h 2803078"/>
                  <a:gd name="connsiteX88" fmla="*/ 4328315 w 4664986"/>
                  <a:gd name="connsiteY88" fmla="*/ 1758430 h 2803078"/>
                  <a:gd name="connsiteX89" fmla="*/ 4324375 w 4664986"/>
                  <a:gd name="connsiteY89" fmla="*/ 1761807 h 2803078"/>
                  <a:gd name="connsiteX90" fmla="*/ 4169028 w 4664986"/>
                  <a:gd name="connsiteY90" fmla="*/ 1705522 h 2803078"/>
                  <a:gd name="connsiteX91" fmla="*/ 4167903 w 4664986"/>
                  <a:gd name="connsiteY91" fmla="*/ 1705522 h 2803078"/>
                  <a:gd name="connsiteX92" fmla="*/ 4088541 w 4664986"/>
                  <a:gd name="connsiteY92" fmla="*/ 1683008 h 2803078"/>
                  <a:gd name="connsiteX93" fmla="*/ 4085164 w 4664986"/>
                  <a:gd name="connsiteY93" fmla="*/ 1677379 h 2803078"/>
                  <a:gd name="connsiteX94" fmla="*/ 4090792 w 4664986"/>
                  <a:gd name="connsiteY94" fmla="*/ 1674002 h 2803078"/>
                  <a:gd name="connsiteX95" fmla="*/ 4170717 w 4664986"/>
                  <a:gd name="connsiteY95" fmla="*/ 1696516 h 2803078"/>
                  <a:gd name="connsiteX96" fmla="*/ 4173531 w 4664986"/>
                  <a:gd name="connsiteY96" fmla="*/ 1702145 h 2803078"/>
                  <a:gd name="connsiteX97" fmla="*/ 4169028 w 4664986"/>
                  <a:gd name="connsiteY97" fmla="*/ 1705522 h 2803078"/>
                  <a:gd name="connsiteX98" fmla="*/ 4009179 w 4664986"/>
                  <a:gd name="connsiteY98" fmla="*/ 1663308 h 2803078"/>
                  <a:gd name="connsiteX99" fmla="*/ 4008053 w 4664986"/>
                  <a:gd name="connsiteY99" fmla="*/ 1663308 h 2803078"/>
                  <a:gd name="connsiteX100" fmla="*/ 3927566 w 4664986"/>
                  <a:gd name="connsiteY100" fmla="*/ 1645860 h 2803078"/>
                  <a:gd name="connsiteX101" fmla="*/ 3924189 w 4664986"/>
                  <a:gd name="connsiteY101" fmla="*/ 1640794 h 2803078"/>
                  <a:gd name="connsiteX102" fmla="*/ 3929255 w 4664986"/>
                  <a:gd name="connsiteY102" fmla="*/ 1637417 h 2803078"/>
                  <a:gd name="connsiteX103" fmla="*/ 4010305 w 4664986"/>
                  <a:gd name="connsiteY103" fmla="*/ 1654865 h 2803078"/>
                  <a:gd name="connsiteX104" fmla="*/ 4013682 w 4664986"/>
                  <a:gd name="connsiteY104" fmla="*/ 1659931 h 2803078"/>
                  <a:gd name="connsiteX105" fmla="*/ 4009179 w 4664986"/>
                  <a:gd name="connsiteY105" fmla="*/ 1663308 h 2803078"/>
                  <a:gd name="connsiteX106" fmla="*/ 3847078 w 4664986"/>
                  <a:gd name="connsiteY106" fmla="*/ 1630663 h 2803078"/>
                  <a:gd name="connsiteX107" fmla="*/ 3846516 w 4664986"/>
                  <a:gd name="connsiteY107" fmla="*/ 1630663 h 2803078"/>
                  <a:gd name="connsiteX108" fmla="*/ 3764902 w 4664986"/>
                  <a:gd name="connsiteY108" fmla="*/ 1617154 h 2803078"/>
                  <a:gd name="connsiteX109" fmla="*/ 3760962 w 4664986"/>
                  <a:gd name="connsiteY109" fmla="*/ 1612089 h 2803078"/>
                  <a:gd name="connsiteX110" fmla="*/ 3766028 w 4664986"/>
                  <a:gd name="connsiteY110" fmla="*/ 1608149 h 2803078"/>
                  <a:gd name="connsiteX111" fmla="*/ 3847641 w 4664986"/>
                  <a:gd name="connsiteY111" fmla="*/ 1621657 h 2803078"/>
                  <a:gd name="connsiteX112" fmla="*/ 3851018 w 4664986"/>
                  <a:gd name="connsiteY112" fmla="*/ 1626723 h 2803078"/>
                  <a:gd name="connsiteX113" fmla="*/ 3847078 w 4664986"/>
                  <a:gd name="connsiteY113" fmla="*/ 1630663 h 2803078"/>
                  <a:gd name="connsiteX114" fmla="*/ 3683852 w 4664986"/>
                  <a:gd name="connsiteY114" fmla="*/ 1604772 h 2803078"/>
                  <a:gd name="connsiteX115" fmla="*/ 3683289 w 4664986"/>
                  <a:gd name="connsiteY115" fmla="*/ 1604772 h 2803078"/>
                  <a:gd name="connsiteX116" fmla="*/ 3601676 w 4664986"/>
                  <a:gd name="connsiteY116" fmla="*/ 1594078 h 2803078"/>
                  <a:gd name="connsiteX117" fmla="*/ 3597736 w 4664986"/>
                  <a:gd name="connsiteY117" fmla="*/ 1589012 h 2803078"/>
                  <a:gd name="connsiteX118" fmla="*/ 3602802 w 4664986"/>
                  <a:gd name="connsiteY118" fmla="*/ 1585072 h 2803078"/>
                  <a:gd name="connsiteX119" fmla="*/ 3684978 w 4664986"/>
                  <a:gd name="connsiteY119" fmla="*/ 1595766 h 2803078"/>
                  <a:gd name="connsiteX120" fmla="*/ 3688918 w 4664986"/>
                  <a:gd name="connsiteY120" fmla="*/ 1600832 h 2803078"/>
                  <a:gd name="connsiteX121" fmla="*/ 3683852 w 4664986"/>
                  <a:gd name="connsiteY121" fmla="*/ 1604772 h 2803078"/>
                  <a:gd name="connsiteX122" fmla="*/ 3520063 w 4664986"/>
                  <a:gd name="connsiteY122" fmla="*/ 1583946 h 2803078"/>
                  <a:gd name="connsiteX123" fmla="*/ 3520063 w 4664986"/>
                  <a:gd name="connsiteY123" fmla="*/ 1583946 h 2803078"/>
                  <a:gd name="connsiteX124" fmla="*/ 3437324 w 4664986"/>
                  <a:gd name="connsiteY124" fmla="*/ 1574940 h 2803078"/>
                  <a:gd name="connsiteX125" fmla="*/ 3433384 w 4664986"/>
                  <a:gd name="connsiteY125" fmla="*/ 1569875 h 2803078"/>
                  <a:gd name="connsiteX126" fmla="*/ 3438449 w 4664986"/>
                  <a:gd name="connsiteY126" fmla="*/ 1565935 h 2803078"/>
                  <a:gd name="connsiteX127" fmla="*/ 3520625 w 4664986"/>
                  <a:gd name="connsiteY127" fmla="*/ 1574940 h 2803078"/>
                  <a:gd name="connsiteX128" fmla="*/ 3524565 w 4664986"/>
                  <a:gd name="connsiteY128" fmla="*/ 1580006 h 2803078"/>
                  <a:gd name="connsiteX129" fmla="*/ 3520063 w 4664986"/>
                  <a:gd name="connsiteY129" fmla="*/ 1583946 h 2803078"/>
                  <a:gd name="connsiteX130" fmla="*/ 3355710 w 4664986"/>
                  <a:gd name="connsiteY130" fmla="*/ 1567061 h 2803078"/>
                  <a:gd name="connsiteX131" fmla="*/ 3355710 w 4664986"/>
                  <a:gd name="connsiteY131" fmla="*/ 1567061 h 2803078"/>
                  <a:gd name="connsiteX132" fmla="*/ 3272971 w 4664986"/>
                  <a:gd name="connsiteY132" fmla="*/ 1559744 h 2803078"/>
                  <a:gd name="connsiteX133" fmla="*/ 3269032 w 4664986"/>
                  <a:gd name="connsiteY133" fmla="*/ 1554678 h 2803078"/>
                  <a:gd name="connsiteX134" fmla="*/ 3274097 w 4664986"/>
                  <a:gd name="connsiteY134" fmla="*/ 1550738 h 2803078"/>
                  <a:gd name="connsiteX135" fmla="*/ 3356274 w 4664986"/>
                  <a:gd name="connsiteY135" fmla="*/ 1558055 h 2803078"/>
                  <a:gd name="connsiteX136" fmla="*/ 3360213 w 4664986"/>
                  <a:gd name="connsiteY136" fmla="*/ 1563121 h 2803078"/>
                  <a:gd name="connsiteX137" fmla="*/ 3355710 w 4664986"/>
                  <a:gd name="connsiteY137" fmla="*/ 1567061 h 2803078"/>
                  <a:gd name="connsiteX138" fmla="*/ 3190796 w 4664986"/>
                  <a:gd name="connsiteY138" fmla="*/ 1552989 h 2803078"/>
                  <a:gd name="connsiteX139" fmla="*/ 3190796 w 4664986"/>
                  <a:gd name="connsiteY139" fmla="*/ 1552989 h 2803078"/>
                  <a:gd name="connsiteX140" fmla="*/ 3108057 w 4664986"/>
                  <a:gd name="connsiteY140" fmla="*/ 1546798 h 2803078"/>
                  <a:gd name="connsiteX141" fmla="*/ 3104117 w 4664986"/>
                  <a:gd name="connsiteY141" fmla="*/ 1542295 h 2803078"/>
                  <a:gd name="connsiteX142" fmla="*/ 3108620 w 4664986"/>
                  <a:gd name="connsiteY142" fmla="*/ 1538355 h 2803078"/>
                  <a:gd name="connsiteX143" fmla="*/ 3190796 w 4664986"/>
                  <a:gd name="connsiteY143" fmla="*/ 1544547 h 2803078"/>
                  <a:gd name="connsiteX144" fmla="*/ 3194736 w 4664986"/>
                  <a:gd name="connsiteY144" fmla="*/ 1549050 h 2803078"/>
                  <a:gd name="connsiteX145" fmla="*/ 3190796 w 4664986"/>
                  <a:gd name="connsiteY145" fmla="*/ 1552989 h 2803078"/>
                  <a:gd name="connsiteX146" fmla="*/ 3025881 w 4664986"/>
                  <a:gd name="connsiteY146" fmla="*/ 1541170 h 2803078"/>
                  <a:gd name="connsiteX147" fmla="*/ 3025881 w 4664986"/>
                  <a:gd name="connsiteY147" fmla="*/ 1541170 h 2803078"/>
                  <a:gd name="connsiteX148" fmla="*/ 2943142 w 4664986"/>
                  <a:gd name="connsiteY148" fmla="*/ 1536104 h 2803078"/>
                  <a:gd name="connsiteX149" fmla="*/ 2939202 w 4664986"/>
                  <a:gd name="connsiteY149" fmla="*/ 1531601 h 2803078"/>
                  <a:gd name="connsiteX150" fmla="*/ 2943704 w 4664986"/>
                  <a:gd name="connsiteY150" fmla="*/ 1527661 h 2803078"/>
                  <a:gd name="connsiteX151" fmla="*/ 3026443 w 4664986"/>
                  <a:gd name="connsiteY151" fmla="*/ 1532727 h 2803078"/>
                  <a:gd name="connsiteX152" fmla="*/ 3030383 w 4664986"/>
                  <a:gd name="connsiteY152" fmla="*/ 1537230 h 2803078"/>
                  <a:gd name="connsiteX153" fmla="*/ 3025881 w 4664986"/>
                  <a:gd name="connsiteY153" fmla="*/ 1541170 h 2803078"/>
                  <a:gd name="connsiteX154" fmla="*/ 2860966 w 4664986"/>
                  <a:gd name="connsiteY154" fmla="*/ 1531601 h 2803078"/>
                  <a:gd name="connsiteX155" fmla="*/ 2860966 w 4664986"/>
                  <a:gd name="connsiteY155" fmla="*/ 1531601 h 2803078"/>
                  <a:gd name="connsiteX156" fmla="*/ 2778227 w 4664986"/>
                  <a:gd name="connsiteY156" fmla="*/ 1527098 h 2803078"/>
                  <a:gd name="connsiteX157" fmla="*/ 2774287 w 4664986"/>
                  <a:gd name="connsiteY157" fmla="*/ 1522596 h 2803078"/>
                  <a:gd name="connsiteX158" fmla="*/ 2778789 w 4664986"/>
                  <a:gd name="connsiteY158" fmla="*/ 1518656 h 2803078"/>
                  <a:gd name="connsiteX159" fmla="*/ 2861528 w 4664986"/>
                  <a:gd name="connsiteY159" fmla="*/ 1523158 h 2803078"/>
                  <a:gd name="connsiteX160" fmla="*/ 2865468 w 4664986"/>
                  <a:gd name="connsiteY160" fmla="*/ 1527661 h 2803078"/>
                  <a:gd name="connsiteX161" fmla="*/ 2860966 w 4664986"/>
                  <a:gd name="connsiteY161" fmla="*/ 1531601 h 2803078"/>
                  <a:gd name="connsiteX162" fmla="*/ 2696050 w 4664986"/>
                  <a:gd name="connsiteY162" fmla="*/ 1522596 h 2803078"/>
                  <a:gd name="connsiteX163" fmla="*/ 2696050 w 4664986"/>
                  <a:gd name="connsiteY163" fmla="*/ 1522596 h 2803078"/>
                  <a:gd name="connsiteX164" fmla="*/ 2613312 w 4664986"/>
                  <a:gd name="connsiteY164" fmla="*/ 1518656 h 2803078"/>
                  <a:gd name="connsiteX165" fmla="*/ 2608809 w 4664986"/>
                  <a:gd name="connsiteY165" fmla="*/ 1514153 h 2803078"/>
                  <a:gd name="connsiteX166" fmla="*/ 2613312 w 4664986"/>
                  <a:gd name="connsiteY166" fmla="*/ 1509650 h 2803078"/>
                  <a:gd name="connsiteX167" fmla="*/ 2696050 w 4664986"/>
                  <a:gd name="connsiteY167" fmla="*/ 1513590 h 2803078"/>
                  <a:gd name="connsiteX168" fmla="*/ 2700554 w 4664986"/>
                  <a:gd name="connsiteY168" fmla="*/ 1518093 h 2803078"/>
                  <a:gd name="connsiteX169" fmla="*/ 2696050 w 4664986"/>
                  <a:gd name="connsiteY169" fmla="*/ 1522596 h 2803078"/>
                  <a:gd name="connsiteX170" fmla="*/ 2531136 w 4664986"/>
                  <a:gd name="connsiteY170" fmla="*/ 1515279 h 2803078"/>
                  <a:gd name="connsiteX171" fmla="*/ 2531136 w 4664986"/>
                  <a:gd name="connsiteY171" fmla="*/ 1515279 h 2803078"/>
                  <a:gd name="connsiteX172" fmla="*/ 2448397 w 4664986"/>
                  <a:gd name="connsiteY172" fmla="*/ 1511901 h 2803078"/>
                  <a:gd name="connsiteX173" fmla="*/ 2443894 w 4664986"/>
                  <a:gd name="connsiteY173" fmla="*/ 1507399 h 2803078"/>
                  <a:gd name="connsiteX174" fmla="*/ 2448397 w 4664986"/>
                  <a:gd name="connsiteY174" fmla="*/ 1502896 h 2803078"/>
                  <a:gd name="connsiteX175" fmla="*/ 2531136 w 4664986"/>
                  <a:gd name="connsiteY175" fmla="*/ 1506273 h 2803078"/>
                  <a:gd name="connsiteX176" fmla="*/ 2535638 w 4664986"/>
                  <a:gd name="connsiteY176" fmla="*/ 1510776 h 2803078"/>
                  <a:gd name="connsiteX177" fmla="*/ 2531136 w 4664986"/>
                  <a:gd name="connsiteY177" fmla="*/ 1515279 h 2803078"/>
                  <a:gd name="connsiteX178" fmla="*/ 2365658 w 4664986"/>
                  <a:gd name="connsiteY178" fmla="*/ 1508524 h 2803078"/>
                  <a:gd name="connsiteX179" fmla="*/ 2365658 w 4664986"/>
                  <a:gd name="connsiteY179" fmla="*/ 1508524 h 2803078"/>
                  <a:gd name="connsiteX180" fmla="*/ 2282919 w 4664986"/>
                  <a:gd name="connsiteY180" fmla="*/ 1505147 h 2803078"/>
                  <a:gd name="connsiteX181" fmla="*/ 2278416 w 4664986"/>
                  <a:gd name="connsiteY181" fmla="*/ 1500644 h 2803078"/>
                  <a:gd name="connsiteX182" fmla="*/ 2282919 w 4664986"/>
                  <a:gd name="connsiteY182" fmla="*/ 1496142 h 2803078"/>
                  <a:gd name="connsiteX183" fmla="*/ 2365658 w 4664986"/>
                  <a:gd name="connsiteY183" fmla="*/ 1499519 h 2803078"/>
                  <a:gd name="connsiteX184" fmla="*/ 2370161 w 4664986"/>
                  <a:gd name="connsiteY184" fmla="*/ 1504022 h 2803078"/>
                  <a:gd name="connsiteX185" fmla="*/ 2365658 w 4664986"/>
                  <a:gd name="connsiteY185" fmla="*/ 1508524 h 2803078"/>
                  <a:gd name="connsiteX186" fmla="*/ 2200743 w 4664986"/>
                  <a:gd name="connsiteY186" fmla="*/ 1501770 h 2803078"/>
                  <a:gd name="connsiteX187" fmla="*/ 2200743 w 4664986"/>
                  <a:gd name="connsiteY187" fmla="*/ 1501770 h 2803078"/>
                  <a:gd name="connsiteX188" fmla="*/ 2118004 w 4664986"/>
                  <a:gd name="connsiteY188" fmla="*/ 1498393 h 2803078"/>
                  <a:gd name="connsiteX189" fmla="*/ 2113501 w 4664986"/>
                  <a:gd name="connsiteY189" fmla="*/ 1493890 h 2803078"/>
                  <a:gd name="connsiteX190" fmla="*/ 2118004 w 4664986"/>
                  <a:gd name="connsiteY190" fmla="*/ 1489387 h 2803078"/>
                  <a:gd name="connsiteX191" fmla="*/ 2200743 w 4664986"/>
                  <a:gd name="connsiteY191" fmla="*/ 1492765 h 2803078"/>
                  <a:gd name="connsiteX192" fmla="*/ 2205246 w 4664986"/>
                  <a:gd name="connsiteY192" fmla="*/ 1497267 h 2803078"/>
                  <a:gd name="connsiteX193" fmla="*/ 2200743 w 4664986"/>
                  <a:gd name="connsiteY193" fmla="*/ 1501770 h 2803078"/>
                  <a:gd name="connsiteX194" fmla="*/ 2035265 w 4664986"/>
                  <a:gd name="connsiteY194" fmla="*/ 1495016 h 2803078"/>
                  <a:gd name="connsiteX195" fmla="*/ 2035265 w 4664986"/>
                  <a:gd name="connsiteY195" fmla="*/ 1495016 h 2803078"/>
                  <a:gd name="connsiteX196" fmla="*/ 1952526 w 4664986"/>
                  <a:gd name="connsiteY196" fmla="*/ 1491639 h 2803078"/>
                  <a:gd name="connsiteX197" fmla="*/ 1948023 w 4664986"/>
                  <a:gd name="connsiteY197" fmla="*/ 1487136 h 2803078"/>
                  <a:gd name="connsiteX198" fmla="*/ 1952526 w 4664986"/>
                  <a:gd name="connsiteY198" fmla="*/ 1482633 h 2803078"/>
                  <a:gd name="connsiteX199" fmla="*/ 2035265 w 4664986"/>
                  <a:gd name="connsiteY199" fmla="*/ 1486010 h 2803078"/>
                  <a:gd name="connsiteX200" fmla="*/ 2039768 w 4664986"/>
                  <a:gd name="connsiteY200" fmla="*/ 1490513 h 2803078"/>
                  <a:gd name="connsiteX201" fmla="*/ 2035265 w 4664986"/>
                  <a:gd name="connsiteY201" fmla="*/ 1495016 h 2803078"/>
                  <a:gd name="connsiteX202" fmla="*/ 1870350 w 4664986"/>
                  <a:gd name="connsiteY202" fmla="*/ 1488262 h 2803078"/>
                  <a:gd name="connsiteX203" fmla="*/ 1870350 w 4664986"/>
                  <a:gd name="connsiteY203" fmla="*/ 1488262 h 2803078"/>
                  <a:gd name="connsiteX204" fmla="*/ 1787611 w 4664986"/>
                  <a:gd name="connsiteY204" fmla="*/ 1484885 h 2803078"/>
                  <a:gd name="connsiteX205" fmla="*/ 1783108 w 4664986"/>
                  <a:gd name="connsiteY205" fmla="*/ 1480382 h 2803078"/>
                  <a:gd name="connsiteX206" fmla="*/ 1787611 w 4664986"/>
                  <a:gd name="connsiteY206" fmla="*/ 1475879 h 2803078"/>
                  <a:gd name="connsiteX207" fmla="*/ 1870350 w 4664986"/>
                  <a:gd name="connsiteY207" fmla="*/ 1479256 h 2803078"/>
                  <a:gd name="connsiteX208" fmla="*/ 1874853 w 4664986"/>
                  <a:gd name="connsiteY208" fmla="*/ 1483759 h 2803078"/>
                  <a:gd name="connsiteX209" fmla="*/ 1870350 w 4664986"/>
                  <a:gd name="connsiteY209" fmla="*/ 1488262 h 2803078"/>
                  <a:gd name="connsiteX210" fmla="*/ 1705435 w 4664986"/>
                  <a:gd name="connsiteY210" fmla="*/ 1480945 h 2803078"/>
                  <a:gd name="connsiteX211" fmla="*/ 1705435 w 4664986"/>
                  <a:gd name="connsiteY211" fmla="*/ 1480945 h 2803078"/>
                  <a:gd name="connsiteX212" fmla="*/ 1622696 w 4664986"/>
                  <a:gd name="connsiteY212" fmla="*/ 1477005 h 2803078"/>
                  <a:gd name="connsiteX213" fmla="*/ 1618756 w 4664986"/>
                  <a:gd name="connsiteY213" fmla="*/ 1472502 h 2803078"/>
                  <a:gd name="connsiteX214" fmla="*/ 1623259 w 4664986"/>
                  <a:gd name="connsiteY214" fmla="*/ 1468562 h 2803078"/>
                  <a:gd name="connsiteX215" fmla="*/ 1705998 w 4664986"/>
                  <a:gd name="connsiteY215" fmla="*/ 1472502 h 2803078"/>
                  <a:gd name="connsiteX216" fmla="*/ 1710501 w 4664986"/>
                  <a:gd name="connsiteY216" fmla="*/ 1477005 h 2803078"/>
                  <a:gd name="connsiteX217" fmla="*/ 1705435 w 4664986"/>
                  <a:gd name="connsiteY217" fmla="*/ 1480945 h 2803078"/>
                  <a:gd name="connsiteX218" fmla="*/ 1539957 w 4664986"/>
                  <a:gd name="connsiteY218" fmla="*/ 1472502 h 2803078"/>
                  <a:gd name="connsiteX219" fmla="*/ 1539957 w 4664986"/>
                  <a:gd name="connsiteY219" fmla="*/ 1472502 h 2803078"/>
                  <a:gd name="connsiteX220" fmla="*/ 1457218 w 4664986"/>
                  <a:gd name="connsiteY220" fmla="*/ 1467999 h 2803078"/>
                  <a:gd name="connsiteX221" fmla="*/ 1453278 w 4664986"/>
                  <a:gd name="connsiteY221" fmla="*/ 1463496 h 2803078"/>
                  <a:gd name="connsiteX222" fmla="*/ 1457781 w 4664986"/>
                  <a:gd name="connsiteY222" fmla="*/ 1459556 h 2803078"/>
                  <a:gd name="connsiteX223" fmla="*/ 1540520 w 4664986"/>
                  <a:gd name="connsiteY223" fmla="*/ 1464059 h 2803078"/>
                  <a:gd name="connsiteX224" fmla="*/ 1544460 w 4664986"/>
                  <a:gd name="connsiteY224" fmla="*/ 1468562 h 2803078"/>
                  <a:gd name="connsiteX225" fmla="*/ 1539957 w 4664986"/>
                  <a:gd name="connsiteY225" fmla="*/ 1472502 h 2803078"/>
                  <a:gd name="connsiteX226" fmla="*/ 1375042 w 4664986"/>
                  <a:gd name="connsiteY226" fmla="*/ 1462371 h 2803078"/>
                  <a:gd name="connsiteX227" fmla="*/ 1375042 w 4664986"/>
                  <a:gd name="connsiteY227" fmla="*/ 1462371 h 2803078"/>
                  <a:gd name="connsiteX228" fmla="*/ 1292303 w 4664986"/>
                  <a:gd name="connsiteY228" fmla="*/ 1456742 h 2803078"/>
                  <a:gd name="connsiteX229" fmla="*/ 1288363 w 4664986"/>
                  <a:gd name="connsiteY229" fmla="*/ 1452239 h 2803078"/>
                  <a:gd name="connsiteX230" fmla="*/ 1292866 w 4664986"/>
                  <a:gd name="connsiteY230" fmla="*/ 1448299 h 2803078"/>
                  <a:gd name="connsiteX231" fmla="*/ 1375042 w 4664986"/>
                  <a:gd name="connsiteY231" fmla="*/ 1453928 h 2803078"/>
                  <a:gd name="connsiteX232" fmla="*/ 1378982 w 4664986"/>
                  <a:gd name="connsiteY232" fmla="*/ 1458431 h 2803078"/>
                  <a:gd name="connsiteX233" fmla="*/ 1375042 w 4664986"/>
                  <a:gd name="connsiteY233" fmla="*/ 1462371 h 2803078"/>
                  <a:gd name="connsiteX234" fmla="*/ 1210127 w 4664986"/>
                  <a:gd name="connsiteY234" fmla="*/ 1450551 h 2803078"/>
                  <a:gd name="connsiteX235" fmla="*/ 1210127 w 4664986"/>
                  <a:gd name="connsiteY235" fmla="*/ 1450551 h 2803078"/>
                  <a:gd name="connsiteX236" fmla="*/ 1127388 w 4664986"/>
                  <a:gd name="connsiteY236" fmla="*/ 1443797 h 2803078"/>
                  <a:gd name="connsiteX237" fmla="*/ 1123448 w 4664986"/>
                  <a:gd name="connsiteY237" fmla="*/ 1438731 h 2803078"/>
                  <a:gd name="connsiteX238" fmla="*/ 1128514 w 4664986"/>
                  <a:gd name="connsiteY238" fmla="*/ 1434791 h 2803078"/>
                  <a:gd name="connsiteX239" fmla="*/ 1210690 w 4664986"/>
                  <a:gd name="connsiteY239" fmla="*/ 1441545 h 2803078"/>
                  <a:gd name="connsiteX240" fmla="*/ 1214630 w 4664986"/>
                  <a:gd name="connsiteY240" fmla="*/ 1446048 h 2803078"/>
                  <a:gd name="connsiteX241" fmla="*/ 1210127 w 4664986"/>
                  <a:gd name="connsiteY241" fmla="*/ 1450551 h 2803078"/>
                  <a:gd name="connsiteX242" fmla="*/ 1045775 w 4664986"/>
                  <a:gd name="connsiteY242" fmla="*/ 1435917 h 2803078"/>
                  <a:gd name="connsiteX243" fmla="*/ 1045775 w 4664986"/>
                  <a:gd name="connsiteY243" fmla="*/ 1435917 h 2803078"/>
                  <a:gd name="connsiteX244" fmla="*/ 963036 w 4664986"/>
                  <a:gd name="connsiteY244" fmla="*/ 1427474 h 2803078"/>
                  <a:gd name="connsiteX245" fmla="*/ 959096 w 4664986"/>
                  <a:gd name="connsiteY245" fmla="*/ 1422408 h 2803078"/>
                  <a:gd name="connsiteX246" fmla="*/ 964162 w 4664986"/>
                  <a:gd name="connsiteY246" fmla="*/ 1418468 h 2803078"/>
                  <a:gd name="connsiteX247" fmla="*/ 1046338 w 4664986"/>
                  <a:gd name="connsiteY247" fmla="*/ 1426911 h 2803078"/>
                  <a:gd name="connsiteX248" fmla="*/ 1050278 w 4664986"/>
                  <a:gd name="connsiteY248" fmla="*/ 1431977 h 2803078"/>
                  <a:gd name="connsiteX249" fmla="*/ 1045775 w 4664986"/>
                  <a:gd name="connsiteY249" fmla="*/ 1435917 h 2803078"/>
                  <a:gd name="connsiteX250" fmla="*/ 881423 w 4664986"/>
                  <a:gd name="connsiteY250" fmla="*/ 1417905 h 2803078"/>
                  <a:gd name="connsiteX251" fmla="*/ 881423 w 4664986"/>
                  <a:gd name="connsiteY251" fmla="*/ 1417905 h 2803078"/>
                  <a:gd name="connsiteX252" fmla="*/ 798684 w 4664986"/>
                  <a:gd name="connsiteY252" fmla="*/ 1407211 h 2803078"/>
                  <a:gd name="connsiteX253" fmla="*/ 794744 w 4664986"/>
                  <a:gd name="connsiteY253" fmla="*/ 1402146 h 2803078"/>
                  <a:gd name="connsiteX254" fmla="*/ 799810 w 4664986"/>
                  <a:gd name="connsiteY254" fmla="*/ 1398206 h 2803078"/>
                  <a:gd name="connsiteX255" fmla="*/ 881423 w 4664986"/>
                  <a:gd name="connsiteY255" fmla="*/ 1408900 h 2803078"/>
                  <a:gd name="connsiteX256" fmla="*/ 885363 w 4664986"/>
                  <a:gd name="connsiteY256" fmla="*/ 1413966 h 2803078"/>
                  <a:gd name="connsiteX257" fmla="*/ 881423 w 4664986"/>
                  <a:gd name="connsiteY257" fmla="*/ 1417905 h 2803078"/>
                  <a:gd name="connsiteX258" fmla="*/ 717634 w 4664986"/>
                  <a:gd name="connsiteY258" fmla="*/ 1395391 h 2803078"/>
                  <a:gd name="connsiteX259" fmla="*/ 717071 w 4664986"/>
                  <a:gd name="connsiteY259" fmla="*/ 1395391 h 2803078"/>
                  <a:gd name="connsiteX260" fmla="*/ 635457 w 4664986"/>
                  <a:gd name="connsiteY260" fmla="*/ 1381320 h 2803078"/>
                  <a:gd name="connsiteX261" fmla="*/ 632080 w 4664986"/>
                  <a:gd name="connsiteY261" fmla="*/ 1376255 h 2803078"/>
                  <a:gd name="connsiteX262" fmla="*/ 637146 w 4664986"/>
                  <a:gd name="connsiteY262" fmla="*/ 1372877 h 2803078"/>
                  <a:gd name="connsiteX263" fmla="*/ 718759 w 4664986"/>
                  <a:gd name="connsiteY263" fmla="*/ 1386949 h 2803078"/>
                  <a:gd name="connsiteX264" fmla="*/ 722699 w 4664986"/>
                  <a:gd name="connsiteY264" fmla="*/ 1392014 h 2803078"/>
                  <a:gd name="connsiteX265" fmla="*/ 717634 w 4664986"/>
                  <a:gd name="connsiteY265" fmla="*/ 1395391 h 2803078"/>
                  <a:gd name="connsiteX266" fmla="*/ 554970 w 4664986"/>
                  <a:gd name="connsiteY266" fmla="*/ 1365560 h 2803078"/>
                  <a:gd name="connsiteX267" fmla="*/ 553844 w 4664986"/>
                  <a:gd name="connsiteY267" fmla="*/ 1365560 h 2803078"/>
                  <a:gd name="connsiteX268" fmla="*/ 473357 w 4664986"/>
                  <a:gd name="connsiteY268" fmla="*/ 1346986 h 2803078"/>
                  <a:gd name="connsiteX269" fmla="*/ 469980 w 4664986"/>
                  <a:gd name="connsiteY269" fmla="*/ 1341358 h 2803078"/>
                  <a:gd name="connsiteX270" fmla="*/ 475608 w 4664986"/>
                  <a:gd name="connsiteY270" fmla="*/ 1337981 h 2803078"/>
                  <a:gd name="connsiteX271" fmla="*/ 556096 w 4664986"/>
                  <a:gd name="connsiteY271" fmla="*/ 1356555 h 2803078"/>
                  <a:gd name="connsiteX272" fmla="*/ 559473 w 4664986"/>
                  <a:gd name="connsiteY272" fmla="*/ 1361620 h 2803078"/>
                  <a:gd name="connsiteX273" fmla="*/ 554970 w 4664986"/>
                  <a:gd name="connsiteY273" fmla="*/ 1365560 h 2803078"/>
                  <a:gd name="connsiteX274" fmla="*/ 394558 w 4664986"/>
                  <a:gd name="connsiteY274" fmla="*/ 1325035 h 2803078"/>
                  <a:gd name="connsiteX275" fmla="*/ 393432 w 4664986"/>
                  <a:gd name="connsiteY275" fmla="*/ 1325035 h 2803078"/>
                  <a:gd name="connsiteX276" fmla="*/ 314633 w 4664986"/>
                  <a:gd name="connsiteY276" fmla="*/ 1299144 h 2803078"/>
                  <a:gd name="connsiteX277" fmla="*/ 311819 w 4664986"/>
                  <a:gd name="connsiteY277" fmla="*/ 1293516 h 2803078"/>
                  <a:gd name="connsiteX278" fmla="*/ 317447 w 4664986"/>
                  <a:gd name="connsiteY278" fmla="*/ 1290701 h 2803078"/>
                  <a:gd name="connsiteX279" fmla="*/ 395683 w 4664986"/>
                  <a:gd name="connsiteY279" fmla="*/ 1316592 h 2803078"/>
                  <a:gd name="connsiteX280" fmla="*/ 398498 w 4664986"/>
                  <a:gd name="connsiteY280" fmla="*/ 1322221 h 2803078"/>
                  <a:gd name="connsiteX281" fmla="*/ 394558 w 4664986"/>
                  <a:gd name="connsiteY281" fmla="*/ 1325035 h 2803078"/>
                  <a:gd name="connsiteX282" fmla="*/ 240337 w 4664986"/>
                  <a:gd name="connsiteY282" fmla="*/ 1268187 h 2803078"/>
                  <a:gd name="connsiteX283" fmla="*/ 238648 w 4664986"/>
                  <a:gd name="connsiteY283" fmla="*/ 1267625 h 2803078"/>
                  <a:gd name="connsiteX284" fmla="*/ 165478 w 4664986"/>
                  <a:gd name="connsiteY284" fmla="*/ 1228788 h 2803078"/>
                  <a:gd name="connsiteX285" fmla="*/ 163789 w 4664986"/>
                  <a:gd name="connsiteY285" fmla="*/ 1222597 h 2803078"/>
                  <a:gd name="connsiteX286" fmla="*/ 169981 w 4664986"/>
                  <a:gd name="connsiteY286" fmla="*/ 1220908 h 2803078"/>
                  <a:gd name="connsiteX287" fmla="*/ 242025 w 4664986"/>
                  <a:gd name="connsiteY287" fmla="*/ 1259182 h 2803078"/>
                  <a:gd name="connsiteX288" fmla="*/ 244277 w 4664986"/>
                  <a:gd name="connsiteY288" fmla="*/ 1264810 h 2803078"/>
                  <a:gd name="connsiteX289" fmla="*/ 240337 w 4664986"/>
                  <a:gd name="connsiteY289" fmla="*/ 1268187 h 2803078"/>
                  <a:gd name="connsiteX290" fmla="*/ 102439 w 4664986"/>
                  <a:gd name="connsiteY290" fmla="*/ 1180946 h 2803078"/>
                  <a:gd name="connsiteX291" fmla="*/ 99624 w 4664986"/>
                  <a:gd name="connsiteY291" fmla="*/ 1179820 h 2803078"/>
                  <a:gd name="connsiteX292" fmla="*/ 46716 w 4664986"/>
                  <a:gd name="connsiteY292" fmla="*/ 1117344 h 2803078"/>
                  <a:gd name="connsiteX293" fmla="*/ 48405 w 4664986"/>
                  <a:gd name="connsiteY293" fmla="*/ 1111152 h 2803078"/>
                  <a:gd name="connsiteX294" fmla="*/ 54596 w 4664986"/>
                  <a:gd name="connsiteY294" fmla="*/ 1112841 h 2803078"/>
                  <a:gd name="connsiteX295" fmla="*/ 105816 w 4664986"/>
                  <a:gd name="connsiteY295" fmla="*/ 1173066 h 2803078"/>
                  <a:gd name="connsiteX296" fmla="*/ 106379 w 4664986"/>
                  <a:gd name="connsiteY296" fmla="*/ 1179257 h 2803078"/>
                  <a:gd name="connsiteX297" fmla="*/ 102439 w 4664986"/>
                  <a:gd name="connsiteY297" fmla="*/ 1180946 h 2803078"/>
                  <a:gd name="connsiteX298" fmla="*/ 19137 w 4664986"/>
                  <a:gd name="connsiteY298" fmla="*/ 1043610 h 2803078"/>
                  <a:gd name="connsiteX299" fmla="*/ 14634 w 4664986"/>
                  <a:gd name="connsiteY299" fmla="*/ 1040233 h 2803078"/>
                  <a:gd name="connsiteX300" fmla="*/ 0 w 4664986"/>
                  <a:gd name="connsiteY300" fmla="*/ 958057 h 2803078"/>
                  <a:gd name="connsiteX301" fmla="*/ 3940 w 4664986"/>
                  <a:gd name="connsiteY301" fmla="*/ 952992 h 2803078"/>
                  <a:gd name="connsiteX302" fmla="*/ 9006 w 4664986"/>
                  <a:gd name="connsiteY302" fmla="*/ 956931 h 2803078"/>
                  <a:gd name="connsiteX303" fmla="*/ 23077 w 4664986"/>
                  <a:gd name="connsiteY303" fmla="*/ 1037419 h 2803078"/>
                  <a:gd name="connsiteX304" fmla="*/ 19700 w 4664986"/>
                  <a:gd name="connsiteY304" fmla="*/ 1043048 h 2803078"/>
                  <a:gd name="connsiteX305" fmla="*/ 19137 w 4664986"/>
                  <a:gd name="connsiteY305" fmla="*/ 1043610 h 2803078"/>
                  <a:gd name="connsiteX306" fmla="*/ 5066 w 4664986"/>
                  <a:gd name="connsiteY306" fmla="*/ 880384 h 2803078"/>
                  <a:gd name="connsiteX307" fmla="*/ 5066 w 4664986"/>
                  <a:gd name="connsiteY307" fmla="*/ 880384 h 2803078"/>
                  <a:gd name="connsiteX308" fmla="*/ 563 w 4664986"/>
                  <a:gd name="connsiteY308" fmla="*/ 875318 h 2803078"/>
                  <a:gd name="connsiteX309" fmla="*/ 14634 w 4664986"/>
                  <a:gd name="connsiteY309" fmla="*/ 793705 h 2803078"/>
                  <a:gd name="connsiteX310" fmla="*/ 20263 w 4664986"/>
                  <a:gd name="connsiteY310" fmla="*/ 790328 h 2803078"/>
                  <a:gd name="connsiteX311" fmla="*/ 23640 w 4664986"/>
                  <a:gd name="connsiteY311" fmla="*/ 795956 h 2803078"/>
                  <a:gd name="connsiteX312" fmla="*/ 9568 w 4664986"/>
                  <a:gd name="connsiteY312" fmla="*/ 876444 h 2803078"/>
                  <a:gd name="connsiteX313" fmla="*/ 5066 w 4664986"/>
                  <a:gd name="connsiteY313" fmla="*/ 880384 h 2803078"/>
                  <a:gd name="connsiteX314" fmla="*/ 46154 w 4664986"/>
                  <a:gd name="connsiteY314" fmla="*/ 721660 h 2803078"/>
                  <a:gd name="connsiteX315" fmla="*/ 44465 w 4664986"/>
                  <a:gd name="connsiteY315" fmla="*/ 721097 h 2803078"/>
                  <a:gd name="connsiteX316" fmla="*/ 42214 w 4664986"/>
                  <a:gd name="connsiteY316" fmla="*/ 715469 h 2803078"/>
                  <a:gd name="connsiteX317" fmla="*/ 79925 w 4664986"/>
                  <a:gd name="connsiteY317" fmla="*/ 641736 h 2803078"/>
                  <a:gd name="connsiteX318" fmla="*/ 86116 w 4664986"/>
                  <a:gd name="connsiteY318" fmla="*/ 640047 h 2803078"/>
                  <a:gd name="connsiteX319" fmla="*/ 87805 w 4664986"/>
                  <a:gd name="connsiteY319" fmla="*/ 646238 h 2803078"/>
                  <a:gd name="connsiteX320" fmla="*/ 50656 w 4664986"/>
                  <a:gd name="connsiteY320" fmla="*/ 719409 h 2803078"/>
                  <a:gd name="connsiteX321" fmla="*/ 46154 w 4664986"/>
                  <a:gd name="connsiteY321" fmla="*/ 721660 h 2803078"/>
                  <a:gd name="connsiteX322" fmla="*/ 128893 w 4664986"/>
                  <a:gd name="connsiteY322" fmla="*/ 579259 h 2803078"/>
                  <a:gd name="connsiteX323" fmla="*/ 126078 w 4664986"/>
                  <a:gd name="connsiteY323" fmla="*/ 578134 h 2803078"/>
                  <a:gd name="connsiteX324" fmla="*/ 124953 w 4664986"/>
                  <a:gd name="connsiteY324" fmla="*/ 571942 h 2803078"/>
                  <a:gd name="connsiteX325" fmla="*/ 177860 w 4664986"/>
                  <a:gd name="connsiteY325" fmla="*/ 508340 h 2803078"/>
                  <a:gd name="connsiteX326" fmla="*/ 184052 w 4664986"/>
                  <a:gd name="connsiteY326" fmla="*/ 507777 h 2803078"/>
                  <a:gd name="connsiteX327" fmla="*/ 184615 w 4664986"/>
                  <a:gd name="connsiteY327" fmla="*/ 513969 h 2803078"/>
                  <a:gd name="connsiteX328" fmla="*/ 132270 w 4664986"/>
                  <a:gd name="connsiteY328" fmla="*/ 577008 h 2803078"/>
                  <a:gd name="connsiteX329" fmla="*/ 128893 w 4664986"/>
                  <a:gd name="connsiteY329" fmla="*/ 579259 h 2803078"/>
                  <a:gd name="connsiteX330" fmla="*/ 239774 w 4664986"/>
                  <a:gd name="connsiteY330" fmla="*/ 457684 h 2803078"/>
                  <a:gd name="connsiteX331" fmla="*/ 236397 w 4664986"/>
                  <a:gd name="connsiteY331" fmla="*/ 455995 h 2803078"/>
                  <a:gd name="connsiteX332" fmla="*/ 236397 w 4664986"/>
                  <a:gd name="connsiteY332" fmla="*/ 449804 h 2803078"/>
                  <a:gd name="connsiteX333" fmla="*/ 299436 w 4664986"/>
                  <a:gd name="connsiteY333" fmla="*/ 395770 h 2803078"/>
                  <a:gd name="connsiteX334" fmla="*/ 305627 w 4664986"/>
                  <a:gd name="connsiteY334" fmla="*/ 396333 h 2803078"/>
                  <a:gd name="connsiteX335" fmla="*/ 305065 w 4664986"/>
                  <a:gd name="connsiteY335" fmla="*/ 402524 h 2803078"/>
                  <a:gd name="connsiteX336" fmla="*/ 242588 w 4664986"/>
                  <a:gd name="connsiteY336" fmla="*/ 455995 h 2803078"/>
                  <a:gd name="connsiteX337" fmla="*/ 239774 w 4664986"/>
                  <a:gd name="connsiteY337" fmla="*/ 457684 h 2803078"/>
                  <a:gd name="connsiteX338" fmla="*/ 368667 w 4664986"/>
                  <a:gd name="connsiteY338" fmla="*/ 354682 h 2803078"/>
                  <a:gd name="connsiteX339" fmla="*/ 365289 w 4664986"/>
                  <a:gd name="connsiteY339" fmla="*/ 352994 h 2803078"/>
                  <a:gd name="connsiteX340" fmla="*/ 366415 w 4664986"/>
                  <a:gd name="connsiteY340" fmla="*/ 346802 h 2803078"/>
                  <a:gd name="connsiteX341" fmla="*/ 435646 w 4664986"/>
                  <a:gd name="connsiteY341" fmla="*/ 301211 h 2803078"/>
                  <a:gd name="connsiteX342" fmla="*/ 441837 w 4664986"/>
                  <a:gd name="connsiteY342" fmla="*/ 302900 h 2803078"/>
                  <a:gd name="connsiteX343" fmla="*/ 440149 w 4664986"/>
                  <a:gd name="connsiteY343" fmla="*/ 309091 h 2803078"/>
                  <a:gd name="connsiteX344" fmla="*/ 371481 w 4664986"/>
                  <a:gd name="connsiteY344" fmla="*/ 354119 h 2803078"/>
                  <a:gd name="connsiteX345" fmla="*/ 368667 w 4664986"/>
                  <a:gd name="connsiteY345" fmla="*/ 354682 h 2803078"/>
                  <a:gd name="connsiteX346" fmla="*/ 509379 w 4664986"/>
                  <a:gd name="connsiteY346" fmla="*/ 268003 h 2803078"/>
                  <a:gd name="connsiteX347" fmla="*/ 505439 w 4664986"/>
                  <a:gd name="connsiteY347" fmla="*/ 265752 h 2803078"/>
                  <a:gd name="connsiteX348" fmla="*/ 507128 w 4664986"/>
                  <a:gd name="connsiteY348" fmla="*/ 259561 h 2803078"/>
                  <a:gd name="connsiteX349" fmla="*/ 580861 w 4664986"/>
                  <a:gd name="connsiteY349" fmla="*/ 221850 h 2803078"/>
                  <a:gd name="connsiteX350" fmla="*/ 587052 w 4664986"/>
                  <a:gd name="connsiteY350" fmla="*/ 224101 h 2803078"/>
                  <a:gd name="connsiteX351" fmla="*/ 584801 w 4664986"/>
                  <a:gd name="connsiteY351" fmla="*/ 230292 h 2803078"/>
                  <a:gd name="connsiteX352" fmla="*/ 511630 w 4664986"/>
                  <a:gd name="connsiteY352" fmla="*/ 268003 h 2803078"/>
                  <a:gd name="connsiteX353" fmla="*/ 509379 w 4664986"/>
                  <a:gd name="connsiteY353" fmla="*/ 268003 h 2803078"/>
                  <a:gd name="connsiteX354" fmla="*/ 657971 w 4664986"/>
                  <a:gd name="connsiteY354" fmla="*/ 195959 h 2803078"/>
                  <a:gd name="connsiteX355" fmla="*/ 654031 w 4664986"/>
                  <a:gd name="connsiteY355" fmla="*/ 193144 h 2803078"/>
                  <a:gd name="connsiteX356" fmla="*/ 656283 w 4664986"/>
                  <a:gd name="connsiteY356" fmla="*/ 187516 h 2803078"/>
                  <a:gd name="connsiteX357" fmla="*/ 732830 w 4664986"/>
                  <a:gd name="connsiteY357" fmla="*/ 156559 h 2803078"/>
                  <a:gd name="connsiteX358" fmla="*/ 738459 w 4664986"/>
                  <a:gd name="connsiteY358" fmla="*/ 159373 h 2803078"/>
                  <a:gd name="connsiteX359" fmla="*/ 735645 w 4664986"/>
                  <a:gd name="connsiteY359" fmla="*/ 165002 h 2803078"/>
                  <a:gd name="connsiteX360" fmla="*/ 659097 w 4664986"/>
                  <a:gd name="connsiteY360" fmla="*/ 195959 h 2803078"/>
                  <a:gd name="connsiteX361" fmla="*/ 657971 w 4664986"/>
                  <a:gd name="connsiteY361" fmla="*/ 195959 h 2803078"/>
                  <a:gd name="connsiteX362" fmla="*/ 812192 w 4664986"/>
                  <a:gd name="connsiteY362" fmla="*/ 137422 h 2803078"/>
                  <a:gd name="connsiteX363" fmla="*/ 808252 w 4664986"/>
                  <a:gd name="connsiteY363" fmla="*/ 134608 h 2803078"/>
                  <a:gd name="connsiteX364" fmla="*/ 811067 w 4664986"/>
                  <a:gd name="connsiteY364" fmla="*/ 128979 h 2803078"/>
                  <a:gd name="connsiteX365" fmla="*/ 889866 w 4664986"/>
                  <a:gd name="connsiteY365" fmla="*/ 104214 h 2803078"/>
                  <a:gd name="connsiteX366" fmla="*/ 895494 w 4664986"/>
                  <a:gd name="connsiteY366" fmla="*/ 107028 h 2803078"/>
                  <a:gd name="connsiteX367" fmla="*/ 892680 w 4664986"/>
                  <a:gd name="connsiteY367" fmla="*/ 112657 h 2803078"/>
                  <a:gd name="connsiteX368" fmla="*/ 813881 w 4664986"/>
                  <a:gd name="connsiteY368" fmla="*/ 137422 h 2803078"/>
                  <a:gd name="connsiteX369" fmla="*/ 812192 w 4664986"/>
                  <a:gd name="connsiteY369" fmla="*/ 137422 h 2803078"/>
                  <a:gd name="connsiteX370" fmla="*/ 970353 w 4664986"/>
                  <a:gd name="connsiteY370" fmla="*/ 90143 h 2803078"/>
                  <a:gd name="connsiteX371" fmla="*/ 965850 w 4664986"/>
                  <a:gd name="connsiteY371" fmla="*/ 86766 h 2803078"/>
                  <a:gd name="connsiteX372" fmla="*/ 969227 w 4664986"/>
                  <a:gd name="connsiteY372" fmla="*/ 81137 h 2803078"/>
                  <a:gd name="connsiteX373" fmla="*/ 1049715 w 4664986"/>
                  <a:gd name="connsiteY373" fmla="*/ 62000 h 2803078"/>
                  <a:gd name="connsiteX374" fmla="*/ 1054781 w 4664986"/>
                  <a:gd name="connsiteY374" fmla="*/ 65377 h 2803078"/>
                  <a:gd name="connsiteX375" fmla="*/ 1051403 w 4664986"/>
                  <a:gd name="connsiteY375" fmla="*/ 70443 h 2803078"/>
                  <a:gd name="connsiteX376" fmla="*/ 971479 w 4664986"/>
                  <a:gd name="connsiteY376" fmla="*/ 89580 h 2803078"/>
                  <a:gd name="connsiteX377" fmla="*/ 970353 w 4664986"/>
                  <a:gd name="connsiteY377" fmla="*/ 90143 h 2803078"/>
                  <a:gd name="connsiteX378" fmla="*/ 1131328 w 4664986"/>
                  <a:gd name="connsiteY378" fmla="*/ 54683 h 2803078"/>
                  <a:gd name="connsiteX379" fmla="*/ 1126825 w 4664986"/>
                  <a:gd name="connsiteY379" fmla="*/ 51306 h 2803078"/>
                  <a:gd name="connsiteX380" fmla="*/ 1130202 w 4664986"/>
                  <a:gd name="connsiteY380" fmla="*/ 46241 h 2803078"/>
                  <a:gd name="connsiteX381" fmla="*/ 1211816 w 4664986"/>
                  <a:gd name="connsiteY381" fmla="*/ 32169 h 2803078"/>
                  <a:gd name="connsiteX382" fmla="*/ 1216881 w 4664986"/>
                  <a:gd name="connsiteY382" fmla="*/ 36109 h 2803078"/>
                  <a:gd name="connsiteX383" fmla="*/ 1212941 w 4664986"/>
                  <a:gd name="connsiteY383" fmla="*/ 41175 h 2803078"/>
                  <a:gd name="connsiteX384" fmla="*/ 1131891 w 4664986"/>
                  <a:gd name="connsiteY384" fmla="*/ 55246 h 2803078"/>
                  <a:gd name="connsiteX385" fmla="*/ 1131328 w 4664986"/>
                  <a:gd name="connsiteY385" fmla="*/ 54683 h 2803078"/>
                  <a:gd name="connsiteX386" fmla="*/ 1294555 w 4664986"/>
                  <a:gd name="connsiteY386" fmla="*/ 28792 h 2803078"/>
                  <a:gd name="connsiteX387" fmla="*/ 1290052 w 4664986"/>
                  <a:gd name="connsiteY387" fmla="*/ 24852 h 2803078"/>
                  <a:gd name="connsiteX388" fmla="*/ 1293992 w 4664986"/>
                  <a:gd name="connsiteY388" fmla="*/ 19787 h 2803078"/>
                  <a:gd name="connsiteX389" fmla="*/ 1376168 w 4664986"/>
                  <a:gd name="connsiteY389" fmla="*/ 10781 h 2803078"/>
                  <a:gd name="connsiteX390" fmla="*/ 1381233 w 4664986"/>
                  <a:gd name="connsiteY390" fmla="*/ 14721 h 2803078"/>
                  <a:gd name="connsiteX391" fmla="*/ 1377293 w 4664986"/>
                  <a:gd name="connsiteY391" fmla="*/ 19787 h 2803078"/>
                  <a:gd name="connsiteX392" fmla="*/ 1294555 w 4664986"/>
                  <a:gd name="connsiteY392" fmla="*/ 28792 h 2803078"/>
                  <a:gd name="connsiteX393" fmla="*/ 1294555 w 4664986"/>
                  <a:gd name="connsiteY393" fmla="*/ 28792 h 2803078"/>
                  <a:gd name="connsiteX394" fmla="*/ 1458907 w 4664986"/>
                  <a:gd name="connsiteY394" fmla="*/ 13032 h 2803078"/>
                  <a:gd name="connsiteX395" fmla="*/ 1454404 w 4664986"/>
                  <a:gd name="connsiteY395" fmla="*/ 9092 h 2803078"/>
                  <a:gd name="connsiteX396" fmla="*/ 1458344 w 4664986"/>
                  <a:gd name="connsiteY396" fmla="*/ 4590 h 2803078"/>
                  <a:gd name="connsiteX397" fmla="*/ 1541083 w 4664986"/>
                  <a:gd name="connsiteY397" fmla="*/ 87 h 2803078"/>
                  <a:gd name="connsiteX398" fmla="*/ 1545586 w 4664986"/>
                  <a:gd name="connsiteY398" fmla="*/ 4590 h 2803078"/>
                  <a:gd name="connsiteX399" fmla="*/ 1541083 w 4664986"/>
                  <a:gd name="connsiteY399" fmla="*/ 9092 h 2803078"/>
                  <a:gd name="connsiteX400" fmla="*/ 1458907 w 4664986"/>
                  <a:gd name="connsiteY400" fmla="*/ 13032 h 2803078"/>
                  <a:gd name="connsiteX401" fmla="*/ 1458907 w 4664986"/>
                  <a:gd name="connsiteY401" fmla="*/ 13032 h 280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Lst>
                <a:rect l="l" t="t" r="r" b="b"/>
                <a:pathLst>
                  <a:path w="4664986" h="2803078">
                    <a:moveTo>
                      <a:pt x="3860587" y="2802516"/>
                    </a:moveTo>
                    <a:cubicBezTo>
                      <a:pt x="3858335" y="2802516"/>
                      <a:pt x="3856647" y="2800827"/>
                      <a:pt x="3856084" y="2799139"/>
                    </a:cubicBezTo>
                    <a:cubicBezTo>
                      <a:pt x="3855521" y="2796888"/>
                      <a:pt x="3857210" y="2794636"/>
                      <a:pt x="3859461" y="2794073"/>
                    </a:cubicBezTo>
                    <a:cubicBezTo>
                      <a:pt x="3885915" y="2789008"/>
                      <a:pt x="3912932" y="2782816"/>
                      <a:pt x="3939948" y="2776062"/>
                    </a:cubicBezTo>
                    <a:cubicBezTo>
                      <a:pt x="3942200" y="2775499"/>
                      <a:pt x="3945014" y="2776625"/>
                      <a:pt x="3945577" y="2779439"/>
                    </a:cubicBezTo>
                    <a:cubicBezTo>
                      <a:pt x="3946140" y="2781691"/>
                      <a:pt x="3945014" y="2784505"/>
                      <a:pt x="3942200" y="2785068"/>
                    </a:cubicBezTo>
                    <a:cubicBezTo>
                      <a:pt x="3915183" y="2791822"/>
                      <a:pt x="3888167" y="2798013"/>
                      <a:pt x="3861149" y="2803079"/>
                    </a:cubicBezTo>
                    <a:cubicBezTo>
                      <a:pt x="3861149" y="2802516"/>
                      <a:pt x="3861149" y="2802516"/>
                      <a:pt x="3860587" y="2802516"/>
                    </a:cubicBezTo>
                    <a:close/>
                    <a:moveTo>
                      <a:pt x="4020436" y="2761991"/>
                    </a:moveTo>
                    <a:cubicBezTo>
                      <a:pt x="4018747" y="2761991"/>
                      <a:pt x="4017059" y="2760865"/>
                      <a:pt x="4015933" y="2759177"/>
                    </a:cubicBezTo>
                    <a:cubicBezTo>
                      <a:pt x="4015370" y="2756925"/>
                      <a:pt x="4016496" y="2754111"/>
                      <a:pt x="4018747" y="2753548"/>
                    </a:cubicBezTo>
                    <a:cubicBezTo>
                      <a:pt x="4044639" y="2745105"/>
                      <a:pt x="4071093" y="2736100"/>
                      <a:pt x="4096421" y="2725968"/>
                    </a:cubicBezTo>
                    <a:cubicBezTo>
                      <a:pt x="4098672" y="2724843"/>
                      <a:pt x="4101486" y="2725968"/>
                      <a:pt x="4102049" y="2728783"/>
                    </a:cubicBezTo>
                    <a:cubicBezTo>
                      <a:pt x="4103175" y="2731034"/>
                      <a:pt x="4102049" y="2733848"/>
                      <a:pt x="4099235" y="2734411"/>
                    </a:cubicBezTo>
                    <a:cubicBezTo>
                      <a:pt x="4073344" y="2744542"/>
                      <a:pt x="4047453" y="2753548"/>
                      <a:pt x="4020999" y="2761991"/>
                    </a:cubicBezTo>
                    <a:cubicBezTo>
                      <a:pt x="4021562" y="2761428"/>
                      <a:pt x="4020999" y="2761991"/>
                      <a:pt x="4020436" y="2761991"/>
                    </a:cubicBezTo>
                    <a:close/>
                    <a:moveTo>
                      <a:pt x="4174657" y="2702329"/>
                    </a:moveTo>
                    <a:cubicBezTo>
                      <a:pt x="4172968" y="2702329"/>
                      <a:pt x="4171280" y="2701203"/>
                      <a:pt x="4170717" y="2699515"/>
                    </a:cubicBezTo>
                    <a:cubicBezTo>
                      <a:pt x="4169591" y="2697263"/>
                      <a:pt x="4170717" y="2694449"/>
                      <a:pt x="4172968" y="2693886"/>
                    </a:cubicBezTo>
                    <a:cubicBezTo>
                      <a:pt x="4198297" y="2682629"/>
                      <a:pt x="4223062" y="2670246"/>
                      <a:pt x="4246702" y="2657864"/>
                    </a:cubicBezTo>
                    <a:cubicBezTo>
                      <a:pt x="4248953" y="2656738"/>
                      <a:pt x="4251768" y="2657301"/>
                      <a:pt x="4252893" y="2659552"/>
                    </a:cubicBezTo>
                    <a:cubicBezTo>
                      <a:pt x="4254019" y="2661803"/>
                      <a:pt x="4253456" y="2664618"/>
                      <a:pt x="4251205" y="2665744"/>
                    </a:cubicBezTo>
                    <a:cubicBezTo>
                      <a:pt x="4227002" y="2678689"/>
                      <a:pt x="4202237" y="2690509"/>
                      <a:pt x="4176908" y="2702329"/>
                    </a:cubicBezTo>
                    <a:cubicBezTo>
                      <a:pt x="4175783" y="2702329"/>
                      <a:pt x="4175220" y="2702329"/>
                      <a:pt x="4174657" y="2702329"/>
                    </a:cubicBezTo>
                    <a:close/>
                    <a:moveTo>
                      <a:pt x="4320435" y="2625218"/>
                    </a:moveTo>
                    <a:cubicBezTo>
                      <a:pt x="4318747" y="2625218"/>
                      <a:pt x="4317621" y="2624655"/>
                      <a:pt x="4316495" y="2622967"/>
                    </a:cubicBezTo>
                    <a:cubicBezTo>
                      <a:pt x="4315369" y="2620716"/>
                      <a:pt x="4315933" y="2617901"/>
                      <a:pt x="4318184" y="2616776"/>
                    </a:cubicBezTo>
                    <a:cubicBezTo>
                      <a:pt x="4341823" y="2602141"/>
                      <a:pt x="4364900" y="2586945"/>
                      <a:pt x="4386851" y="2571748"/>
                    </a:cubicBezTo>
                    <a:cubicBezTo>
                      <a:pt x="4389103" y="2570059"/>
                      <a:pt x="4391354" y="2570622"/>
                      <a:pt x="4393043" y="2572873"/>
                    </a:cubicBezTo>
                    <a:cubicBezTo>
                      <a:pt x="4394731" y="2575125"/>
                      <a:pt x="4394168" y="2577376"/>
                      <a:pt x="4391917" y="2579065"/>
                    </a:cubicBezTo>
                    <a:cubicBezTo>
                      <a:pt x="4369966" y="2594824"/>
                      <a:pt x="4346889" y="2610021"/>
                      <a:pt x="4322686" y="2624655"/>
                    </a:cubicBezTo>
                    <a:cubicBezTo>
                      <a:pt x="4322124" y="2625218"/>
                      <a:pt x="4321561" y="2625218"/>
                      <a:pt x="4320435" y="2625218"/>
                    </a:cubicBezTo>
                    <a:close/>
                    <a:moveTo>
                      <a:pt x="4454956" y="2529534"/>
                    </a:moveTo>
                    <a:cubicBezTo>
                      <a:pt x="4453831" y="2529534"/>
                      <a:pt x="4452705" y="2528971"/>
                      <a:pt x="4451579" y="2527845"/>
                    </a:cubicBezTo>
                    <a:cubicBezTo>
                      <a:pt x="4449891" y="2526157"/>
                      <a:pt x="4450453" y="2523342"/>
                      <a:pt x="4452142" y="2521654"/>
                    </a:cubicBezTo>
                    <a:cubicBezTo>
                      <a:pt x="4473530" y="2503643"/>
                      <a:pt x="4493793" y="2484506"/>
                      <a:pt x="4512367" y="2465932"/>
                    </a:cubicBezTo>
                    <a:cubicBezTo>
                      <a:pt x="4514055" y="2464243"/>
                      <a:pt x="4516870" y="2464243"/>
                      <a:pt x="4518558" y="2465932"/>
                    </a:cubicBezTo>
                    <a:cubicBezTo>
                      <a:pt x="4520247" y="2467620"/>
                      <a:pt x="4520247" y="2470435"/>
                      <a:pt x="4518558" y="2472123"/>
                    </a:cubicBezTo>
                    <a:cubicBezTo>
                      <a:pt x="4499984" y="2491260"/>
                      <a:pt x="4479722" y="2510397"/>
                      <a:pt x="4457770" y="2528408"/>
                    </a:cubicBezTo>
                    <a:cubicBezTo>
                      <a:pt x="4456645" y="2528971"/>
                      <a:pt x="4456082" y="2529534"/>
                      <a:pt x="4454956" y="2529534"/>
                    </a:cubicBezTo>
                    <a:close/>
                    <a:moveTo>
                      <a:pt x="4569215" y="2410772"/>
                    </a:moveTo>
                    <a:cubicBezTo>
                      <a:pt x="4568089" y="2410772"/>
                      <a:pt x="4567526" y="2410210"/>
                      <a:pt x="4566401" y="2409647"/>
                    </a:cubicBezTo>
                    <a:cubicBezTo>
                      <a:pt x="4564712" y="2407958"/>
                      <a:pt x="4564149" y="2405144"/>
                      <a:pt x="4565275" y="2403455"/>
                    </a:cubicBezTo>
                    <a:cubicBezTo>
                      <a:pt x="4582160" y="2380941"/>
                      <a:pt x="4597357" y="2357865"/>
                      <a:pt x="4609740" y="2334788"/>
                    </a:cubicBezTo>
                    <a:cubicBezTo>
                      <a:pt x="4610866" y="2332536"/>
                      <a:pt x="4613680" y="2331973"/>
                      <a:pt x="4615931" y="2333099"/>
                    </a:cubicBezTo>
                    <a:cubicBezTo>
                      <a:pt x="4618183" y="2334225"/>
                      <a:pt x="4618746" y="2337039"/>
                      <a:pt x="4617620" y="2339291"/>
                    </a:cubicBezTo>
                    <a:cubicBezTo>
                      <a:pt x="4605237" y="2362930"/>
                      <a:pt x="4590040" y="2386007"/>
                      <a:pt x="4572592" y="2409084"/>
                    </a:cubicBezTo>
                    <a:cubicBezTo>
                      <a:pt x="4572029" y="2410210"/>
                      <a:pt x="4570340" y="2410772"/>
                      <a:pt x="4569215" y="2410772"/>
                    </a:cubicBezTo>
                    <a:close/>
                    <a:moveTo>
                      <a:pt x="4645762" y="2265557"/>
                    </a:moveTo>
                    <a:cubicBezTo>
                      <a:pt x="4645200" y="2265557"/>
                      <a:pt x="4644637" y="2265557"/>
                      <a:pt x="4644637" y="2265557"/>
                    </a:cubicBezTo>
                    <a:cubicBezTo>
                      <a:pt x="4642385" y="2264994"/>
                      <a:pt x="4640697" y="2262180"/>
                      <a:pt x="4641822" y="2259929"/>
                    </a:cubicBezTo>
                    <a:cubicBezTo>
                      <a:pt x="4649702" y="2233475"/>
                      <a:pt x="4654768" y="2206458"/>
                      <a:pt x="4656457" y="2180004"/>
                    </a:cubicBezTo>
                    <a:cubicBezTo>
                      <a:pt x="4656457" y="2177753"/>
                      <a:pt x="4658708" y="2175501"/>
                      <a:pt x="4660959" y="2176064"/>
                    </a:cubicBezTo>
                    <a:cubicBezTo>
                      <a:pt x="4663211" y="2176064"/>
                      <a:pt x="4665462" y="2178316"/>
                      <a:pt x="4664899" y="2180567"/>
                    </a:cubicBezTo>
                    <a:cubicBezTo>
                      <a:pt x="4663211" y="2207584"/>
                      <a:pt x="4658145" y="2235163"/>
                      <a:pt x="4650265" y="2262743"/>
                    </a:cubicBezTo>
                    <a:cubicBezTo>
                      <a:pt x="4649702" y="2264432"/>
                      <a:pt x="4648014" y="2265557"/>
                      <a:pt x="4645762" y="2265557"/>
                    </a:cubicBezTo>
                    <a:close/>
                    <a:moveTo>
                      <a:pt x="4654768" y="2102894"/>
                    </a:moveTo>
                    <a:cubicBezTo>
                      <a:pt x="4652517" y="2102894"/>
                      <a:pt x="4650828" y="2101205"/>
                      <a:pt x="4650265" y="2099517"/>
                    </a:cubicBezTo>
                    <a:cubicBezTo>
                      <a:pt x="4645200" y="2073625"/>
                      <a:pt x="4636194" y="2047734"/>
                      <a:pt x="4624374" y="2022406"/>
                    </a:cubicBezTo>
                    <a:cubicBezTo>
                      <a:pt x="4623248" y="2020155"/>
                      <a:pt x="4624374" y="2017340"/>
                      <a:pt x="4626625" y="2016778"/>
                    </a:cubicBezTo>
                    <a:cubicBezTo>
                      <a:pt x="4628877" y="2015652"/>
                      <a:pt x="4631691" y="2016778"/>
                      <a:pt x="4632254" y="2019029"/>
                    </a:cubicBezTo>
                    <a:cubicBezTo>
                      <a:pt x="4644074" y="2044920"/>
                      <a:pt x="4653079" y="2071374"/>
                      <a:pt x="4658708" y="2098391"/>
                    </a:cubicBezTo>
                    <a:cubicBezTo>
                      <a:pt x="4659271" y="2100642"/>
                      <a:pt x="4657582" y="2102894"/>
                      <a:pt x="4655331" y="2103457"/>
                    </a:cubicBezTo>
                    <a:cubicBezTo>
                      <a:pt x="4655331" y="2102894"/>
                      <a:pt x="4654768" y="2102894"/>
                      <a:pt x="4654768" y="2102894"/>
                    </a:cubicBezTo>
                    <a:close/>
                    <a:moveTo>
                      <a:pt x="4586663" y="1953738"/>
                    </a:moveTo>
                    <a:cubicBezTo>
                      <a:pt x="4585537" y="1953738"/>
                      <a:pt x="4583849" y="1953176"/>
                      <a:pt x="4583286" y="1952050"/>
                    </a:cubicBezTo>
                    <a:cubicBezTo>
                      <a:pt x="4578220" y="1945296"/>
                      <a:pt x="4573155" y="1937979"/>
                      <a:pt x="4567526" y="1931224"/>
                    </a:cubicBezTo>
                    <a:cubicBezTo>
                      <a:pt x="4556269" y="1917153"/>
                      <a:pt x="4543887" y="1903645"/>
                      <a:pt x="4529815" y="1890699"/>
                    </a:cubicBezTo>
                    <a:cubicBezTo>
                      <a:pt x="4528127" y="1889011"/>
                      <a:pt x="4528127" y="1886197"/>
                      <a:pt x="4529815" y="1884508"/>
                    </a:cubicBezTo>
                    <a:cubicBezTo>
                      <a:pt x="4531504" y="1882819"/>
                      <a:pt x="4534318" y="1882819"/>
                      <a:pt x="4536007" y="1884508"/>
                    </a:cubicBezTo>
                    <a:cubicBezTo>
                      <a:pt x="4550078" y="1898016"/>
                      <a:pt x="4563023" y="1912088"/>
                      <a:pt x="4574280" y="1926159"/>
                    </a:cubicBezTo>
                    <a:cubicBezTo>
                      <a:pt x="4579909" y="1932913"/>
                      <a:pt x="4584975" y="1940230"/>
                      <a:pt x="4590040" y="1946984"/>
                    </a:cubicBezTo>
                    <a:cubicBezTo>
                      <a:pt x="4591729" y="1949236"/>
                      <a:pt x="4591166" y="1951487"/>
                      <a:pt x="4588915" y="1953176"/>
                    </a:cubicBezTo>
                    <a:cubicBezTo>
                      <a:pt x="4588352" y="1953176"/>
                      <a:pt x="4587789" y="1953738"/>
                      <a:pt x="4586663" y="1953738"/>
                    </a:cubicBezTo>
                    <a:close/>
                    <a:moveTo>
                      <a:pt x="4469027" y="1840043"/>
                    </a:moveTo>
                    <a:cubicBezTo>
                      <a:pt x="4467902" y="1840043"/>
                      <a:pt x="4467339" y="1840043"/>
                      <a:pt x="4466776" y="1839480"/>
                    </a:cubicBezTo>
                    <a:cubicBezTo>
                      <a:pt x="4445388" y="1824846"/>
                      <a:pt x="4422311" y="1810775"/>
                      <a:pt x="4396983" y="1797266"/>
                    </a:cubicBezTo>
                    <a:cubicBezTo>
                      <a:pt x="4394731" y="1796141"/>
                      <a:pt x="4394168" y="1793326"/>
                      <a:pt x="4395294" y="1791075"/>
                    </a:cubicBezTo>
                    <a:cubicBezTo>
                      <a:pt x="4396420" y="1788823"/>
                      <a:pt x="4399234" y="1788261"/>
                      <a:pt x="4401485" y="1789386"/>
                    </a:cubicBezTo>
                    <a:cubicBezTo>
                      <a:pt x="4426814" y="1802895"/>
                      <a:pt x="4451016" y="1817529"/>
                      <a:pt x="4472405" y="1832163"/>
                    </a:cubicBezTo>
                    <a:cubicBezTo>
                      <a:pt x="4474656" y="1833289"/>
                      <a:pt x="4474656" y="1836103"/>
                      <a:pt x="4473530" y="1838354"/>
                    </a:cubicBezTo>
                    <a:cubicBezTo>
                      <a:pt x="4471842" y="1839480"/>
                      <a:pt x="4470716" y="1840043"/>
                      <a:pt x="4469027" y="1840043"/>
                    </a:cubicBezTo>
                    <a:close/>
                    <a:moveTo>
                      <a:pt x="4324375" y="1761807"/>
                    </a:moveTo>
                    <a:cubicBezTo>
                      <a:pt x="4323812" y="1761807"/>
                      <a:pt x="4323249" y="1761807"/>
                      <a:pt x="4322686" y="1761244"/>
                    </a:cubicBezTo>
                    <a:cubicBezTo>
                      <a:pt x="4298484" y="1751113"/>
                      <a:pt x="4273156" y="1740981"/>
                      <a:pt x="4246139" y="1730850"/>
                    </a:cubicBezTo>
                    <a:cubicBezTo>
                      <a:pt x="4243887" y="1730287"/>
                      <a:pt x="4242762" y="1727473"/>
                      <a:pt x="4243325" y="1725221"/>
                    </a:cubicBezTo>
                    <a:cubicBezTo>
                      <a:pt x="4243887" y="1722970"/>
                      <a:pt x="4246702" y="1721844"/>
                      <a:pt x="4248953" y="1722407"/>
                    </a:cubicBezTo>
                    <a:cubicBezTo>
                      <a:pt x="4275970" y="1731976"/>
                      <a:pt x="4301861" y="1742107"/>
                      <a:pt x="4326064" y="1752801"/>
                    </a:cubicBezTo>
                    <a:cubicBezTo>
                      <a:pt x="4328315" y="1753927"/>
                      <a:pt x="4329441" y="1756178"/>
                      <a:pt x="4328315" y="1758430"/>
                    </a:cubicBezTo>
                    <a:cubicBezTo>
                      <a:pt x="4327752" y="1760681"/>
                      <a:pt x="4326064" y="1761807"/>
                      <a:pt x="4324375" y="1761807"/>
                    </a:cubicBezTo>
                    <a:close/>
                    <a:moveTo>
                      <a:pt x="4169028" y="1705522"/>
                    </a:moveTo>
                    <a:cubicBezTo>
                      <a:pt x="4168466" y="1705522"/>
                      <a:pt x="4167903" y="1705522"/>
                      <a:pt x="4167903" y="1705522"/>
                    </a:cubicBezTo>
                    <a:cubicBezTo>
                      <a:pt x="4142574" y="1697642"/>
                      <a:pt x="4116121" y="1690325"/>
                      <a:pt x="4088541" y="1683008"/>
                    </a:cubicBezTo>
                    <a:cubicBezTo>
                      <a:pt x="4086289" y="1682445"/>
                      <a:pt x="4084601" y="1680193"/>
                      <a:pt x="4085164" y="1677379"/>
                    </a:cubicBezTo>
                    <a:cubicBezTo>
                      <a:pt x="4085727" y="1675128"/>
                      <a:pt x="4087978" y="1673439"/>
                      <a:pt x="4090792" y="1674002"/>
                    </a:cubicBezTo>
                    <a:cubicBezTo>
                      <a:pt x="4118372" y="1681319"/>
                      <a:pt x="4144826" y="1688636"/>
                      <a:pt x="4170717" y="1696516"/>
                    </a:cubicBezTo>
                    <a:cubicBezTo>
                      <a:pt x="4172968" y="1697079"/>
                      <a:pt x="4174657" y="1699893"/>
                      <a:pt x="4173531" y="1702145"/>
                    </a:cubicBezTo>
                    <a:cubicBezTo>
                      <a:pt x="4172968" y="1704396"/>
                      <a:pt x="4171280" y="1705522"/>
                      <a:pt x="4169028" y="1705522"/>
                    </a:cubicBezTo>
                    <a:close/>
                    <a:moveTo>
                      <a:pt x="4009179" y="1663308"/>
                    </a:moveTo>
                    <a:cubicBezTo>
                      <a:pt x="4008616" y="1663308"/>
                      <a:pt x="4008616" y="1663308"/>
                      <a:pt x="4008053" y="1663308"/>
                    </a:cubicBezTo>
                    <a:cubicBezTo>
                      <a:pt x="3982162" y="1657117"/>
                      <a:pt x="3955145" y="1651488"/>
                      <a:pt x="3927566" y="1645860"/>
                    </a:cubicBezTo>
                    <a:cubicBezTo>
                      <a:pt x="3925314" y="1645297"/>
                      <a:pt x="3923626" y="1643045"/>
                      <a:pt x="3924189" y="1640794"/>
                    </a:cubicBezTo>
                    <a:cubicBezTo>
                      <a:pt x="3924752" y="1638543"/>
                      <a:pt x="3927003" y="1636854"/>
                      <a:pt x="3929255" y="1637417"/>
                    </a:cubicBezTo>
                    <a:cubicBezTo>
                      <a:pt x="3956834" y="1643045"/>
                      <a:pt x="3983851" y="1648674"/>
                      <a:pt x="4010305" y="1654865"/>
                    </a:cubicBezTo>
                    <a:cubicBezTo>
                      <a:pt x="4012556" y="1655428"/>
                      <a:pt x="4014245" y="1657679"/>
                      <a:pt x="4013682" y="1659931"/>
                    </a:cubicBezTo>
                    <a:cubicBezTo>
                      <a:pt x="4013119" y="1662182"/>
                      <a:pt x="4011430" y="1663308"/>
                      <a:pt x="4009179" y="1663308"/>
                    </a:cubicBezTo>
                    <a:close/>
                    <a:moveTo>
                      <a:pt x="3847078" y="1630663"/>
                    </a:moveTo>
                    <a:cubicBezTo>
                      <a:pt x="3847078" y="1630663"/>
                      <a:pt x="3846516" y="1630663"/>
                      <a:pt x="3846516" y="1630663"/>
                    </a:cubicBezTo>
                    <a:cubicBezTo>
                      <a:pt x="3820625" y="1626160"/>
                      <a:pt x="3793045" y="1621657"/>
                      <a:pt x="3764902" y="1617154"/>
                    </a:cubicBezTo>
                    <a:cubicBezTo>
                      <a:pt x="3762651" y="1616592"/>
                      <a:pt x="3760962" y="1614340"/>
                      <a:pt x="3760962" y="1612089"/>
                    </a:cubicBezTo>
                    <a:cubicBezTo>
                      <a:pt x="3761525" y="1609837"/>
                      <a:pt x="3763777" y="1608149"/>
                      <a:pt x="3766028" y="1608149"/>
                    </a:cubicBezTo>
                    <a:cubicBezTo>
                      <a:pt x="3794171" y="1612651"/>
                      <a:pt x="3821187" y="1617154"/>
                      <a:pt x="3847641" y="1621657"/>
                    </a:cubicBezTo>
                    <a:cubicBezTo>
                      <a:pt x="3849892" y="1622220"/>
                      <a:pt x="3851581" y="1624471"/>
                      <a:pt x="3851018" y="1626723"/>
                    </a:cubicBezTo>
                    <a:cubicBezTo>
                      <a:pt x="3851018" y="1628974"/>
                      <a:pt x="3849330" y="1630663"/>
                      <a:pt x="3847078" y="1630663"/>
                    </a:cubicBezTo>
                    <a:close/>
                    <a:moveTo>
                      <a:pt x="3683852" y="1604772"/>
                    </a:moveTo>
                    <a:cubicBezTo>
                      <a:pt x="3683852" y="1604772"/>
                      <a:pt x="3683289" y="1604772"/>
                      <a:pt x="3683289" y="1604772"/>
                    </a:cubicBezTo>
                    <a:cubicBezTo>
                      <a:pt x="3656835" y="1600832"/>
                      <a:pt x="3629256" y="1597454"/>
                      <a:pt x="3601676" y="1594078"/>
                    </a:cubicBezTo>
                    <a:cubicBezTo>
                      <a:pt x="3599424" y="1593515"/>
                      <a:pt x="3597736" y="1591263"/>
                      <a:pt x="3597736" y="1589012"/>
                    </a:cubicBezTo>
                    <a:cubicBezTo>
                      <a:pt x="3598299" y="1586760"/>
                      <a:pt x="3600550" y="1585072"/>
                      <a:pt x="3602802" y="1585072"/>
                    </a:cubicBezTo>
                    <a:cubicBezTo>
                      <a:pt x="3630381" y="1588449"/>
                      <a:pt x="3657961" y="1592389"/>
                      <a:pt x="3684978" y="1595766"/>
                    </a:cubicBezTo>
                    <a:cubicBezTo>
                      <a:pt x="3687229" y="1596329"/>
                      <a:pt x="3688918" y="1598580"/>
                      <a:pt x="3688918" y="1600832"/>
                    </a:cubicBezTo>
                    <a:cubicBezTo>
                      <a:pt x="3688355" y="1603083"/>
                      <a:pt x="3686103" y="1604772"/>
                      <a:pt x="3683852" y="1604772"/>
                    </a:cubicBezTo>
                    <a:close/>
                    <a:moveTo>
                      <a:pt x="3520063" y="1583946"/>
                    </a:moveTo>
                    <a:cubicBezTo>
                      <a:pt x="3520063" y="1583946"/>
                      <a:pt x="3519500" y="1583946"/>
                      <a:pt x="3520063" y="1583946"/>
                    </a:cubicBezTo>
                    <a:cubicBezTo>
                      <a:pt x="3492483" y="1581132"/>
                      <a:pt x="3464903" y="1577755"/>
                      <a:pt x="3437324" y="1574940"/>
                    </a:cubicBezTo>
                    <a:cubicBezTo>
                      <a:pt x="3435072" y="1574940"/>
                      <a:pt x="3433384" y="1572689"/>
                      <a:pt x="3433384" y="1569875"/>
                    </a:cubicBezTo>
                    <a:cubicBezTo>
                      <a:pt x="3433384" y="1567624"/>
                      <a:pt x="3435635" y="1565372"/>
                      <a:pt x="3438449" y="1565935"/>
                    </a:cubicBezTo>
                    <a:cubicBezTo>
                      <a:pt x="3466029" y="1568749"/>
                      <a:pt x="3493609" y="1571564"/>
                      <a:pt x="3520625" y="1574940"/>
                    </a:cubicBezTo>
                    <a:cubicBezTo>
                      <a:pt x="3522877" y="1574940"/>
                      <a:pt x="3524565" y="1577192"/>
                      <a:pt x="3524565" y="1580006"/>
                    </a:cubicBezTo>
                    <a:cubicBezTo>
                      <a:pt x="3524003" y="1582258"/>
                      <a:pt x="3522314" y="1583946"/>
                      <a:pt x="3520063" y="1583946"/>
                    </a:cubicBezTo>
                    <a:close/>
                    <a:moveTo>
                      <a:pt x="3355710" y="1567061"/>
                    </a:moveTo>
                    <a:cubicBezTo>
                      <a:pt x="3355710" y="1567061"/>
                      <a:pt x="3355148" y="1567061"/>
                      <a:pt x="3355710" y="1567061"/>
                    </a:cubicBezTo>
                    <a:cubicBezTo>
                      <a:pt x="3328131" y="1564246"/>
                      <a:pt x="3300551" y="1561995"/>
                      <a:pt x="3272971" y="1559744"/>
                    </a:cubicBezTo>
                    <a:cubicBezTo>
                      <a:pt x="3270720" y="1559744"/>
                      <a:pt x="3268469" y="1557492"/>
                      <a:pt x="3269032" y="1554678"/>
                    </a:cubicBezTo>
                    <a:cubicBezTo>
                      <a:pt x="3269032" y="1552426"/>
                      <a:pt x="3271283" y="1550175"/>
                      <a:pt x="3274097" y="1550738"/>
                    </a:cubicBezTo>
                    <a:cubicBezTo>
                      <a:pt x="3301677" y="1552989"/>
                      <a:pt x="3329256" y="1555241"/>
                      <a:pt x="3356274" y="1558055"/>
                    </a:cubicBezTo>
                    <a:cubicBezTo>
                      <a:pt x="3358525" y="1558055"/>
                      <a:pt x="3360776" y="1560307"/>
                      <a:pt x="3360213" y="1563121"/>
                    </a:cubicBezTo>
                    <a:cubicBezTo>
                      <a:pt x="3359650" y="1565372"/>
                      <a:pt x="3357962" y="1567061"/>
                      <a:pt x="3355710" y="1567061"/>
                    </a:cubicBezTo>
                    <a:close/>
                    <a:moveTo>
                      <a:pt x="3190796" y="1552989"/>
                    </a:moveTo>
                    <a:cubicBezTo>
                      <a:pt x="3190796" y="1552989"/>
                      <a:pt x="3190796" y="1552989"/>
                      <a:pt x="3190796" y="1552989"/>
                    </a:cubicBezTo>
                    <a:cubicBezTo>
                      <a:pt x="3163216" y="1550738"/>
                      <a:pt x="3135636" y="1549050"/>
                      <a:pt x="3108057" y="1546798"/>
                    </a:cubicBezTo>
                    <a:cubicBezTo>
                      <a:pt x="3105805" y="1546798"/>
                      <a:pt x="3103554" y="1544547"/>
                      <a:pt x="3104117" y="1542295"/>
                    </a:cubicBezTo>
                    <a:cubicBezTo>
                      <a:pt x="3104117" y="1540044"/>
                      <a:pt x="3106368" y="1538355"/>
                      <a:pt x="3108620" y="1538355"/>
                    </a:cubicBezTo>
                    <a:cubicBezTo>
                      <a:pt x="3136199" y="1540044"/>
                      <a:pt x="3163779" y="1542295"/>
                      <a:pt x="3190796" y="1544547"/>
                    </a:cubicBezTo>
                    <a:cubicBezTo>
                      <a:pt x="3193047" y="1544547"/>
                      <a:pt x="3195298" y="1546798"/>
                      <a:pt x="3194736" y="1549050"/>
                    </a:cubicBezTo>
                    <a:cubicBezTo>
                      <a:pt x="3195298" y="1551301"/>
                      <a:pt x="3193047" y="1552989"/>
                      <a:pt x="3190796" y="1552989"/>
                    </a:cubicBezTo>
                    <a:close/>
                    <a:moveTo>
                      <a:pt x="3025881" y="1541170"/>
                    </a:moveTo>
                    <a:cubicBezTo>
                      <a:pt x="3025881" y="1541170"/>
                      <a:pt x="3025881" y="1541170"/>
                      <a:pt x="3025881" y="1541170"/>
                    </a:cubicBezTo>
                    <a:cubicBezTo>
                      <a:pt x="2998301" y="1539481"/>
                      <a:pt x="2970721" y="1537793"/>
                      <a:pt x="2943142" y="1536104"/>
                    </a:cubicBezTo>
                    <a:cubicBezTo>
                      <a:pt x="2940890" y="1536104"/>
                      <a:pt x="2938639" y="1533853"/>
                      <a:pt x="2939202" y="1531601"/>
                    </a:cubicBezTo>
                    <a:cubicBezTo>
                      <a:pt x="2939202" y="1529350"/>
                      <a:pt x="2941453" y="1527098"/>
                      <a:pt x="2943704" y="1527661"/>
                    </a:cubicBezTo>
                    <a:cubicBezTo>
                      <a:pt x="2971284" y="1529350"/>
                      <a:pt x="2998864" y="1531038"/>
                      <a:pt x="3026443" y="1532727"/>
                    </a:cubicBezTo>
                    <a:cubicBezTo>
                      <a:pt x="3028695" y="1532727"/>
                      <a:pt x="3030946" y="1534978"/>
                      <a:pt x="3030383" y="1537230"/>
                    </a:cubicBezTo>
                    <a:cubicBezTo>
                      <a:pt x="3030383" y="1539481"/>
                      <a:pt x="3028132" y="1541170"/>
                      <a:pt x="3025881" y="1541170"/>
                    </a:cubicBezTo>
                    <a:close/>
                    <a:moveTo>
                      <a:pt x="2860966" y="1531601"/>
                    </a:moveTo>
                    <a:cubicBezTo>
                      <a:pt x="2860966" y="1531601"/>
                      <a:pt x="2860966" y="1531601"/>
                      <a:pt x="2860966" y="1531601"/>
                    </a:cubicBezTo>
                    <a:cubicBezTo>
                      <a:pt x="2833386" y="1529913"/>
                      <a:pt x="2805806" y="1528787"/>
                      <a:pt x="2778227" y="1527098"/>
                    </a:cubicBezTo>
                    <a:cubicBezTo>
                      <a:pt x="2775975" y="1527098"/>
                      <a:pt x="2773724" y="1524847"/>
                      <a:pt x="2774287" y="1522596"/>
                    </a:cubicBezTo>
                    <a:cubicBezTo>
                      <a:pt x="2774287" y="1520344"/>
                      <a:pt x="2776538" y="1518093"/>
                      <a:pt x="2778789" y="1518656"/>
                    </a:cubicBezTo>
                    <a:cubicBezTo>
                      <a:pt x="2806369" y="1520344"/>
                      <a:pt x="2833949" y="1521470"/>
                      <a:pt x="2861528" y="1523158"/>
                    </a:cubicBezTo>
                    <a:cubicBezTo>
                      <a:pt x="2863780" y="1523158"/>
                      <a:pt x="2866031" y="1525410"/>
                      <a:pt x="2865468" y="1527661"/>
                    </a:cubicBezTo>
                    <a:cubicBezTo>
                      <a:pt x="2865468" y="1529350"/>
                      <a:pt x="2863217" y="1531601"/>
                      <a:pt x="2860966" y="1531601"/>
                    </a:cubicBezTo>
                    <a:close/>
                    <a:moveTo>
                      <a:pt x="2696050" y="1522596"/>
                    </a:moveTo>
                    <a:cubicBezTo>
                      <a:pt x="2696050" y="1522596"/>
                      <a:pt x="2696050" y="1522596"/>
                      <a:pt x="2696050" y="1522596"/>
                    </a:cubicBezTo>
                    <a:cubicBezTo>
                      <a:pt x="2668471" y="1521470"/>
                      <a:pt x="2640891" y="1519781"/>
                      <a:pt x="2613312" y="1518656"/>
                    </a:cubicBezTo>
                    <a:cubicBezTo>
                      <a:pt x="2611060" y="1518656"/>
                      <a:pt x="2608809" y="1516404"/>
                      <a:pt x="2608809" y="1514153"/>
                    </a:cubicBezTo>
                    <a:cubicBezTo>
                      <a:pt x="2608809" y="1511901"/>
                      <a:pt x="2611060" y="1509650"/>
                      <a:pt x="2613312" y="1509650"/>
                    </a:cubicBezTo>
                    <a:cubicBezTo>
                      <a:pt x="2640891" y="1510776"/>
                      <a:pt x="2668471" y="1512464"/>
                      <a:pt x="2696050" y="1513590"/>
                    </a:cubicBezTo>
                    <a:cubicBezTo>
                      <a:pt x="2698302" y="1513590"/>
                      <a:pt x="2700554" y="1515841"/>
                      <a:pt x="2700554" y="1518093"/>
                    </a:cubicBezTo>
                    <a:cubicBezTo>
                      <a:pt x="2700554" y="1520907"/>
                      <a:pt x="2698302" y="1522596"/>
                      <a:pt x="2696050" y="1522596"/>
                    </a:cubicBezTo>
                    <a:close/>
                    <a:moveTo>
                      <a:pt x="2531136" y="1515279"/>
                    </a:moveTo>
                    <a:cubicBezTo>
                      <a:pt x="2531136" y="1515279"/>
                      <a:pt x="2531136" y="1515279"/>
                      <a:pt x="2531136" y="1515279"/>
                    </a:cubicBezTo>
                    <a:cubicBezTo>
                      <a:pt x="2503556" y="1514153"/>
                      <a:pt x="2475976" y="1513027"/>
                      <a:pt x="2448397" y="1511901"/>
                    </a:cubicBezTo>
                    <a:cubicBezTo>
                      <a:pt x="2446145" y="1511901"/>
                      <a:pt x="2443894" y="1509650"/>
                      <a:pt x="2443894" y="1507399"/>
                    </a:cubicBezTo>
                    <a:cubicBezTo>
                      <a:pt x="2443894" y="1505147"/>
                      <a:pt x="2446145" y="1502896"/>
                      <a:pt x="2448397" y="1502896"/>
                    </a:cubicBezTo>
                    <a:cubicBezTo>
                      <a:pt x="2475976" y="1504022"/>
                      <a:pt x="2503556" y="1505147"/>
                      <a:pt x="2531136" y="1506273"/>
                    </a:cubicBezTo>
                    <a:cubicBezTo>
                      <a:pt x="2533387" y="1506273"/>
                      <a:pt x="2535638" y="1508524"/>
                      <a:pt x="2535638" y="1510776"/>
                    </a:cubicBezTo>
                    <a:cubicBezTo>
                      <a:pt x="2535638" y="1513590"/>
                      <a:pt x="2533387" y="1515279"/>
                      <a:pt x="2531136" y="1515279"/>
                    </a:cubicBezTo>
                    <a:close/>
                    <a:moveTo>
                      <a:pt x="2365658" y="1508524"/>
                    </a:moveTo>
                    <a:cubicBezTo>
                      <a:pt x="2365658" y="1508524"/>
                      <a:pt x="2365658" y="1508524"/>
                      <a:pt x="2365658" y="1508524"/>
                    </a:cubicBezTo>
                    <a:cubicBezTo>
                      <a:pt x="2338078" y="1507399"/>
                      <a:pt x="2310498" y="1506273"/>
                      <a:pt x="2282919" y="1505147"/>
                    </a:cubicBezTo>
                    <a:cubicBezTo>
                      <a:pt x="2280667" y="1505147"/>
                      <a:pt x="2278416" y="1502896"/>
                      <a:pt x="2278416" y="1500644"/>
                    </a:cubicBezTo>
                    <a:cubicBezTo>
                      <a:pt x="2278416" y="1498393"/>
                      <a:pt x="2280667" y="1496142"/>
                      <a:pt x="2282919" y="1496142"/>
                    </a:cubicBezTo>
                    <a:cubicBezTo>
                      <a:pt x="2310498" y="1497267"/>
                      <a:pt x="2338078" y="1498393"/>
                      <a:pt x="2365658" y="1499519"/>
                    </a:cubicBezTo>
                    <a:cubicBezTo>
                      <a:pt x="2367909" y="1499519"/>
                      <a:pt x="2370161" y="1501770"/>
                      <a:pt x="2370161" y="1504022"/>
                    </a:cubicBezTo>
                    <a:cubicBezTo>
                      <a:pt x="2370161" y="1506273"/>
                      <a:pt x="2367909" y="1508524"/>
                      <a:pt x="2365658" y="1508524"/>
                    </a:cubicBezTo>
                    <a:close/>
                    <a:moveTo>
                      <a:pt x="2200743" y="1501770"/>
                    </a:moveTo>
                    <a:cubicBezTo>
                      <a:pt x="2200743" y="1501770"/>
                      <a:pt x="2200743" y="1501770"/>
                      <a:pt x="2200743" y="1501770"/>
                    </a:cubicBezTo>
                    <a:lnTo>
                      <a:pt x="2118004" y="1498393"/>
                    </a:lnTo>
                    <a:cubicBezTo>
                      <a:pt x="2115752" y="1498393"/>
                      <a:pt x="2113501" y="1496142"/>
                      <a:pt x="2113501" y="1493890"/>
                    </a:cubicBezTo>
                    <a:cubicBezTo>
                      <a:pt x="2113501" y="1491639"/>
                      <a:pt x="2115752" y="1489387"/>
                      <a:pt x="2118004" y="1489387"/>
                    </a:cubicBezTo>
                    <a:lnTo>
                      <a:pt x="2200743" y="1492765"/>
                    </a:lnTo>
                    <a:cubicBezTo>
                      <a:pt x="2202994" y="1492765"/>
                      <a:pt x="2205246" y="1495016"/>
                      <a:pt x="2205246" y="1497267"/>
                    </a:cubicBezTo>
                    <a:cubicBezTo>
                      <a:pt x="2205246" y="1500082"/>
                      <a:pt x="2202994" y="1501770"/>
                      <a:pt x="2200743" y="1501770"/>
                    </a:cubicBezTo>
                    <a:close/>
                    <a:moveTo>
                      <a:pt x="2035265" y="1495016"/>
                    </a:moveTo>
                    <a:cubicBezTo>
                      <a:pt x="2035265" y="1495016"/>
                      <a:pt x="2035265" y="1495016"/>
                      <a:pt x="2035265" y="1495016"/>
                    </a:cubicBezTo>
                    <a:cubicBezTo>
                      <a:pt x="2007685" y="1493890"/>
                      <a:pt x="1980106" y="1492765"/>
                      <a:pt x="1952526" y="1491639"/>
                    </a:cubicBezTo>
                    <a:cubicBezTo>
                      <a:pt x="1950275" y="1491639"/>
                      <a:pt x="1948023" y="1489387"/>
                      <a:pt x="1948023" y="1487136"/>
                    </a:cubicBezTo>
                    <a:cubicBezTo>
                      <a:pt x="1948023" y="1484885"/>
                      <a:pt x="1950275" y="1482633"/>
                      <a:pt x="1952526" y="1482633"/>
                    </a:cubicBezTo>
                    <a:cubicBezTo>
                      <a:pt x="1980106" y="1483759"/>
                      <a:pt x="2007685" y="1484885"/>
                      <a:pt x="2035265" y="1486010"/>
                    </a:cubicBezTo>
                    <a:cubicBezTo>
                      <a:pt x="2037516" y="1486010"/>
                      <a:pt x="2039768" y="1488262"/>
                      <a:pt x="2039768" y="1490513"/>
                    </a:cubicBezTo>
                    <a:cubicBezTo>
                      <a:pt x="2039768" y="1493327"/>
                      <a:pt x="2038079" y="1495016"/>
                      <a:pt x="2035265" y="1495016"/>
                    </a:cubicBezTo>
                    <a:close/>
                    <a:moveTo>
                      <a:pt x="1870350" y="1488262"/>
                    </a:moveTo>
                    <a:cubicBezTo>
                      <a:pt x="1870350" y="1488262"/>
                      <a:pt x="1870350" y="1488262"/>
                      <a:pt x="1870350" y="1488262"/>
                    </a:cubicBezTo>
                    <a:cubicBezTo>
                      <a:pt x="1842770" y="1487136"/>
                      <a:pt x="1815191" y="1486010"/>
                      <a:pt x="1787611" y="1484885"/>
                    </a:cubicBezTo>
                    <a:cubicBezTo>
                      <a:pt x="1785359" y="1484885"/>
                      <a:pt x="1783108" y="1482633"/>
                      <a:pt x="1783108" y="1480382"/>
                    </a:cubicBezTo>
                    <a:cubicBezTo>
                      <a:pt x="1783108" y="1478130"/>
                      <a:pt x="1785359" y="1475879"/>
                      <a:pt x="1787611" y="1475879"/>
                    </a:cubicBezTo>
                    <a:cubicBezTo>
                      <a:pt x="1815191" y="1477005"/>
                      <a:pt x="1842770" y="1478130"/>
                      <a:pt x="1870350" y="1479256"/>
                    </a:cubicBezTo>
                    <a:cubicBezTo>
                      <a:pt x="1872601" y="1479256"/>
                      <a:pt x="1874853" y="1481508"/>
                      <a:pt x="1874853" y="1483759"/>
                    </a:cubicBezTo>
                    <a:cubicBezTo>
                      <a:pt x="1874853" y="1486573"/>
                      <a:pt x="1872601" y="1488262"/>
                      <a:pt x="1870350" y="1488262"/>
                    </a:cubicBezTo>
                    <a:close/>
                    <a:moveTo>
                      <a:pt x="1705435" y="1480945"/>
                    </a:moveTo>
                    <a:cubicBezTo>
                      <a:pt x="1705435" y="1480945"/>
                      <a:pt x="1704872" y="1480945"/>
                      <a:pt x="1705435" y="1480945"/>
                    </a:cubicBezTo>
                    <a:cubicBezTo>
                      <a:pt x="1677292" y="1479819"/>
                      <a:pt x="1650276" y="1478130"/>
                      <a:pt x="1622696" y="1477005"/>
                    </a:cubicBezTo>
                    <a:cubicBezTo>
                      <a:pt x="1620445" y="1477005"/>
                      <a:pt x="1618193" y="1474753"/>
                      <a:pt x="1618756" y="1472502"/>
                    </a:cubicBezTo>
                    <a:cubicBezTo>
                      <a:pt x="1618756" y="1470251"/>
                      <a:pt x="1621007" y="1467999"/>
                      <a:pt x="1623259" y="1468562"/>
                    </a:cubicBezTo>
                    <a:cubicBezTo>
                      <a:pt x="1650838" y="1469688"/>
                      <a:pt x="1678418" y="1471376"/>
                      <a:pt x="1705998" y="1472502"/>
                    </a:cubicBezTo>
                    <a:cubicBezTo>
                      <a:pt x="1708249" y="1472502"/>
                      <a:pt x="1710501" y="1474753"/>
                      <a:pt x="1710501" y="1477005"/>
                    </a:cubicBezTo>
                    <a:cubicBezTo>
                      <a:pt x="1709375" y="1478693"/>
                      <a:pt x="1707686" y="1480945"/>
                      <a:pt x="1705435" y="1480945"/>
                    </a:cubicBezTo>
                    <a:close/>
                    <a:moveTo>
                      <a:pt x="1539957" y="1472502"/>
                    </a:moveTo>
                    <a:cubicBezTo>
                      <a:pt x="1539957" y="1472502"/>
                      <a:pt x="1539957" y="1472502"/>
                      <a:pt x="1539957" y="1472502"/>
                    </a:cubicBezTo>
                    <a:cubicBezTo>
                      <a:pt x="1511815" y="1470813"/>
                      <a:pt x="1484235" y="1469125"/>
                      <a:pt x="1457218" y="1467999"/>
                    </a:cubicBezTo>
                    <a:cubicBezTo>
                      <a:pt x="1454967" y="1467999"/>
                      <a:pt x="1452715" y="1465748"/>
                      <a:pt x="1453278" y="1463496"/>
                    </a:cubicBezTo>
                    <a:cubicBezTo>
                      <a:pt x="1453278" y="1461245"/>
                      <a:pt x="1455530" y="1458994"/>
                      <a:pt x="1457781" y="1459556"/>
                    </a:cubicBezTo>
                    <a:cubicBezTo>
                      <a:pt x="1485361" y="1461245"/>
                      <a:pt x="1512377" y="1462933"/>
                      <a:pt x="1540520" y="1464059"/>
                    </a:cubicBezTo>
                    <a:cubicBezTo>
                      <a:pt x="1542771" y="1464059"/>
                      <a:pt x="1545023" y="1466311"/>
                      <a:pt x="1544460" y="1468562"/>
                    </a:cubicBezTo>
                    <a:cubicBezTo>
                      <a:pt x="1544460" y="1470251"/>
                      <a:pt x="1542771" y="1472502"/>
                      <a:pt x="1539957" y="1472502"/>
                    </a:cubicBezTo>
                    <a:close/>
                    <a:moveTo>
                      <a:pt x="1375042" y="1462371"/>
                    </a:moveTo>
                    <a:cubicBezTo>
                      <a:pt x="1375042" y="1462371"/>
                      <a:pt x="1375042" y="1462371"/>
                      <a:pt x="1375042" y="1462371"/>
                    </a:cubicBezTo>
                    <a:cubicBezTo>
                      <a:pt x="1346900" y="1460682"/>
                      <a:pt x="1319320" y="1458431"/>
                      <a:pt x="1292303" y="1456742"/>
                    </a:cubicBezTo>
                    <a:cubicBezTo>
                      <a:pt x="1290052" y="1456742"/>
                      <a:pt x="1287800" y="1454491"/>
                      <a:pt x="1288363" y="1452239"/>
                    </a:cubicBezTo>
                    <a:cubicBezTo>
                      <a:pt x="1288363" y="1449988"/>
                      <a:pt x="1290615" y="1447737"/>
                      <a:pt x="1292866" y="1448299"/>
                    </a:cubicBezTo>
                    <a:cubicBezTo>
                      <a:pt x="1319883" y="1449988"/>
                      <a:pt x="1347462" y="1452239"/>
                      <a:pt x="1375042" y="1453928"/>
                    </a:cubicBezTo>
                    <a:cubicBezTo>
                      <a:pt x="1377293" y="1453928"/>
                      <a:pt x="1379545" y="1456179"/>
                      <a:pt x="1378982" y="1458431"/>
                    </a:cubicBezTo>
                    <a:cubicBezTo>
                      <a:pt x="1379545" y="1460682"/>
                      <a:pt x="1377293" y="1462371"/>
                      <a:pt x="1375042" y="1462371"/>
                    </a:cubicBezTo>
                    <a:close/>
                    <a:moveTo>
                      <a:pt x="1210127" y="1450551"/>
                    </a:moveTo>
                    <a:cubicBezTo>
                      <a:pt x="1210127" y="1450551"/>
                      <a:pt x="1210127" y="1450551"/>
                      <a:pt x="1210127" y="1450551"/>
                    </a:cubicBezTo>
                    <a:cubicBezTo>
                      <a:pt x="1181985" y="1448299"/>
                      <a:pt x="1154405" y="1446048"/>
                      <a:pt x="1127388" y="1443797"/>
                    </a:cubicBezTo>
                    <a:cubicBezTo>
                      <a:pt x="1125137" y="1443797"/>
                      <a:pt x="1122885" y="1441545"/>
                      <a:pt x="1123448" y="1438731"/>
                    </a:cubicBezTo>
                    <a:cubicBezTo>
                      <a:pt x="1123448" y="1436480"/>
                      <a:pt x="1125700" y="1434228"/>
                      <a:pt x="1128514" y="1434791"/>
                    </a:cubicBezTo>
                    <a:cubicBezTo>
                      <a:pt x="1155531" y="1437042"/>
                      <a:pt x="1183110" y="1439294"/>
                      <a:pt x="1210690" y="1441545"/>
                    </a:cubicBezTo>
                    <a:cubicBezTo>
                      <a:pt x="1212941" y="1441545"/>
                      <a:pt x="1215193" y="1443797"/>
                      <a:pt x="1214630" y="1446048"/>
                    </a:cubicBezTo>
                    <a:cubicBezTo>
                      <a:pt x="1214630" y="1448862"/>
                      <a:pt x="1212378" y="1450551"/>
                      <a:pt x="1210127" y="1450551"/>
                    </a:cubicBezTo>
                    <a:close/>
                    <a:moveTo>
                      <a:pt x="1045775" y="1435917"/>
                    </a:moveTo>
                    <a:cubicBezTo>
                      <a:pt x="1045775" y="1435917"/>
                      <a:pt x="1045212" y="1435917"/>
                      <a:pt x="1045775" y="1435917"/>
                    </a:cubicBezTo>
                    <a:cubicBezTo>
                      <a:pt x="1017069" y="1433102"/>
                      <a:pt x="989490" y="1430288"/>
                      <a:pt x="963036" y="1427474"/>
                    </a:cubicBezTo>
                    <a:cubicBezTo>
                      <a:pt x="960785" y="1427474"/>
                      <a:pt x="959096" y="1425223"/>
                      <a:pt x="959096" y="1422408"/>
                    </a:cubicBezTo>
                    <a:cubicBezTo>
                      <a:pt x="959096" y="1420157"/>
                      <a:pt x="961347" y="1417905"/>
                      <a:pt x="964162" y="1418468"/>
                    </a:cubicBezTo>
                    <a:cubicBezTo>
                      <a:pt x="990616" y="1421283"/>
                      <a:pt x="1018195" y="1424097"/>
                      <a:pt x="1046338" y="1426911"/>
                    </a:cubicBezTo>
                    <a:cubicBezTo>
                      <a:pt x="1048589" y="1426911"/>
                      <a:pt x="1050841" y="1429162"/>
                      <a:pt x="1050278" y="1431977"/>
                    </a:cubicBezTo>
                    <a:cubicBezTo>
                      <a:pt x="1049715" y="1434228"/>
                      <a:pt x="1048026" y="1435917"/>
                      <a:pt x="1045775" y="1435917"/>
                    </a:cubicBezTo>
                    <a:close/>
                    <a:moveTo>
                      <a:pt x="881423" y="1417905"/>
                    </a:moveTo>
                    <a:cubicBezTo>
                      <a:pt x="881423" y="1417905"/>
                      <a:pt x="880860" y="1417905"/>
                      <a:pt x="881423" y="1417905"/>
                    </a:cubicBezTo>
                    <a:cubicBezTo>
                      <a:pt x="852717" y="1414528"/>
                      <a:pt x="825138" y="1410588"/>
                      <a:pt x="798684" y="1407211"/>
                    </a:cubicBezTo>
                    <a:cubicBezTo>
                      <a:pt x="796432" y="1406648"/>
                      <a:pt x="794744" y="1404397"/>
                      <a:pt x="794744" y="1402146"/>
                    </a:cubicBezTo>
                    <a:cubicBezTo>
                      <a:pt x="795307" y="1399894"/>
                      <a:pt x="797558" y="1398206"/>
                      <a:pt x="799810" y="1398206"/>
                    </a:cubicBezTo>
                    <a:cubicBezTo>
                      <a:pt x="826263" y="1402146"/>
                      <a:pt x="853843" y="1405523"/>
                      <a:pt x="881423" y="1408900"/>
                    </a:cubicBezTo>
                    <a:cubicBezTo>
                      <a:pt x="883674" y="1409463"/>
                      <a:pt x="885363" y="1411151"/>
                      <a:pt x="885363" y="1413966"/>
                    </a:cubicBezTo>
                    <a:cubicBezTo>
                      <a:pt x="885363" y="1416217"/>
                      <a:pt x="883674" y="1417905"/>
                      <a:pt x="881423" y="1417905"/>
                    </a:cubicBezTo>
                    <a:close/>
                    <a:moveTo>
                      <a:pt x="717634" y="1395391"/>
                    </a:moveTo>
                    <a:cubicBezTo>
                      <a:pt x="717634" y="1395391"/>
                      <a:pt x="717071" y="1395391"/>
                      <a:pt x="717071" y="1395391"/>
                    </a:cubicBezTo>
                    <a:cubicBezTo>
                      <a:pt x="688928" y="1390889"/>
                      <a:pt x="661911" y="1386386"/>
                      <a:pt x="635457" y="1381320"/>
                    </a:cubicBezTo>
                    <a:cubicBezTo>
                      <a:pt x="633206" y="1380757"/>
                      <a:pt x="631517" y="1378506"/>
                      <a:pt x="632080" y="1376255"/>
                    </a:cubicBezTo>
                    <a:cubicBezTo>
                      <a:pt x="632643" y="1374003"/>
                      <a:pt x="634895" y="1372315"/>
                      <a:pt x="637146" y="1372877"/>
                    </a:cubicBezTo>
                    <a:cubicBezTo>
                      <a:pt x="663600" y="1377380"/>
                      <a:pt x="690617" y="1382446"/>
                      <a:pt x="718759" y="1386949"/>
                    </a:cubicBezTo>
                    <a:cubicBezTo>
                      <a:pt x="721011" y="1387512"/>
                      <a:pt x="722699" y="1389763"/>
                      <a:pt x="722699" y="1392014"/>
                    </a:cubicBezTo>
                    <a:cubicBezTo>
                      <a:pt x="721573" y="1393703"/>
                      <a:pt x="719885" y="1395391"/>
                      <a:pt x="717634" y="1395391"/>
                    </a:cubicBezTo>
                    <a:close/>
                    <a:moveTo>
                      <a:pt x="554970" y="1365560"/>
                    </a:moveTo>
                    <a:cubicBezTo>
                      <a:pt x="554407" y="1365560"/>
                      <a:pt x="554407" y="1365560"/>
                      <a:pt x="553844" y="1365560"/>
                    </a:cubicBezTo>
                    <a:cubicBezTo>
                      <a:pt x="525702" y="1359369"/>
                      <a:pt x="498685" y="1353178"/>
                      <a:pt x="473357" y="1346986"/>
                    </a:cubicBezTo>
                    <a:cubicBezTo>
                      <a:pt x="471105" y="1346424"/>
                      <a:pt x="469417" y="1344172"/>
                      <a:pt x="469980" y="1341358"/>
                    </a:cubicBezTo>
                    <a:cubicBezTo>
                      <a:pt x="470542" y="1339106"/>
                      <a:pt x="472794" y="1337418"/>
                      <a:pt x="475608" y="1337981"/>
                    </a:cubicBezTo>
                    <a:cubicBezTo>
                      <a:pt x="500936" y="1344172"/>
                      <a:pt x="527953" y="1350363"/>
                      <a:pt x="556096" y="1356555"/>
                    </a:cubicBezTo>
                    <a:cubicBezTo>
                      <a:pt x="558347" y="1357118"/>
                      <a:pt x="560036" y="1359369"/>
                      <a:pt x="559473" y="1361620"/>
                    </a:cubicBezTo>
                    <a:cubicBezTo>
                      <a:pt x="558910" y="1363872"/>
                      <a:pt x="557221" y="1365560"/>
                      <a:pt x="554970" y="1365560"/>
                    </a:cubicBezTo>
                    <a:close/>
                    <a:moveTo>
                      <a:pt x="394558" y="1325035"/>
                    </a:moveTo>
                    <a:cubicBezTo>
                      <a:pt x="393995" y="1325035"/>
                      <a:pt x="393432" y="1325035"/>
                      <a:pt x="393432" y="1325035"/>
                    </a:cubicBezTo>
                    <a:cubicBezTo>
                      <a:pt x="365852" y="1316592"/>
                      <a:pt x="339398" y="1308150"/>
                      <a:pt x="314633" y="1299144"/>
                    </a:cubicBezTo>
                    <a:cubicBezTo>
                      <a:pt x="312382" y="1298581"/>
                      <a:pt x="311256" y="1295767"/>
                      <a:pt x="311819" y="1293516"/>
                    </a:cubicBezTo>
                    <a:cubicBezTo>
                      <a:pt x="312382" y="1291264"/>
                      <a:pt x="315196" y="1290139"/>
                      <a:pt x="317447" y="1290701"/>
                    </a:cubicBezTo>
                    <a:cubicBezTo>
                      <a:pt x="341650" y="1299707"/>
                      <a:pt x="368104" y="1308150"/>
                      <a:pt x="395683" y="1316592"/>
                    </a:cubicBezTo>
                    <a:cubicBezTo>
                      <a:pt x="397935" y="1317155"/>
                      <a:pt x="399623" y="1319970"/>
                      <a:pt x="398498" y="1322221"/>
                    </a:cubicBezTo>
                    <a:cubicBezTo>
                      <a:pt x="398498" y="1323910"/>
                      <a:pt x="396809" y="1325035"/>
                      <a:pt x="394558" y="1325035"/>
                    </a:cubicBezTo>
                    <a:close/>
                    <a:moveTo>
                      <a:pt x="240337" y="1268187"/>
                    </a:moveTo>
                    <a:cubicBezTo>
                      <a:pt x="239774" y="1268187"/>
                      <a:pt x="239211" y="1268187"/>
                      <a:pt x="238648" y="1267625"/>
                    </a:cubicBezTo>
                    <a:cubicBezTo>
                      <a:pt x="212194" y="1255242"/>
                      <a:pt x="187429" y="1242296"/>
                      <a:pt x="165478" y="1228788"/>
                    </a:cubicBezTo>
                    <a:cubicBezTo>
                      <a:pt x="163226" y="1227662"/>
                      <a:pt x="162664" y="1224848"/>
                      <a:pt x="163789" y="1222597"/>
                    </a:cubicBezTo>
                    <a:cubicBezTo>
                      <a:pt x="164915" y="1220345"/>
                      <a:pt x="167729" y="1219782"/>
                      <a:pt x="169981" y="1220908"/>
                    </a:cubicBezTo>
                    <a:cubicBezTo>
                      <a:pt x="191369" y="1234416"/>
                      <a:pt x="215571" y="1246799"/>
                      <a:pt x="242025" y="1259182"/>
                    </a:cubicBezTo>
                    <a:cubicBezTo>
                      <a:pt x="244277" y="1260307"/>
                      <a:pt x="245402" y="1263122"/>
                      <a:pt x="244277" y="1264810"/>
                    </a:cubicBezTo>
                    <a:cubicBezTo>
                      <a:pt x="243714" y="1267062"/>
                      <a:pt x="242025" y="1268187"/>
                      <a:pt x="240337" y="1268187"/>
                    </a:cubicBezTo>
                    <a:close/>
                    <a:moveTo>
                      <a:pt x="102439" y="1180946"/>
                    </a:moveTo>
                    <a:cubicBezTo>
                      <a:pt x="101313" y="1180946"/>
                      <a:pt x="100187" y="1180383"/>
                      <a:pt x="99624" y="1179820"/>
                    </a:cubicBezTo>
                    <a:cubicBezTo>
                      <a:pt x="78236" y="1160120"/>
                      <a:pt x="60225" y="1139295"/>
                      <a:pt x="46716" y="1117344"/>
                    </a:cubicBezTo>
                    <a:cubicBezTo>
                      <a:pt x="45591" y="1115092"/>
                      <a:pt x="46154" y="1112278"/>
                      <a:pt x="48405" y="1111152"/>
                    </a:cubicBezTo>
                    <a:cubicBezTo>
                      <a:pt x="50656" y="1110027"/>
                      <a:pt x="53471" y="1110590"/>
                      <a:pt x="54596" y="1112841"/>
                    </a:cubicBezTo>
                    <a:cubicBezTo>
                      <a:pt x="67542" y="1133666"/>
                      <a:pt x="84990" y="1154492"/>
                      <a:pt x="105816" y="1173066"/>
                    </a:cubicBezTo>
                    <a:cubicBezTo>
                      <a:pt x="107504" y="1174754"/>
                      <a:pt x="107504" y="1177569"/>
                      <a:pt x="106379" y="1179257"/>
                    </a:cubicBezTo>
                    <a:cubicBezTo>
                      <a:pt x="104690" y="1180946"/>
                      <a:pt x="103564" y="1180946"/>
                      <a:pt x="102439" y="1180946"/>
                    </a:cubicBezTo>
                    <a:close/>
                    <a:moveTo>
                      <a:pt x="19137" y="1043610"/>
                    </a:moveTo>
                    <a:cubicBezTo>
                      <a:pt x="17448" y="1043610"/>
                      <a:pt x="15197" y="1042485"/>
                      <a:pt x="14634" y="1040233"/>
                    </a:cubicBezTo>
                    <a:cubicBezTo>
                      <a:pt x="7317" y="1013216"/>
                      <a:pt x="2814" y="985637"/>
                      <a:pt x="0" y="958057"/>
                    </a:cubicBezTo>
                    <a:cubicBezTo>
                      <a:pt x="0" y="955806"/>
                      <a:pt x="1688" y="953554"/>
                      <a:pt x="3940" y="952992"/>
                    </a:cubicBezTo>
                    <a:cubicBezTo>
                      <a:pt x="6191" y="952992"/>
                      <a:pt x="8443" y="954680"/>
                      <a:pt x="9006" y="956931"/>
                    </a:cubicBezTo>
                    <a:cubicBezTo>
                      <a:pt x="11257" y="983948"/>
                      <a:pt x="16323" y="1010965"/>
                      <a:pt x="23077" y="1037419"/>
                    </a:cubicBezTo>
                    <a:cubicBezTo>
                      <a:pt x="23640" y="1039670"/>
                      <a:pt x="22514" y="1042485"/>
                      <a:pt x="19700" y="1043048"/>
                    </a:cubicBezTo>
                    <a:cubicBezTo>
                      <a:pt x="19700" y="1043610"/>
                      <a:pt x="19700" y="1043610"/>
                      <a:pt x="19137" y="1043610"/>
                    </a:cubicBezTo>
                    <a:close/>
                    <a:moveTo>
                      <a:pt x="5066" y="880384"/>
                    </a:moveTo>
                    <a:cubicBezTo>
                      <a:pt x="5066" y="880384"/>
                      <a:pt x="4503" y="880384"/>
                      <a:pt x="5066" y="880384"/>
                    </a:cubicBezTo>
                    <a:cubicBezTo>
                      <a:pt x="2251" y="880384"/>
                      <a:pt x="563" y="878133"/>
                      <a:pt x="563" y="875318"/>
                    </a:cubicBezTo>
                    <a:cubicBezTo>
                      <a:pt x="2814" y="848301"/>
                      <a:pt x="7880" y="820722"/>
                      <a:pt x="14634" y="793705"/>
                    </a:cubicBezTo>
                    <a:cubicBezTo>
                      <a:pt x="15197" y="791454"/>
                      <a:pt x="17448" y="789765"/>
                      <a:pt x="20263" y="790328"/>
                    </a:cubicBezTo>
                    <a:cubicBezTo>
                      <a:pt x="22514" y="790891"/>
                      <a:pt x="24202" y="793142"/>
                      <a:pt x="23640" y="795956"/>
                    </a:cubicBezTo>
                    <a:cubicBezTo>
                      <a:pt x="16885" y="822410"/>
                      <a:pt x="11820" y="849427"/>
                      <a:pt x="9568" y="876444"/>
                    </a:cubicBezTo>
                    <a:cubicBezTo>
                      <a:pt x="9006" y="878695"/>
                      <a:pt x="7317" y="880384"/>
                      <a:pt x="5066" y="880384"/>
                    </a:cubicBezTo>
                    <a:close/>
                    <a:moveTo>
                      <a:pt x="46154" y="721660"/>
                    </a:moveTo>
                    <a:cubicBezTo>
                      <a:pt x="45591" y="721660"/>
                      <a:pt x="45028" y="721660"/>
                      <a:pt x="44465" y="721097"/>
                    </a:cubicBezTo>
                    <a:cubicBezTo>
                      <a:pt x="42214" y="719972"/>
                      <a:pt x="41088" y="717720"/>
                      <a:pt x="42214" y="715469"/>
                    </a:cubicBezTo>
                    <a:cubicBezTo>
                      <a:pt x="52908" y="690704"/>
                      <a:pt x="65291" y="665938"/>
                      <a:pt x="79925" y="641736"/>
                    </a:cubicBezTo>
                    <a:cubicBezTo>
                      <a:pt x="81050" y="639484"/>
                      <a:pt x="83865" y="638921"/>
                      <a:pt x="86116" y="640047"/>
                    </a:cubicBezTo>
                    <a:cubicBezTo>
                      <a:pt x="88367" y="641173"/>
                      <a:pt x="88930" y="643987"/>
                      <a:pt x="87805" y="646238"/>
                    </a:cubicBezTo>
                    <a:cubicBezTo>
                      <a:pt x="73733" y="670441"/>
                      <a:pt x="61351" y="694643"/>
                      <a:pt x="50656" y="719409"/>
                    </a:cubicBezTo>
                    <a:cubicBezTo>
                      <a:pt x="49531" y="720535"/>
                      <a:pt x="47842" y="721660"/>
                      <a:pt x="46154" y="721660"/>
                    </a:cubicBezTo>
                    <a:close/>
                    <a:moveTo>
                      <a:pt x="128893" y="579259"/>
                    </a:moveTo>
                    <a:cubicBezTo>
                      <a:pt x="127767" y="579259"/>
                      <a:pt x="127204" y="578696"/>
                      <a:pt x="126078" y="578134"/>
                    </a:cubicBezTo>
                    <a:cubicBezTo>
                      <a:pt x="124390" y="576445"/>
                      <a:pt x="123827" y="573631"/>
                      <a:pt x="124953" y="571942"/>
                    </a:cubicBezTo>
                    <a:cubicBezTo>
                      <a:pt x="141275" y="550554"/>
                      <a:pt x="158724" y="529166"/>
                      <a:pt x="177860" y="508340"/>
                    </a:cubicBezTo>
                    <a:cubicBezTo>
                      <a:pt x="179549" y="506652"/>
                      <a:pt x="182363" y="506652"/>
                      <a:pt x="184052" y="507777"/>
                    </a:cubicBezTo>
                    <a:cubicBezTo>
                      <a:pt x="185740" y="509466"/>
                      <a:pt x="185740" y="512280"/>
                      <a:pt x="184615" y="513969"/>
                    </a:cubicBezTo>
                    <a:cubicBezTo>
                      <a:pt x="166041" y="534794"/>
                      <a:pt x="148029" y="555620"/>
                      <a:pt x="132270" y="577008"/>
                    </a:cubicBezTo>
                    <a:cubicBezTo>
                      <a:pt x="131707" y="578696"/>
                      <a:pt x="130581" y="579259"/>
                      <a:pt x="128893" y="579259"/>
                    </a:cubicBezTo>
                    <a:close/>
                    <a:moveTo>
                      <a:pt x="239774" y="457684"/>
                    </a:moveTo>
                    <a:cubicBezTo>
                      <a:pt x="238648" y="457684"/>
                      <a:pt x="237523" y="457121"/>
                      <a:pt x="236397" y="455995"/>
                    </a:cubicBezTo>
                    <a:cubicBezTo>
                      <a:pt x="234708" y="454307"/>
                      <a:pt x="234708" y="451492"/>
                      <a:pt x="236397" y="449804"/>
                    </a:cubicBezTo>
                    <a:cubicBezTo>
                      <a:pt x="256097" y="431230"/>
                      <a:pt x="277485" y="413219"/>
                      <a:pt x="299436" y="395770"/>
                    </a:cubicBezTo>
                    <a:cubicBezTo>
                      <a:pt x="301125" y="394082"/>
                      <a:pt x="303939" y="394645"/>
                      <a:pt x="305627" y="396333"/>
                    </a:cubicBezTo>
                    <a:cubicBezTo>
                      <a:pt x="307316" y="398022"/>
                      <a:pt x="306753" y="400836"/>
                      <a:pt x="305065" y="402524"/>
                    </a:cubicBezTo>
                    <a:cubicBezTo>
                      <a:pt x="283113" y="419973"/>
                      <a:pt x="262288" y="437984"/>
                      <a:pt x="242588" y="455995"/>
                    </a:cubicBezTo>
                    <a:cubicBezTo>
                      <a:pt x="242025" y="457121"/>
                      <a:pt x="240900" y="457684"/>
                      <a:pt x="239774" y="457684"/>
                    </a:cubicBezTo>
                    <a:close/>
                    <a:moveTo>
                      <a:pt x="368667" y="354682"/>
                    </a:moveTo>
                    <a:cubicBezTo>
                      <a:pt x="367541" y="354682"/>
                      <a:pt x="365852" y="354119"/>
                      <a:pt x="365289" y="352994"/>
                    </a:cubicBezTo>
                    <a:cubicBezTo>
                      <a:pt x="364164" y="350742"/>
                      <a:pt x="364164" y="348491"/>
                      <a:pt x="366415" y="346802"/>
                    </a:cubicBezTo>
                    <a:cubicBezTo>
                      <a:pt x="388366" y="331605"/>
                      <a:pt x="412006" y="315846"/>
                      <a:pt x="435646" y="301211"/>
                    </a:cubicBezTo>
                    <a:cubicBezTo>
                      <a:pt x="437897" y="300086"/>
                      <a:pt x="440711" y="300649"/>
                      <a:pt x="441837" y="302900"/>
                    </a:cubicBezTo>
                    <a:cubicBezTo>
                      <a:pt x="442963" y="305151"/>
                      <a:pt x="442400" y="307966"/>
                      <a:pt x="440149" y="309091"/>
                    </a:cubicBezTo>
                    <a:cubicBezTo>
                      <a:pt x="416509" y="323725"/>
                      <a:pt x="393432" y="338922"/>
                      <a:pt x="371481" y="354119"/>
                    </a:cubicBezTo>
                    <a:cubicBezTo>
                      <a:pt x="370355" y="354119"/>
                      <a:pt x="369792" y="354682"/>
                      <a:pt x="368667" y="354682"/>
                    </a:cubicBezTo>
                    <a:close/>
                    <a:moveTo>
                      <a:pt x="509379" y="268003"/>
                    </a:moveTo>
                    <a:cubicBezTo>
                      <a:pt x="507691" y="268003"/>
                      <a:pt x="506002" y="267440"/>
                      <a:pt x="505439" y="265752"/>
                    </a:cubicBezTo>
                    <a:cubicBezTo>
                      <a:pt x="504313" y="263501"/>
                      <a:pt x="504876" y="260686"/>
                      <a:pt x="507128" y="259561"/>
                    </a:cubicBezTo>
                    <a:cubicBezTo>
                      <a:pt x="530767" y="246615"/>
                      <a:pt x="555533" y="233669"/>
                      <a:pt x="580861" y="221850"/>
                    </a:cubicBezTo>
                    <a:cubicBezTo>
                      <a:pt x="583112" y="220724"/>
                      <a:pt x="585927" y="221850"/>
                      <a:pt x="587052" y="224101"/>
                    </a:cubicBezTo>
                    <a:cubicBezTo>
                      <a:pt x="588178" y="226352"/>
                      <a:pt x="587052" y="229167"/>
                      <a:pt x="584801" y="230292"/>
                    </a:cubicBezTo>
                    <a:cubicBezTo>
                      <a:pt x="560036" y="242112"/>
                      <a:pt x="535270" y="255058"/>
                      <a:pt x="511630" y="268003"/>
                    </a:cubicBezTo>
                    <a:cubicBezTo>
                      <a:pt x="510505" y="268003"/>
                      <a:pt x="509942" y="268003"/>
                      <a:pt x="509379" y="268003"/>
                    </a:cubicBezTo>
                    <a:close/>
                    <a:moveTo>
                      <a:pt x="657971" y="195959"/>
                    </a:moveTo>
                    <a:cubicBezTo>
                      <a:pt x="656283" y="195959"/>
                      <a:pt x="654594" y="194833"/>
                      <a:pt x="654031" y="193144"/>
                    </a:cubicBezTo>
                    <a:cubicBezTo>
                      <a:pt x="652906" y="190893"/>
                      <a:pt x="654031" y="188079"/>
                      <a:pt x="656283" y="187516"/>
                    </a:cubicBezTo>
                    <a:cubicBezTo>
                      <a:pt x="681048" y="176822"/>
                      <a:pt x="706939" y="166128"/>
                      <a:pt x="732830" y="156559"/>
                    </a:cubicBezTo>
                    <a:cubicBezTo>
                      <a:pt x="735082" y="155433"/>
                      <a:pt x="737896" y="156559"/>
                      <a:pt x="738459" y="159373"/>
                    </a:cubicBezTo>
                    <a:cubicBezTo>
                      <a:pt x="739585" y="161625"/>
                      <a:pt x="738459" y="164439"/>
                      <a:pt x="735645" y="165002"/>
                    </a:cubicBezTo>
                    <a:cubicBezTo>
                      <a:pt x="709754" y="174570"/>
                      <a:pt x="684425" y="185264"/>
                      <a:pt x="659097" y="195959"/>
                    </a:cubicBezTo>
                    <a:cubicBezTo>
                      <a:pt x="659097" y="195959"/>
                      <a:pt x="658534" y="195959"/>
                      <a:pt x="657971" y="195959"/>
                    </a:cubicBezTo>
                    <a:close/>
                    <a:moveTo>
                      <a:pt x="812192" y="137422"/>
                    </a:moveTo>
                    <a:cubicBezTo>
                      <a:pt x="810504" y="137422"/>
                      <a:pt x="808815" y="136296"/>
                      <a:pt x="808252" y="134608"/>
                    </a:cubicBezTo>
                    <a:cubicBezTo>
                      <a:pt x="807689" y="132357"/>
                      <a:pt x="808815" y="129542"/>
                      <a:pt x="811067" y="128979"/>
                    </a:cubicBezTo>
                    <a:cubicBezTo>
                      <a:pt x="836958" y="120537"/>
                      <a:pt x="863412" y="112094"/>
                      <a:pt x="889866" y="104214"/>
                    </a:cubicBezTo>
                    <a:cubicBezTo>
                      <a:pt x="892117" y="103651"/>
                      <a:pt x="894931" y="104777"/>
                      <a:pt x="895494" y="107028"/>
                    </a:cubicBezTo>
                    <a:cubicBezTo>
                      <a:pt x="896057" y="109280"/>
                      <a:pt x="894931" y="112094"/>
                      <a:pt x="892680" y="112657"/>
                    </a:cubicBezTo>
                    <a:cubicBezTo>
                      <a:pt x="866226" y="120537"/>
                      <a:pt x="839772" y="128979"/>
                      <a:pt x="813881" y="137422"/>
                    </a:cubicBezTo>
                    <a:cubicBezTo>
                      <a:pt x="812755" y="136859"/>
                      <a:pt x="812192" y="137422"/>
                      <a:pt x="812192" y="137422"/>
                    </a:cubicBezTo>
                    <a:close/>
                    <a:moveTo>
                      <a:pt x="970353" y="90143"/>
                    </a:moveTo>
                    <a:cubicBezTo>
                      <a:pt x="968102" y="90143"/>
                      <a:pt x="966413" y="89017"/>
                      <a:pt x="965850" y="86766"/>
                    </a:cubicBezTo>
                    <a:cubicBezTo>
                      <a:pt x="965287" y="84514"/>
                      <a:pt x="966413" y="81700"/>
                      <a:pt x="969227" y="81137"/>
                    </a:cubicBezTo>
                    <a:cubicBezTo>
                      <a:pt x="995681" y="74383"/>
                      <a:pt x="1022698" y="67629"/>
                      <a:pt x="1049715" y="62000"/>
                    </a:cubicBezTo>
                    <a:cubicBezTo>
                      <a:pt x="1051966" y="61437"/>
                      <a:pt x="1054218" y="63126"/>
                      <a:pt x="1054781" y="65377"/>
                    </a:cubicBezTo>
                    <a:cubicBezTo>
                      <a:pt x="1055343" y="67629"/>
                      <a:pt x="1053655" y="69880"/>
                      <a:pt x="1051403" y="70443"/>
                    </a:cubicBezTo>
                    <a:cubicBezTo>
                      <a:pt x="1024387" y="76634"/>
                      <a:pt x="997370" y="82826"/>
                      <a:pt x="971479" y="89580"/>
                    </a:cubicBezTo>
                    <a:cubicBezTo>
                      <a:pt x="970916" y="90143"/>
                      <a:pt x="970353" y="90143"/>
                      <a:pt x="970353" y="90143"/>
                    </a:cubicBezTo>
                    <a:close/>
                    <a:moveTo>
                      <a:pt x="1131328" y="54683"/>
                    </a:moveTo>
                    <a:cubicBezTo>
                      <a:pt x="1129077" y="54683"/>
                      <a:pt x="1127388" y="52995"/>
                      <a:pt x="1126825" y="51306"/>
                    </a:cubicBezTo>
                    <a:cubicBezTo>
                      <a:pt x="1126263" y="49055"/>
                      <a:pt x="1127951" y="46803"/>
                      <a:pt x="1130202" y="46241"/>
                    </a:cubicBezTo>
                    <a:cubicBezTo>
                      <a:pt x="1157219" y="41175"/>
                      <a:pt x="1184236" y="36672"/>
                      <a:pt x="1211816" y="32169"/>
                    </a:cubicBezTo>
                    <a:cubicBezTo>
                      <a:pt x="1214067" y="31606"/>
                      <a:pt x="1216318" y="33295"/>
                      <a:pt x="1216881" y="36109"/>
                    </a:cubicBezTo>
                    <a:cubicBezTo>
                      <a:pt x="1217444" y="38361"/>
                      <a:pt x="1215756" y="40612"/>
                      <a:pt x="1212941" y="41175"/>
                    </a:cubicBezTo>
                    <a:cubicBezTo>
                      <a:pt x="1185924" y="45678"/>
                      <a:pt x="1158345" y="50180"/>
                      <a:pt x="1131891" y="55246"/>
                    </a:cubicBezTo>
                    <a:cubicBezTo>
                      <a:pt x="1131891" y="54683"/>
                      <a:pt x="1131891" y="54683"/>
                      <a:pt x="1131328" y="54683"/>
                    </a:cubicBezTo>
                    <a:close/>
                    <a:moveTo>
                      <a:pt x="1294555" y="28792"/>
                    </a:moveTo>
                    <a:cubicBezTo>
                      <a:pt x="1292303" y="28792"/>
                      <a:pt x="1290615" y="27104"/>
                      <a:pt x="1290052" y="24852"/>
                    </a:cubicBezTo>
                    <a:cubicBezTo>
                      <a:pt x="1289489" y="22601"/>
                      <a:pt x="1291740" y="20349"/>
                      <a:pt x="1293992" y="19787"/>
                    </a:cubicBezTo>
                    <a:cubicBezTo>
                      <a:pt x="1321008" y="16409"/>
                      <a:pt x="1348588" y="13032"/>
                      <a:pt x="1376168" y="10781"/>
                    </a:cubicBezTo>
                    <a:cubicBezTo>
                      <a:pt x="1378419" y="10781"/>
                      <a:pt x="1380671" y="12470"/>
                      <a:pt x="1381233" y="14721"/>
                    </a:cubicBezTo>
                    <a:cubicBezTo>
                      <a:pt x="1381233" y="16972"/>
                      <a:pt x="1379545" y="19224"/>
                      <a:pt x="1377293" y="19787"/>
                    </a:cubicBezTo>
                    <a:cubicBezTo>
                      <a:pt x="1349714" y="22601"/>
                      <a:pt x="1322134" y="25415"/>
                      <a:pt x="1294555" y="28792"/>
                    </a:cubicBezTo>
                    <a:cubicBezTo>
                      <a:pt x="1294555" y="28792"/>
                      <a:pt x="1294555" y="28792"/>
                      <a:pt x="1294555" y="28792"/>
                    </a:cubicBezTo>
                    <a:close/>
                    <a:moveTo>
                      <a:pt x="1458907" y="13032"/>
                    </a:moveTo>
                    <a:cubicBezTo>
                      <a:pt x="1456655" y="13032"/>
                      <a:pt x="1454404" y="11344"/>
                      <a:pt x="1454404" y="9092"/>
                    </a:cubicBezTo>
                    <a:cubicBezTo>
                      <a:pt x="1454404" y="6841"/>
                      <a:pt x="1456092" y="4590"/>
                      <a:pt x="1458344" y="4590"/>
                    </a:cubicBezTo>
                    <a:cubicBezTo>
                      <a:pt x="1485361" y="2901"/>
                      <a:pt x="1513503" y="1213"/>
                      <a:pt x="1541083" y="87"/>
                    </a:cubicBezTo>
                    <a:cubicBezTo>
                      <a:pt x="1543334" y="-476"/>
                      <a:pt x="1545586" y="1775"/>
                      <a:pt x="1545586" y="4590"/>
                    </a:cubicBezTo>
                    <a:cubicBezTo>
                      <a:pt x="1545586" y="6841"/>
                      <a:pt x="1543897" y="9092"/>
                      <a:pt x="1541083" y="9092"/>
                    </a:cubicBezTo>
                    <a:cubicBezTo>
                      <a:pt x="1514066" y="9655"/>
                      <a:pt x="1485923" y="11344"/>
                      <a:pt x="1458907" y="13032"/>
                    </a:cubicBezTo>
                    <a:cubicBezTo>
                      <a:pt x="1458907" y="13032"/>
                      <a:pt x="1458907" y="13032"/>
                      <a:pt x="1458907" y="13032"/>
                    </a:cubicBezTo>
                    <a:close/>
                  </a:path>
                </a:pathLst>
              </a:custGeom>
              <a:solidFill>
                <a:srgbClr val="325899"/>
              </a:solidFill>
              <a:ln w="5622" cap="flat">
                <a:noFill/>
                <a:prstDash val="solid"/>
                <a:miter/>
              </a:ln>
            </p:spPr>
            <p:txBody>
              <a:bodyPr rtlCol="0" anchor="ctr"/>
              <a:lstStyle/>
              <a:p>
                <a:endParaRPr lang="vi-VN"/>
              </a:p>
            </p:txBody>
          </p:sp>
          <p:sp>
            <p:nvSpPr>
              <p:cNvPr id="26" name="Freeform: Shape 25">
                <a:extLst>
                  <a:ext uri="{FF2B5EF4-FFF2-40B4-BE49-F238E27FC236}">
                    <a16:creationId xmlns:a16="http://schemas.microsoft.com/office/drawing/2014/main" id="{593B60BB-3906-17A2-54C1-E2577CB1CED1}"/>
                  </a:ext>
                </a:extLst>
              </p:cNvPr>
              <p:cNvSpPr/>
              <p:nvPr/>
            </p:nvSpPr>
            <p:spPr>
              <a:xfrm>
                <a:off x="5259605" y="1783952"/>
                <a:ext cx="50656" cy="9005"/>
              </a:xfrm>
              <a:custGeom>
                <a:avLst/>
                <a:gdLst>
                  <a:gd name="connsiteX0" fmla="*/ 4503 w 50656"/>
                  <a:gd name="connsiteY0" fmla="*/ 9006 h 9005"/>
                  <a:gd name="connsiteX1" fmla="*/ 0 w 50656"/>
                  <a:gd name="connsiteY1" fmla="*/ 4503 h 9005"/>
                  <a:gd name="connsiteX2" fmla="*/ 4503 w 50656"/>
                  <a:gd name="connsiteY2" fmla="*/ 0 h 9005"/>
                  <a:gd name="connsiteX3" fmla="*/ 46154 w 50656"/>
                  <a:gd name="connsiteY3" fmla="*/ 0 h 9005"/>
                  <a:gd name="connsiteX4" fmla="*/ 50656 w 50656"/>
                  <a:gd name="connsiteY4" fmla="*/ 4503 h 9005"/>
                  <a:gd name="connsiteX5" fmla="*/ 46154 w 50656"/>
                  <a:gd name="connsiteY5" fmla="*/ 9006 h 9005"/>
                  <a:gd name="connsiteX6" fmla="*/ 4503 w 50656"/>
                  <a:gd name="connsiteY6" fmla="*/ 9006 h 9005"/>
                  <a:gd name="connsiteX7" fmla="*/ 4503 w 50656"/>
                  <a:gd name="connsiteY7" fmla="*/ 9006 h 9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656" h="9005">
                    <a:moveTo>
                      <a:pt x="4503" y="9006"/>
                    </a:moveTo>
                    <a:cubicBezTo>
                      <a:pt x="2251" y="9006"/>
                      <a:pt x="0" y="7317"/>
                      <a:pt x="0" y="4503"/>
                    </a:cubicBezTo>
                    <a:cubicBezTo>
                      <a:pt x="0" y="2251"/>
                      <a:pt x="1689" y="0"/>
                      <a:pt x="4503" y="0"/>
                    </a:cubicBezTo>
                    <a:cubicBezTo>
                      <a:pt x="18011" y="0"/>
                      <a:pt x="32083" y="0"/>
                      <a:pt x="46154" y="0"/>
                    </a:cubicBezTo>
                    <a:cubicBezTo>
                      <a:pt x="48405" y="0"/>
                      <a:pt x="50656" y="2251"/>
                      <a:pt x="50656" y="4503"/>
                    </a:cubicBezTo>
                    <a:cubicBezTo>
                      <a:pt x="50656" y="6754"/>
                      <a:pt x="48405" y="9006"/>
                      <a:pt x="46154" y="9006"/>
                    </a:cubicBezTo>
                    <a:cubicBezTo>
                      <a:pt x="32083" y="8443"/>
                      <a:pt x="18574" y="9006"/>
                      <a:pt x="4503" y="9006"/>
                    </a:cubicBezTo>
                    <a:cubicBezTo>
                      <a:pt x="4503" y="9006"/>
                      <a:pt x="4503" y="9006"/>
                      <a:pt x="4503" y="9006"/>
                    </a:cubicBezTo>
                    <a:close/>
                  </a:path>
                </a:pathLst>
              </a:custGeom>
              <a:solidFill>
                <a:srgbClr val="325899"/>
              </a:solidFill>
              <a:ln w="5622" cap="flat">
                <a:noFill/>
                <a:prstDash val="solid"/>
                <a:miter/>
              </a:ln>
            </p:spPr>
            <p:txBody>
              <a:bodyPr rtlCol="0" anchor="ctr"/>
              <a:lstStyle/>
              <a:p>
                <a:endParaRPr lang="vi-VN"/>
              </a:p>
            </p:txBody>
          </p:sp>
        </p:grpSp>
        <p:grpSp>
          <p:nvGrpSpPr>
            <p:cNvPr id="27" name="Graphic 1">
              <a:extLst>
                <a:ext uri="{FF2B5EF4-FFF2-40B4-BE49-F238E27FC236}">
                  <a16:creationId xmlns:a16="http://schemas.microsoft.com/office/drawing/2014/main" id="{248BFE8C-607D-83EC-12B2-7CC5D9E110AE}"/>
                </a:ext>
              </a:extLst>
            </p:cNvPr>
            <p:cNvGrpSpPr/>
            <p:nvPr/>
          </p:nvGrpSpPr>
          <p:grpSpPr>
            <a:xfrm>
              <a:off x="5246096" y="1646054"/>
              <a:ext cx="303938" cy="180111"/>
              <a:chOff x="5246096" y="1646054"/>
              <a:chExt cx="303938" cy="180111"/>
            </a:xfrm>
          </p:grpSpPr>
          <p:sp>
            <p:nvSpPr>
              <p:cNvPr id="28" name="Freeform: Shape 27">
                <a:extLst>
                  <a:ext uri="{FF2B5EF4-FFF2-40B4-BE49-F238E27FC236}">
                    <a16:creationId xmlns:a16="http://schemas.microsoft.com/office/drawing/2014/main" id="{8335CA73-AB46-2B40-724F-FBA67206BE5A}"/>
                  </a:ext>
                </a:extLst>
              </p:cNvPr>
              <p:cNvSpPr/>
              <p:nvPr/>
            </p:nvSpPr>
            <p:spPr>
              <a:xfrm>
                <a:off x="5246096" y="1734984"/>
                <a:ext cx="136209" cy="69230"/>
              </a:xfrm>
              <a:custGeom>
                <a:avLst/>
                <a:gdLst>
                  <a:gd name="connsiteX0" fmla="*/ 0 w 136209"/>
                  <a:gd name="connsiteY0" fmla="*/ 60788 h 69230"/>
                  <a:gd name="connsiteX1" fmla="*/ 136210 w 136209"/>
                  <a:gd name="connsiteY1" fmla="*/ 69231 h 69230"/>
                  <a:gd name="connsiteX2" fmla="*/ 95684 w 136209"/>
                  <a:gd name="connsiteY2" fmla="*/ 0 h 69230"/>
                </a:gdLst>
                <a:ahLst/>
                <a:cxnLst>
                  <a:cxn ang="0">
                    <a:pos x="connsiteX0" y="connsiteY0"/>
                  </a:cxn>
                  <a:cxn ang="0">
                    <a:pos x="connsiteX1" y="connsiteY1"/>
                  </a:cxn>
                  <a:cxn ang="0">
                    <a:pos x="connsiteX2" y="connsiteY2"/>
                  </a:cxn>
                </a:cxnLst>
                <a:rect l="l" t="t" r="r" b="b"/>
                <a:pathLst>
                  <a:path w="136209" h="69230">
                    <a:moveTo>
                      <a:pt x="0" y="60788"/>
                    </a:moveTo>
                    <a:lnTo>
                      <a:pt x="136210" y="69231"/>
                    </a:lnTo>
                    <a:lnTo>
                      <a:pt x="95684" y="0"/>
                    </a:lnTo>
                    <a:close/>
                  </a:path>
                </a:pathLst>
              </a:custGeom>
              <a:solidFill>
                <a:srgbClr val="244885"/>
              </a:solidFill>
              <a:ln w="5622" cap="flat">
                <a:noFill/>
                <a:prstDash val="solid"/>
                <a:miter/>
              </a:ln>
            </p:spPr>
            <p:txBody>
              <a:bodyPr rtlCol="0" anchor="ctr"/>
              <a:lstStyle/>
              <a:p>
                <a:endParaRPr lang="vi-VN"/>
              </a:p>
            </p:txBody>
          </p:sp>
          <p:sp>
            <p:nvSpPr>
              <p:cNvPr id="29" name="Freeform: Shape 28">
                <a:extLst>
                  <a:ext uri="{FF2B5EF4-FFF2-40B4-BE49-F238E27FC236}">
                    <a16:creationId xmlns:a16="http://schemas.microsoft.com/office/drawing/2014/main" id="{14589260-47A0-7472-1E56-349F3CC78A72}"/>
                  </a:ext>
                </a:extLst>
              </p:cNvPr>
              <p:cNvSpPr/>
              <p:nvPr/>
            </p:nvSpPr>
            <p:spPr>
              <a:xfrm>
                <a:off x="5329398" y="1763689"/>
                <a:ext cx="220074" cy="62476"/>
              </a:xfrm>
              <a:custGeom>
                <a:avLst/>
                <a:gdLst>
                  <a:gd name="connsiteX0" fmla="*/ 42214 w 220074"/>
                  <a:gd name="connsiteY0" fmla="*/ 62476 h 62476"/>
                  <a:gd name="connsiteX1" fmla="*/ 220074 w 220074"/>
                  <a:gd name="connsiteY1" fmla="*/ 10694 h 62476"/>
                  <a:gd name="connsiteX2" fmla="*/ 0 w 220074"/>
                  <a:gd name="connsiteY2" fmla="*/ 0 h 62476"/>
                </a:gdLst>
                <a:ahLst/>
                <a:cxnLst>
                  <a:cxn ang="0">
                    <a:pos x="connsiteX0" y="connsiteY0"/>
                  </a:cxn>
                  <a:cxn ang="0">
                    <a:pos x="connsiteX1" y="connsiteY1"/>
                  </a:cxn>
                  <a:cxn ang="0">
                    <a:pos x="connsiteX2" y="connsiteY2"/>
                  </a:cxn>
                </a:cxnLst>
                <a:rect l="l" t="t" r="r" b="b"/>
                <a:pathLst>
                  <a:path w="220074" h="62476">
                    <a:moveTo>
                      <a:pt x="42214" y="62476"/>
                    </a:moveTo>
                    <a:lnTo>
                      <a:pt x="220074" y="10694"/>
                    </a:lnTo>
                    <a:lnTo>
                      <a:pt x="0" y="0"/>
                    </a:lnTo>
                    <a:close/>
                  </a:path>
                </a:pathLst>
              </a:custGeom>
              <a:solidFill>
                <a:srgbClr val="3A67B3"/>
              </a:solidFill>
              <a:ln w="5622" cap="flat">
                <a:noFill/>
                <a:prstDash val="solid"/>
                <a:miter/>
              </a:ln>
            </p:spPr>
            <p:txBody>
              <a:bodyPr rtlCol="0" anchor="ctr"/>
              <a:lstStyle/>
              <a:p>
                <a:endParaRPr lang="vi-VN"/>
              </a:p>
            </p:txBody>
          </p:sp>
          <p:sp>
            <p:nvSpPr>
              <p:cNvPr id="30" name="Freeform: Shape 29">
                <a:extLst>
                  <a:ext uri="{FF2B5EF4-FFF2-40B4-BE49-F238E27FC236}">
                    <a16:creationId xmlns:a16="http://schemas.microsoft.com/office/drawing/2014/main" id="{55484048-E6EC-2BD1-5B36-0D4940B6F2E0}"/>
                  </a:ext>
                </a:extLst>
              </p:cNvPr>
              <p:cNvSpPr/>
              <p:nvPr/>
            </p:nvSpPr>
            <p:spPr>
              <a:xfrm>
                <a:off x="5276490" y="1646054"/>
                <a:ext cx="273545" cy="127766"/>
              </a:xfrm>
              <a:custGeom>
                <a:avLst/>
                <a:gdLst>
                  <a:gd name="connsiteX0" fmla="*/ 273545 w 273545"/>
                  <a:gd name="connsiteY0" fmla="*/ 127767 h 127766"/>
                  <a:gd name="connsiteX1" fmla="*/ 0 w 273545"/>
                  <a:gd name="connsiteY1" fmla="*/ 0 h 127766"/>
                  <a:gd name="connsiteX2" fmla="*/ 38837 w 273545"/>
                  <a:gd name="connsiteY2" fmla="*/ 63602 h 127766"/>
                </a:gdLst>
                <a:ahLst/>
                <a:cxnLst>
                  <a:cxn ang="0">
                    <a:pos x="connsiteX0" y="connsiteY0"/>
                  </a:cxn>
                  <a:cxn ang="0">
                    <a:pos x="connsiteX1" y="connsiteY1"/>
                  </a:cxn>
                  <a:cxn ang="0">
                    <a:pos x="connsiteX2" y="connsiteY2"/>
                  </a:cxn>
                </a:cxnLst>
                <a:rect l="l" t="t" r="r" b="b"/>
                <a:pathLst>
                  <a:path w="273545" h="127766">
                    <a:moveTo>
                      <a:pt x="273545" y="127767"/>
                    </a:moveTo>
                    <a:lnTo>
                      <a:pt x="0" y="0"/>
                    </a:lnTo>
                    <a:lnTo>
                      <a:pt x="38837" y="63602"/>
                    </a:lnTo>
                    <a:close/>
                  </a:path>
                </a:pathLst>
              </a:custGeom>
              <a:solidFill>
                <a:srgbClr val="3A67B3"/>
              </a:solidFill>
              <a:ln w="5622" cap="flat">
                <a:noFill/>
                <a:prstDash val="solid"/>
                <a:miter/>
              </a:ln>
            </p:spPr>
            <p:txBody>
              <a:bodyPr rtlCol="0" anchor="ctr"/>
              <a:lstStyle/>
              <a:p>
                <a:endParaRPr lang="vi-VN"/>
              </a:p>
            </p:txBody>
          </p:sp>
          <p:sp>
            <p:nvSpPr>
              <p:cNvPr id="31" name="Freeform: Shape 30">
                <a:extLst>
                  <a:ext uri="{FF2B5EF4-FFF2-40B4-BE49-F238E27FC236}">
                    <a16:creationId xmlns:a16="http://schemas.microsoft.com/office/drawing/2014/main" id="{2BB57A6F-F18E-3F16-3736-3D7805477EC0}"/>
                  </a:ext>
                </a:extLst>
              </p:cNvPr>
              <p:cNvSpPr/>
              <p:nvPr/>
            </p:nvSpPr>
            <p:spPr>
              <a:xfrm>
                <a:off x="5246096" y="1708530"/>
                <a:ext cx="303376" cy="87241"/>
              </a:xfrm>
              <a:custGeom>
                <a:avLst/>
                <a:gdLst>
                  <a:gd name="connsiteX0" fmla="*/ 303376 w 303376"/>
                  <a:gd name="connsiteY0" fmla="*/ 65853 h 87241"/>
                  <a:gd name="connsiteX1" fmla="*/ 82739 w 303376"/>
                  <a:gd name="connsiteY1" fmla="*/ 55722 h 87241"/>
                  <a:gd name="connsiteX2" fmla="*/ 0 w 303376"/>
                  <a:gd name="connsiteY2" fmla="*/ 87242 h 87241"/>
                  <a:gd name="connsiteX3" fmla="*/ 69230 w 303376"/>
                  <a:gd name="connsiteY3" fmla="*/ 0 h 87241"/>
                </a:gdLst>
                <a:ahLst/>
                <a:cxnLst>
                  <a:cxn ang="0">
                    <a:pos x="connsiteX0" y="connsiteY0"/>
                  </a:cxn>
                  <a:cxn ang="0">
                    <a:pos x="connsiteX1" y="connsiteY1"/>
                  </a:cxn>
                  <a:cxn ang="0">
                    <a:pos x="connsiteX2" y="connsiteY2"/>
                  </a:cxn>
                  <a:cxn ang="0">
                    <a:pos x="connsiteX3" y="connsiteY3"/>
                  </a:cxn>
                </a:cxnLst>
                <a:rect l="l" t="t" r="r" b="b"/>
                <a:pathLst>
                  <a:path w="303376" h="87241">
                    <a:moveTo>
                      <a:pt x="303376" y="65853"/>
                    </a:moveTo>
                    <a:lnTo>
                      <a:pt x="82739" y="55722"/>
                    </a:lnTo>
                    <a:lnTo>
                      <a:pt x="0" y="87242"/>
                    </a:lnTo>
                    <a:lnTo>
                      <a:pt x="69230" y="0"/>
                    </a:lnTo>
                    <a:close/>
                  </a:path>
                </a:pathLst>
              </a:custGeom>
              <a:solidFill>
                <a:srgbClr val="295399"/>
              </a:solidFill>
              <a:ln w="5622" cap="flat">
                <a:noFill/>
                <a:prstDash val="solid"/>
                <a:miter/>
              </a:ln>
            </p:spPr>
            <p:txBody>
              <a:bodyPr rtlCol="0" anchor="ctr"/>
              <a:lstStyle/>
              <a:p>
                <a:endParaRPr lang="vi-VN"/>
              </a:p>
            </p:txBody>
          </p:sp>
        </p:grpSp>
      </p:grpSp>
      <p:grpSp>
        <p:nvGrpSpPr>
          <p:cNvPr id="33" name="Graphic 1">
            <a:extLst>
              <a:ext uri="{FF2B5EF4-FFF2-40B4-BE49-F238E27FC236}">
                <a16:creationId xmlns:a16="http://schemas.microsoft.com/office/drawing/2014/main" id="{0346C165-119E-0C12-2C7E-9B314C8885B2}"/>
              </a:ext>
            </a:extLst>
          </p:cNvPr>
          <p:cNvGrpSpPr/>
          <p:nvPr/>
        </p:nvGrpSpPr>
        <p:grpSpPr>
          <a:xfrm>
            <a:off x="4100162" y="3985258"/>
            <a:ext cx="441247" cy="601101"/>
            <a:chOff x="4100161" y="3985257"/>
            <a:chExt cx="441247" cy="601101"/>
          </a:xfrm>
        </p:grpSpPr>
        <p:sp>
          <p:nvSpPr>
            <p:cNvPr id="34" name="Freeform: Shape 33">
              <a:extLst>
                <a:ext uri="{FF2B5EF4-FFF2-40B4-BE49-F238E27FC236}">
                  <a16:creationId xmlns:a16="http://schemas.microsoft.com/office/drawing/2014/main" id="{037FB8D8-E456-36D3-E12A-A626345F16A1}"/>
                </a:ext>
              </a:extLst>
            </p:cNvPr>
            <p:cNvSpPr/>
            <p:nvPr/>
          </p:nvSpPr>
          <p:spPr>
            <a:xfrm>
              <a:off x="4368466" y="3988634"/>
              <a:ext cx="138045" cy="589303"/>
            </a:xfrm>
            <a:custGeom>
              <a:avLst/>
              <a:gdLst>
                <a:gd name="connsiteX0" fmla="*/ 20410 w 138045"/>
                <a:gd name="connsiteY0" fmla="*/ 534144 h 589303"/>
                <a:gd name="connsiteX1" fmla="*/ 9153 w 138045"/>
                <a:gd name="connsiteY1" fmla="*/ 565101 h 589303"/>
                <a:gd name="connsiteX2" fmla="*/ 138046 w 138045"/>
                <a:gd name="connsiteY2" fmla="*/ 589304 h 589303"/>
                <a:gd name="connsiteX3" fmla="*/ 75007 w 138045"/>
                <a:gd name="connsiteY3" fmla="*/ 550467 h 589303"/>
                <a:gd name="connsiteX4" fmla="*/ 59247 w 138045"/>
                <a:gd name="connsiteY4" fmla="*/ 529642 h 589303"/>
                <a:gd name="connsiteX5" fmla="*/ 91892 w 138045"/>
                <a:gd name="connsiteY5" fmla="*/ 563 h 589303"/>
                <a:gd name="connsiteX6" fmla="*/ 61498 w 138045"/>
                <a:gd name="connsiteY6" fmla="*/ 3377 h 589303"/>
                <a:gd name="connsiteX7" fmla="*/ 711 w 138045"/>
                <a:gd name="connsiteY7" fmla="*/ 0 h 589303"/>
                <a:gd name="connsiteX8" fmla="*/ 20410 w 138045"/>
                <a:gd name="connsiteY8" fmla="*/ 534144 h 58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045" h="589303">
                  <a:moveTo>
                    <a:pt x="20410" y="534144"/>
                  </a:moveTo>
                  <a:cubicBezTo>
                    <a:pt x="20973" y="544276"/>
                    <a:pt x="9716" y="554407"/>
                    <a:pt x="9153" y="565101"/>
                  </a:cubicBezTo>
                  <a:cubicBezTo>
                    <a:pt x="51930" y="574107"/>
                    <a:pt x="94706" y="581424"/>
                    <a:pt x="138046" y="589304"/>
                  </a:cubicBezTo>
                  <a:cubicBezTo>
                    <a:pt x="131855" y="560598"/>
                    <a:pt x="101461" y="557221"/>
                    <a:pt x="75007" y="550467"/>
                  </a:cubicBezTo>
                  <a:cubicBezTo>
                    <a:pt x="65438" y="548216"/>
                    <a:pt x="59247" y="539210"/>
                    <a:pt x="59247" y="529642"/>
                  </a:cubicBezTo>
                  <a:cubicBezTo>
                    <a:pt x="63187" y="360224"/>
                    <a:pt x="130729" y="166041"/>
                    <a:pt x="91892" y="563"/>
                  </a:cubicBezTo>
                  <a:cubicBezTo>
                    <a:pt x="78384" y="0"/>
                    <a:pt x="77258" y="4503"/>
                    <a:pt x="61498" y="3377"/>
                  </a:cubicBezTo>
                  <a:cubicBezTo>
                    <a:pt x="45739" y="2814"/>
                    <a:pt x="18722" y="1126"/>
                    <a:pt x="711" y="0"/>
                  </a:cubicBezTo>
                  <a:cubicBezTo>
                    <a:pt x="-4355" y="157598"/>
                    <a:pt x="19285" y="520636"/>
                    <a:pt x="20410" y="534144"/>
                  </a:cubicBezTo>
                  <a:close/>
                </a:path>
              </a:pathLst>
            </a:custGeom>
            <a:solidFill>
              <a:srgbClr val="FFCFCF"/>
            </a:solidFill>
            <a:ln w="5622" cap="flat">
              <a:noFill/>
              <a:prstDash val="solid"/>
              <a:miter/>
            </a:ln>
          </p:spPr>
          <p:txBody>
            <a:bodyPr rtlCol="0" anchor="ctr"/>
            <a:lstStyle/>
            <a:p>
              <a:endParaRPr lang="vi-VN"/>
            </a:p>
          </p:txBody>
        </p:sp>
        <p:sp>
          <p:nvSpPr>
            <p:cNvPr id="35" name="Freeform: Shape 34">
              <a:extLst>
                <a:ext uri="{FF2B5EF4-FFF2-40B4-BE49-F238E27FC236}">
                  <a16:creationId xmlns:a16="http://schemas.microsoft.com/office/drawing/2014/main" id="{400275B0-C706-6496-49CA-4614AA1AB959}"/>
                </a:ext>
              </a:extLst>
            </p:cNvPr>
            <p:cNvSpPr/>
            <p:nvPr/>
          </p:nvSpPr>
          <p:spPr>
            <a:xfrm>
              <a:off x="4108577" y="3988634"/>
              <a:ext cx="328598" cy="479547"/>
            </a:xfrm>
            <a:custGeom>
              <a:avLst/>
              <a:gdLst>
                <a:gd name="connsiteX0" fmla="*/ 30394 w 328598"/>
                <a:gd name="connsiteY0" fmla="*/ 374858 h 479547"/>
                <a:gd name="connsiteX1" fmla="*/ 0 w 328598"/>
                <a:gd name="connsiteY1" fmla="*/ 379361 h 479547"/>
                <a:gd name="connsiteX2" fmla="*/ 39399 w 328598"/>
                <a:gd name="connsiteY2" fmla="*/ 479548 h 479547"/>
                <a:gd name="connsiteX3" fmla="*/ 51219 w 328598"/>
                <a:gd name="connsiteY3" fmla="*/ 410880 h 479547"/>
                <a:gd name="connsiteX4" fmla="*/ 323076 w 328598"/>
                <a:gd name="connsiteY4" fmla="*/ 3940 h 479547"/>
                <a:gd name="connsiteX5" fmla="*/ 247091 w 328598"/>
                <a:gd name="connsiteY5" fmla="*/ 0 h 479547"/>
                <a:gd name="connsiteX6" fmla="*/ 30394 w 328598"/>
                <a:gd name="connsiteY6" fmla="*/ 374858 h 479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8598" h="479547">
                  <a:moveTo>
                    <a:pt x="30394" y="374858"/>
                  </a:moveTo>
                  <a:cubicBezTo>
                    <a:pt x="20826" y="371481"/>
                    <a:pt x="9569" y="382175"/>
                    <a:pt x="0" y="379361"/>
                  </a:cubicBezTo>
                  <a:cubicBezTo>
                    <a:pt x="8443" y="418760"/>
                    <a:pt x="21388" y="442963"/>
                    <a:pt x="39399" y="479548"/>
                  </a:cubicBezTo>
                  <a:cubicBezTo>
                    <a:pt x="50656" y="457034"/>
                    <a:pt x="46717" y="434520"/>
                    <a:pt x="51219" y="410880"/>
                  </a:cubicBezTo>
                  <a:cubicBezTo>
                    <a:pt x="257785" y="399623"/>
                    <a:pt x="353470" y="191369"/>
                    <a:pt x="323076" y="3940"/>
                  </a:cubicBezTo>
                  <a:cubicBezTo>
                    <a:pt x="297748" y="3377"/>
                    <a:pt x="272419" y="1126"/>
                    <a:pt x="247091" y="0"/>
                  </a:cubicBezTo>
                  <a:cubicBezTo>
                    <a:pt x="180112" y="95684"/>
                    <a:pt x="231331" y="330956"/>
                    <a:pt x="30394" y="374858"/>
                  </a:cubicBezTo>
                  <a:close/>
                </a:path>
              </a:pathLst>
            </a:custGeom>
            <a:solidFill>
              <a:srgbClr val="FFCFCF"/>
            </a:solidFill>
            <a:ln w="5622" cap="flat">
              <a:noFill/>
              <a:prstDash val="solid"/>
              <a:miter/>
            </a:ln>
          </p:spPr>
          <p:txBody>
            <a:bodyPr rtlCol="0" anchor="ctr"/>
            <a:lstStyle/>
            <a:p>
              <a:endParaRPr lang="vi-VN"/>
            </a:p>
          </p:txBody>
        </p:sp>
        <p:sp>
          <p:nvSpPr>
            <p:cNvPr id="36" name="Freeform: Shape 35">
              <a:extLst>
                <a:ext uri="{FF2B5EF4-FFF2-40B4-BE49-F238E27FC236}">
                  <a16:creationId xmlns:a16="http://schemas.microsoft.com/office/drawing/2014/main" id="{3D9A9DD0-E9EF-0A82-194F-F8B8BFF161E1}"/>
                </a:ext>
              </a:extLst>
            </p:cNvPr>
            <p:cNvSpPr/>
            <p:nvPr/>
          </p:nvSpPr>
          <p:spPr>
            <a:xfrm>
              <a:off x="4376827" y="4524467"/>
              <a:ext cx="138851" cy="61891"/>
            </a:xfrm>
            <a:custGeom>
              <a:avLst/>
              <a:gdLst>
                <a:gd name="connsiteX0" fmla="*/ 99854 w 138851"/>
                <a:gd name="connsiteY0" fmla="*/ 23077 h 61891"/>
                <a:gd name="connsiteX1" fmla="*/ 137565 w 138851"/>
                <a:gd name="connsiteY1" fmla="*/ 53471 h 61891"/>
                <a:gd name="connsiteX2" fmla="*/ 8109 w 138851"/>
                <a:gd name="connsiteY2" fmla="*/ 43339 h 61891"/>
                <a:gd name="connsiteX3" fmla="*/ 12049 w 138851"/>
                <a:gd name="connsiteY3" fmla="*/ 0 h 61891"/>
                <a:gd name="connsiteX4" fmla="*/ 107171 w 138851"/>
                <a:gd name="connsiteY4" fmla="*/ 36585 h 61891"/>
                <a:gd name="connsiteX5" fmla="*/ 99854 w 138851"/>
                <a:gd name="connsiteY5" fmla="*/ 23077 h 61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851" h="61891">
                  <a:moveTo>
                    <a:pt x="99854" y="23077"/>
                  </a:moveTo>
                  <a:cubicBezTo>
                    <a:pt x="110548" y="28143"/>
                    <a:pt x="146008" y="33771"/>
                    <a:pt x="137565" y="53471"/>
                  </a:cubicBezTo>
                  <a:cubicBezTo>
                    <a:pt x="129122" y="73171"/>
                    <a:pt x="26683" y="53471"/>
                    <a:pt x="8109" y="43339"/>
                  </a:cubicBezTo>
                  <a:cubicBezTo>
                    <a:pt x="-9902" y="32645"/>
                    <a:pt x="6984" y="11820"/>
                    <a:pt x="12049" y="0"/>
                  </a:cubicBezTo>
                  <a:cubicBezTo>
                    <a:pt x="28372" y="32645"/>
                    <a:pt x="75651" y="50094"/>
                    <a:pt x="107171" y="36585"/>
                  </a:cubicBezTo>
                  <a:cubicBezTo>
                    <a:pt x="120116" y="31520"/>
                    <a:pt x="102105" y="25328"/>
                    <a:pt x="99854" y="23077"/>
                  </a:cubicBezTo>
                  <a:close/>
                </a:path>
              </a:pathLst>
            </a:custGeom>
            <a:solidFill>
              <a:srgbClr val="30334D"/>
            </a:solidFill>
            <a:ln w="5622" cap="flat">
              <a:noFill/>
              <a:prstDash val="solid"/>
              <a:miter/>
            </a:ln>
          </p:spPr>
          <p:txBody>
            <a:bodyPr rtlCol="0" anchor="ctr"/>
            <a:lstStyle/>
            <a:p>
              <a:endParaRPr lang="vi-VN"/>
            </a:p>
          </p:txBody>
        </p:sp>
        <p:sp>
          <p:nvSpPr>
            <p:cNvPr id="37" name="Freeform: Shape 36">
              <a:extLst>
                <a:ext uri="{FF2B5EF4-FFF2-40B4-BE49-F238E27FC236}">
                  <a16:creationId xmlns:a16="http://schemas.microsoft.com/office/drawing/2014/main" id="{F399AA8A-EC9E-AFC6-3AD7-532A1E03BCA0}"/>
                </a:ext>
              </a:extLst>
            </p:cNvPr>
            <p:cNvSpPr/>
            <p:nvPr/>
          </p:nvSpPr>
          <p:spPr>
            <a:xfrm>
              <a:off x="4100161" y="4353804"/>
              <a:ext cx="55356" cy="129292"/>
            </a:xfrm>
            <a:custGeom>
              <a:avLst/>
              <a:gdLst>
                <a:gd name="connsiteX0" fmla="*/ 54570 w 55356"/>
                <a:gd name="connsiteY0" fmla="*/ 86799 h 129292"/>
                <a:gd name="connsiteX1" fmla="*/ 42750 w 55356"/>
                <a:gd name="connsiteY1" fmla="*/ 129013 h 129292"/>
                <a:gd name="connsiteX2" fmla="*/ 1099 w 55356"/>
                <a:gd name="connsiteY2" fmla="*/ 10251 h 129292"/>
                <a:gd name="connsiteX3" fmla="*/ 37684 w 55356"/>
                <a:gd name="connsiteY3" fmla="*/ 9126 h 129292"/>
                <a:gd name="connsiteX4" fmla="*/ 45564 w 55356"/>
                <a:gd name="connsiteY4" fmla="*/ 95804 h 129292"/>
                <a:gd name="connsiteX5" fmla="*/ 54570 w 55356"/>
                <a:gd name="connsiteY5" fmla="*/ 86799 h 129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356" h="129292">
                  <a:moveTo>
                    <a:pt x="54570" y="86799"/>
                  </a:moveTo>
                  <a:cubicBezTo>
                    <a:pt x="54007" y="94116"/>
                    <a:pt x="60761" y="132953"/>
                    <a:pt x="42750" y="129013"/>
                  </a:cubicBezTo>
                  <a:cubicBezTo>
                    <a:pt x="24738" y="125073"/>
                    <a:pt x="-6218" y="28825"/>
                    <a:pt x="1099" y="10251"/>
                  </a:cubicBezTo>
                  <a:cubicBezTo>
                    <a:pt x="9542" y="-10574"/>
                    <a:pt x="30930" y="6311"/>
                    <a:pt x="37684" y="9126"/>
                  </a:cubicBezTo>
                  <a:cubicBezTo>
                    <a:pt x="11793" y="27137"/>
                    <a:pt x="25301" y="82296"/>
                    <a:pt x="45564" y="95804"/>
                  </a:cubicBezTo>
                  <a:cubicBezTo>
                    <a:pt x="53444" y="100870"/>
                    <a:pt x="55132" y="90176"/>
                    <a:pt x="54570" y="86799"/>
                  </a:cubicBezTo>
                  <a:close/>
                </a:path>
              </a:pathLst>
            </a:custGeom>
            <a:solidFill>
              <a:srgbClr val="30334D"/>
            </a:solidFill>
            <a:ln w="5622" cap="flat">
              <a:noFill/>
              <a:prstDash val="solid"/>
              <a:miter/>
            </a:ln>
          </p:spPr>
          <p:txBody>
            <a:bodyPr rtlCol="0" anchor="ctr"/>
            <a:lstStyle/>
            <a:p>
              <a:endParaRPr lang="vi-VN"/>
            </a:p>
          </p:txBody>
        </p:sp>
        <p:sp>
          <p:nvSpPr>
            <p:cNvPr id="38" name="Freeform: Shape 37">
              <a:extLst>
                <a:ext uri="{FF2B5EF4-FFF2-40B4-BE49-F238E27FC236}">
                  <a16:creationId xmlns:a16="http://schemas.microsoft.com/office/drawing/2014/main" id="{761FD189-61B8-5FC0-BB3F-BB8C764545E8}"/>
                </a:ext>
              </a:extLst>
            </p:cNvPr>
            <p:cNvSpPr/>
            <p:nvPr/>
          </p:nvSpPr>
          <p:spPr>
            <a:xfrm>
              <a:off x="4229027" y="3985257"/>
              <a:ext cx="312381" cy="307175"/>
            </a:xfrm>
            <a:custGeom>
              <a:avLst/>
              <a:gdLst>
                <a:gd name="connsiteX0" fmla="*/ 0 w 312381"/>
                <a:gd name="connsiteY0" fmla="*/ 260599 h 307175"/>
                <a:gd name="connsiteX1" fmla="*/ 46717 w 312381"/>
                <a:gd name="connsiteY1" fmla="*/ 281425 h 307175"/>
                <a:gd name="connsiteX2" fmla="*/ 111444 w 312381"/>
                <a:gd name="connsiteY2" fmla="*/ 293245 h 307175"/>
                <a:gd name="connsiteX3" fmla="*/ 200937 w 312381"/>
                <a:gd name="connsiteY3" fmla="*/ 293245 h 307175"/>
                <a:gd name="connsiteX4" fmla="*/ 265665 w 312381"/>
                <a:gd name="connsiteY4" fmla="*/ 281425 h 307175"/>
                <a:gd name="connsiteX5" fmla="*/ 312382 w 312381"/>
                <a:gd name="connsiteY5" fmla="*/ 260599 h 307175"/>
                <a:gd name="connsiteX6" fmla="*/ 232457 w 312381"/>
                <a:gd name="connsiteY6" fmla="*/ 0 h 307175"/>
                <a:gd name="connsiteX7" fmla="*/ 123827 w 312381"/>
                <a:gd name="connsiteY7" fmla="*/ 3377 h 307175"/>
                <a:gd name="connsiteX8" fmla="*/ 0 w 312381"/>
                <a:gd name="connsiteY8" fmla="*/ 260599 h 30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381" h="307175">
                  <a:moveTo>
                    <a:pt x="0" y="260599"/>
                  </a:moveTo>
                  <a:cubicBezTo>
                    <a:pt x="0" y="260599"/>
                    <a:pt x="24203" y="287053"/>
                    <a:pt x="46717" y="281425"/>
                  </a:cubicBezTo>
                  <a:cubicBezTo>
                    <a:pt x="46717" y="281425"/>
                    <a:pt x="72045" y="319699"/>
                    <a:pt x="111444" y="293245"/>
                  </a:cubicBezTo>
                  <a:cubicBezTo>
                    <a:pt x="141275" y="311819"/>
                    <a:pt x="171106" y="311819"/>
                    <a:pt x="200937" y="293245"/>
                  </a:cubicBezTo>
                  <a:cubicBezTo>
                    <a:pt x="240337" y="319699"/>
                    <a:pt x="265665" y="281425"/>
                    <a:pt x="265665" y="281425"/>
                  </a:cubicBezTo>
                  <a:cubicBezTo>
                    <a:pt x="288179" y="287053"/>
                    <a:pt x="312382" y="260599"/>
                    <a:pt x="312382" y="260599"/>
                  </a:cubicBezTo>
                  <a:cubicBezTo>
                    <a:pt x="290993" y="158724"/>
                    <a:pt x="244277" y="72045"/>
                    <a:pt x="232457" y="0"/>
                  </a:cubicBezTo>
                  <a:lnTo>
                    <a:pt x="123827" y="3377"/>
                  </a:lnTo>
                  <a:cubicBezTo>
                    <a:pt x="90619" y="36585"/>
                    <a:pt x="69231" y="176172"/>
                    <a:pt x="0" y="260599"/>
                  </a:cubicBezTo>
                  <a:close/>
                </a:path>
              </a:pathLst>
            </a:custGeom>
            <a:solidFill>
              <a:srgbClr val="30334D"/>
            </a:solidFill>
            <a:ln w="5622" cap="flat">
              <a:noFill/>
              <a:prstDash val="solid"/>
              <a:miter/>
            </a:ln>
          </p:spPr>
          <p:txBody>
            <a:bodyPr rtlCol="0" anchor="ctr"/>
            <a:lstStyle/>
            <a:p>
              <a:endParaRPr lang="vi-VN"/>
            </a:p>
          </p:txBody>
        </p:sp>
      </p:grpSp>
      <p:sp>
        <p:nvSpPr>
          <p:cNvPr id="39" name="Freeform: Shape 38">
            <a:extLst>
              <a:ext uri="{FF2B5EF4-FFF2-40B4-BE49-F238E27FC236}">
                <a16:creationId xmlns:a16="http://schemas.microsoft.com/office/drawing/2014/main" id="{20D9F93B-6A98-425E-04BC-D6EBF095C9E7}"/>
              </a:ext>
            </a:extLst>
          </p:cNvPr>
          <p:cNvSpPr/>
          <p:nvPr/>
        </p:nvSpPr>
        <p:spPr>
          <a:xfrm>
            <a:off x="4300459" y="3658386"/>
            <a:ext cx="138511" cy="166541"/>
          </a:xfrm>
          <a:custGeom>
            <a:avLst/>
            <a:gdLst>
              <a:gd name="connsiteX0" fmla="*/ 115434 w 138511"/>
              <a:gd name="connsiteY0" fmla="*/ 63458 h 166541"/>
              <a:gd name="connsiteX1" fmla="*/ 97423 w 138511"/>
              <a:gd name="connsiteY1" fmla="*/ 5485 h 166541"/>
              <a:gd name="connsiteX2" fmla="*/ 40013 w 138511"/>
              <a:gd name="connsiteY2" fmla="*/ 11113 h 166541"/>
              <a:gd name="connsiteX3" fmla="*/ 17499 w 138511"/>
              <a:gd name="connsiteY3" fmla="*/ 79781 h 166541"/>
              <a:gd name="connsiteX4" fmla="*/ 2864 w 138511"/>
              <a:gd name="connsiteY4" fmla="*/ 152389 h 166541"/>
              <a:gd name="connsiteX5" fmla="*/ 138511 w 138511"/>
              <a:gd name="connsiteY5" fmla="*/ 151826 h 166541"/>
              <a:gd name="connsiteX6" fmla="*/ 115434 w 138511"/>
              <a:gd name="connsiteY6" fmla="*/ 63458 h 166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511" h="166541">
                <a:moveTo>
                  <a:pt x="115434" y="63458"/>
                </a:moveTo>
                <a:cubicBezTo>
                  <a:pt x="123877" y="45447"/>
                  <a:pt x="126129" y="15616"/>
                  <a:pt x="97423" y="5485"/>
                </a:cubicBezTo>
                <a:cubicBezTo>
                  <a:pt x="76598" y="-1832"/>
                  <a:pt x="59149" y="-3521"/>
                  <a:pt x="40013" y="11113"/>
                </a:cubicBezTo>
                <a:cubicBezTo>
                  <a:pt x="20876" y="25747"/>
                  <a:pt x="13559" y="57267"/>
                  <a:pt x="17499" y="79781"/>
                </a:cubicBezTo>
                <a:cubicBezTo>
                  <a:pt x="22564" y="106798"/>
                  <a:pt x="-9518" y="130437"/>
                  <a:pt x="2864" y="152389"/>
                </a:cubicBezTo>
                <a:cubicBezTo>
                  <a:pt x="19750" y="182220"/>
                  <a:pt x="109806" y="156328"/>
                  <a:pt x="138511" y="151826"/>
                </a:cubicBezTo>
                <a:cubicBezTo>
                  <a:pt x="119937" y="120306"/>
                  <a:pt x="95735" y="104546"/>
                  <a:pt x="115434" y="63458"/>
                </a:cubicBezTo>
                <a:close/>
              </a:path>
            </a:pathLst>
          </a:custGeom>
          <a:solidFill>
            <a:srgbClr val="30334D"/>
          </a:solidFill>
          <a:ln w="5622" cap="flat">
            <a:noFill/>
            <a:prstDash val="solid"/>
            <a:miter/>
          </a:ln>
        </p:spPr>
        <p:txBody>
          <a:bodyPr rtlCol="0" anchor="ctr"/>
          <a:lstStyle/>
          <a:p>
            <a:endParaRPr lang="vi-VN"/>
          </a:p>
        </p:txBody>
      </p:sp>
      <p:sp>
        <p:nvSpPr>
          <p:cNvPr id="40" name="Freeform: Shape 39">
            <a:extLst>
              <a:ext uri="{FF2B5EF4-FFF2-40B4-BE49-F238E27FC236}">
                <a16:creationId xmlns:a16="http://schemas.microsoft.com/office/drawing/2014/main" id="{08D5DECE-76F1-BB9B-563F-42785E62F0E8}"/>
              </a:ext>
            </a:extLst>
          </p:cNvPr>
          <p:cNvSpPr/>
          <p:nvPr/>
        </p:nvSpPr>
        <p:spPr>
          <a:xfrm>
            <a:off x="4349478" y="3680627"/>
            <a:ext cx="279889" cy="203024"/>
          </a:xfrm>
          <a:custGeom>
            <a:avLst/>
            <a:gdLst>
              <a:gd name="connsiteX0" fmla="*/ 0 w 279889"/>
              <a:gd name="connsiteY0" fmla="*/ 201066 h 203024"/>
              <a:gd name="connsiteX1" fmla="*/ 142401 w 279889"/>
              <a:gd name="connsiteY1" fmla="*/ 168983 h 203024"/>
              <a:gd name="connsiteX2" fmla="*/ 215571 w 279889"/>
              <a:gd name="connsiteY2" fmla="*/ 75550 h 203024"/>
              <a:gd name="connsiteX3" fmla="*/ 233583 w 279889"/>
              <a:gd name="connsiteY3" fmla="*/ 49096 h 203024"/>
              <a:gd name="connsiteX4" fmla="*/ 276359 w 279889"/>
              <a:gd name="connsiteY4" fmla="*/ 14199 h 203024"/>
              <a:gd name="connsiteX5" fmla="*/ 211069 w 279889"/>
              <a:gd name="connsiteY5" fmla="*/ 26019 h 203024"/>
              <a:gd name="connsiteX6" fmla="*/ 188555 w 279889"/>
              <a:gd name="connsiteY6" fmla="*/ 46282 h 203024"/>
              <a:gd name="connsiteX7" fmla="*/ 108630 w 279889"/>
              <a:gd name="connsiteY7" fmla="*/ 108195 h 203024"/>
              <a:gd name="connsiteX8" fmla="*/ 9568 w 279889"/>
              <a:gd name="connsiteY8" fmla="*/ 117764 h 203024"/>
              <a:gd name="connsiteX9" fmla="*/ 0 w 279889"/>
              <a:gd name="connsiteY9" fmla="*/ 201066 h 203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9889" h="203024">
                <a:moveTo>
                  <a:pt x="0" y="201066"/>
                </a:moveTo>
                <a:cubicBezTo>
                  <a:pt x="50094" y="206131"/>
                  <a:pt x="102439" y="203317"/>
                  <a:pt x="142401" y="168983"/>
                </a:cubicBezTo>
                <a:cubicBezTo>
                  <a:pt x="170543" y="144781"/>
                  <a:pt x="195309" y="101441"/>
                  <a:pt x="215571" y="75550"/>
                </a:cubicBezTo>
                <a:cubicBezTo>
                  <a:pt x="227391" y="60353"/>
                  <a:pt x="224014" y="62042"/>
                  <a:pt x="233583" y="49096"/>
                </a:cubicBezTo>
                <a:cubicBezTo>
                  <a:pt x="251031" y="47970"/>
                  <a:pt x="292119" y="37276"/>
                  <a:pt x="276359" y="14199"/>
                </a:cubicBezTo>
                <a:cubicBezTo>
                  <a:pt x="254408" y="-17320"/>
                  <a:pt x="224577" y="11385"/>
                  <a:pt x="211069" y="26019"/>
                </a:cubicBezTo>
                <a:cubicBezTo>
                  <a:pt x="197560" y="41216"/>
                  <a:pt x="201500" y="36150"/>
                  <a:pt x="188555" y="46282"/>
                </a:cubicBezTo>
                <a:cubicBezTo>
                  <a:pt x="163789" y="66544"/>
                  <a:pt x="140712" y="93561"/>
                  <a:pt x="108630" y="108195"/>
                </a:cubicBezTo>
                <a:cubicBezTo>
                  <a:pt x="81050" y="121141"/>
                  <a:pt x="39962" y="116075"/>
                  <a:pt x="9568" y="117764"/>
                </a:cubicBezTo>
                <a:cubicBezTo>
                  <a:pt x="5628" y="145906"/>
                  <a:pt x="3377" y="173486"/>
                  <a:pt x="0" y="201066"/>
                </a:cubicBezTo>
                <a:close/>
              </a:path>
            </a:pathLst>
          </a:custGeom>
          <a:solidFill>
            <a:srgbClr val="FFCFCF"/>
          </a:solidFill>
          <a:ln w="5622" cap="flat">
            <a:noFill/>
            <a:prstDash val="solid"/>
            <a:miter/>
          </a:ln>
        </p:spPr>
        <p:txBody>
          <a:bodyPr rtlCol="0" anchor="ctr"/>
          <a:lstStyle/>
          <a:p>
            <a:endParaRPr lang="vi-VN"/>
          </a:p>
        </p:txBody>
      </p:sp>
      <p:sp>
        <p:nvSpPr>
          <p:cNvPr id="41" name="Freeform: Shape 40">
            <a:extLst>
              <a:ext uri="{FF2B5EF4-FFF2-40B4-BE49-F238E27FC236}">
                <a16:creationId xmlns:a16="http://schemas.microsoft.com/office/drawing/2014/main" id="{326F1A91-5CAE-D2E5-C4AE-39D2BF9A92BD}"/>
              </a:ext>
            </a:extLst>
          </p:cNvPr>
          <p:cNvSpPr/>
          <p:nvPr/>
        </p:nvSpPr>
        <p:spPr>
          <a:xfrm>
            <a:off x="4069849" y="1900099"/>
            <a:ext cx="2199703" cy="2234943"/>
          </a:xfrm>
          <a:custGeom>
            <a:avLst/>
            <a:gdLst>
              <a:gd name="connsiteX0" fmla="*/ 2192755 w 2199703"/>
              <a:gd name="connsiteY0" fmla="*/ 1417056 h 2234943"/>
              <a:gd name="connsiteX1" fmla="*/ 2192755 w 2199703"/>
              <a:gd name="connsiteY1" fmla="*/ 1417056 h 2234943"/>
              <a:gd name="connsiteX2" fmla="*/ 2146039 w 2199703"/>
              <a:gd name="connsiteY2" fmla="*/ 1548763 h 2234943"/>
              <a:gd name="connsiteX3" fmla="*/ 2146039 w 2199703"/>
              <a:gd name="connsiteY3" fmla="*/ 1548763 h 2234943"/>
              <a:gd name="connsiteX4" fmla="*/ 2135908 w 2199703"/>
              <a:gd name="connsiteY4" fmla="*/ 1552703 h 2234943"/>
              <a:gd name="connsiteX5" fmla="*/ 1625966 w 2199703"/>
              <a:gd name="connsiteY5" fmla="*/ 1794166 h 2234943"/>
              <a:gd name="connsiteX6" fmla="*/ 1636097 w 2199703"/>
              <a:gd name="connsiteY6" fmla="*/ 1840319 h 2234943"/>
              <a:gd name="connsiteX7" fmla="*/ 1651294 w 2199703"/>
              <a:gd name="connsiteY7" fmla="*/ 1845948 h 2234943"/>
              <a:gd name="connsiteX8" fmla="*/ 1653545 w 2199703"/>
              <a:gd name="connsiteY8" fmla="*/ 1846511 h 2234943"/>
              <a:gd name="connsiteX9" fmla="*/ 1657485 w 2199703"/>
              <a:gd name="connsiteY9" fmla="*/ 1848199 h 2234943"/>
              <a:gd name="connsiteX10" fmla="*/ 1660862 w 2199703"/>
              <a:gd name="connsiteY10" fmla="*/ 1849888 h 2234943"/>
              <a:gd name="connsiteX11" fmla="*/ 1665365 w 2199703"/>
              <a:gd name="connsiteY11" fmla="*/ 1852139 h 2234943"/>
              <a:gd name="connsiteX12" fmla="*/ 1667616 w 2199703"/>
              <a:gd name="connsiteY12" fmla="*/ 1853265 h 2234943"/>
              <a:gd name="connsiteX13" fmla="*/ 1671556 w 2199703"/>
              <a:gd name="connsiteY13" fmla="*/ 1854953 h 2234943"/>
              <a:gd name="connsiteX14" fmla="*/ 1673808 w 2199703"/>
              <a:gd name="connsiteY14" fmla="*/ 1856079 h 2234943"/>
              <a:gd name="connsiteX15" fmla="*/ 1679999 w 2199703"/>
              <a:gd name="connsiteY15" fmla="*/ 1859456 h 2234943"/>
              <a:gd name="connsiteX16" fmla="*/ 1681125 w 2199703"/>
              <a:gd name="connsiteY16" fmla="*/ 1860019 h 2234943"/>
              <a:gd name="connsiteX17" fmla="*/ 1686190 w 2199703"/>
              <a:gd name="connsiteY17" fmla="*/ 1862833 h 2234943"/>
              <a:gd name="connsiteX18" fmla="*/ 1688442 w 2199703"/>
              <a:gd name="connsiteY18" fmla="*/ 1863959 h 2234943"/>
              <a:gd name="connsiteX19" fmla="*/ 1695196 w 2199703"/>
              <a:gd name="connsiteY19" fmla="*/ 1867899 h 2234943"/>
              <a:gd name="connsiteX20" fmla="*/ 1698573 w 2199703"/>
              <a:gd name="connsiteY20" fmla="*/ 1869587 h 2234943"/>
              <a:gd name="connsiteX21" fmla="*/ 1704765 w 2199703"/>
              <a:gd name="connsiteY21" fmla="*/ 1873527 h 2234943"/>
              <a:gd name="connsiteX22" fmla="*/ 1711519 w 2199703"/>
              <a:gd name="connsiteY22" fmla="*/ 1878030 h 2234943"/>
              <a:gd name="connsiteX23" fmla="*/ 1712644 w 2199703"/>
              <a:gd name="connsiteY23" fmla="*/ 1879156 h 2234943"/>
              <a:gd name="connsiteX24" fmla="*/ 1719961 w 2199703"/>
              <a:gd name="connsiteY24" fmla="*/ 1884784 h 2234943"/>
              <a:gd name="connsiteX25" fmla="*/ 1720524 w 2199703"/>
              <a:gd name="connsiteY25" fmla="*/ 1885347 h 2234943"/>
              <a:gd name="connsiteX26" fmla="*/ 1722213 w 2199703"/>
              <a:gd name="connsiteY26" fmla="*/ 1887036 h 2234943"/>
              <a:gd name="connsiteX27" fmla="*/ 1723901 w 2199703"/>
              <a:gd name="connsiteY27" fmla="*/ 1888724 h 2234943"/>
              <a:gd name="connsiteX28" fmla="*/ 1725027 w 2199703"/>
              <a:gd name="connsiteY28" fmla="*/ 1889287 h 2234943"/>
              <a:gd name="connsiteX29" fmla="*/ 1727841 w 2199703"/>
              <a:gd name="connsiteY29" fmla="*/ 1892101 h 2234943"/>
              <a:gd name="connsiteX30" fmla="*/ 1734033 w 2199703"/>
              <a:gd name="connsiteY30" fmla="*/ 1897730 h 2234943"/>
              <a:gd name="connsiteX31" fmla="*/ 1738536 w 2199703"/>
              <a:gd name="connsiteY31" fmla="*/ 1902233 h 2234943"/>
              <a:gd name="connsiteX32" fmla="*/ 1739661 w 2199703"/>
              <a:gd name="connsiteY32" fmla="*/ 1903358 h 2234943"/>
              <a:gd name="connsiteX33" fmla="*/ 1744727 w 2199703"/>
              <a:gd name="connsiteY33" fmla="*/ 1908424 h 2234943"/>
              <a:gd name="connsiteX34" fmla="*/ 1745853 w 2199703"/>
              <a:gd name="connsiteY34" fmla="*/ 1909550 h 2234943"/>
              <a:gd name="connsiteX35" fmla="*/ 1749230 w 2199703"/>
              <a:gd name="connsiteY35" fmla="*/ 1913490 h 2234943"/>
              <a:gd name="connsiteX36" fmla="*/ 1753170 w 2199703"/>
              <a:gd name="connsiteY36" fmla="*/ 1918555 h 2234943"/>
              <a:gd name="connsiteX37" fmla="*/ 1754295 w 2199703"/>
              <a:gd name="connsiteY37" fmla="*/ 1920244 h 2234943"/>
              <a:gd name="connsiteX38" fmla="*/ 1758235 w 2199703"/>
              <a:gd name="connsiteY38" fmla="*/ 1925872 h 2234943"/>
              <a:gd name="connsiteX39" fmla="*/ 1758235 w 2199703"/>
              <a:gd name="connsiteY39" fmla="*/ 1925872 h 2234943"/>
              <a:gd name="connsiteX40" fmla="*/ 1761050 w 2199703"/>
              <a:gd name="connsiteY40" fmla="*/ 1930375 h 2234943"/>
              <a:gd name="connsiteX41" fmla="*/ 1763864 w 2199703"/>
              <a:gd name="connsiteY41" fmla="*/ 1934315 h 2234943"/>
              <a:gd name="connsiteX42" fmla="*/ 1766678 w 2199703"/>
              <a:gd name="connsiteY42" fmla="*/ 1938818 h 2234943"/>
              <a:gd name="connsiteX43" fmla="*/ 1771744 w 2199703"/>
              <a:gd name="connsiteY43" fmla="*/ 1948386 h 2234943"/>
              <a:gd name="connsiteX44" fmla="*/ 1608517 w 2199703"/>
              <a:gd name="connsiteY44" fmla="*/ 2175778 h 2234943"/>
              <a:gd name="connsiteX45" fmla="*/ 1329344 w 2199703"/>
              <a:gd name="connsiteY45" fmla="*/ 2157767 h 2234943"/>
              <a:gd name="connsiteX46" fmla="*/ 1328218 w 2199703"/>
              <a:gd name="connsiteY46" fmla="*/ 2155515 h 2234943"/>
              <a:gd name="connsiteX47" fmla="*/ 1327092 w 2199703"/>
              <a:gd name="connsiteY47" fmla="*/ 2153264 h 2234943"/>
              <a:gd name="connsiteX48" fmla="*/ 1324841 w 2199703"/>
              <a:gd name="connsiteY48" fmla="*/ 2147635 h 2234943"/>
              <a:gd name="connsiteX49" fmla="*/ 1323152 w 2199703"/>
              <a:gd name="connsiteY49" fmla="*/ 2142570 h 2234943"/>
              <a:gd name="connsiteX50" fmla="*/ 1319775 w 2199703"/>
              <a:gd name="connsiteY50" fmla="*/ 2133001 h 2234943"/>
              <a:gd name="connsiteX51" fmla="*/ 1316961 w 2199703"/>
              <a:gd name="connsiteY51" fmla="*/ 2122307 h 2234943"/>
              <a:gd name="connsiteX52" fmla="*/ 1315835 w 2199703"/>
              <a:gd name="connsiteY52" fmla="*/ 2117241 h 2234943"/>
              <a:gd name="connsiteX53" fmla="*/ 1314710 w 2199703"/>
              <a:gd name="connsiteY53" fmla="*/ 2112176 h 2234943"/>
              <a:gd name="connsiteX54" fmla="*/ 1328781 w 2199703"/>
              <a:gd name="connsiteY54" fmla="*/ 1988349 h 2234943"/>
              <a:gd name="connsiteX55" fmla="*/ 1329907 w 2199703"/>
              <a:gd name="connsiteY55" fmla="*/ 1983846 h 2234943"/>
              <a:gd name="connsiteX56" fmla="*/ 1329907 w 2199703"/>
              <a:gd name="connsiteY56" fmla="*/ 1983846 h 2234943"/>
              <a:gd name="connsiteX57" fmla="*/ 1329907 w 2199703"/>
              <a:gd name="connsiteY57" fmla="*/ 1983283 h 2234943"/>
              <a:gd name="connsiteX58" fmla="*/ 1299513 w 2199703"/>
              <a:gd name="connsiteY58" fmla="*/ 1948949 h 2234943"/>
              <a:gd name="connsiteX59" fmla="*/ 789571 w 2199703"/>
              <a:gd name="connsiteY59" fmla="*/ 2189849 h 2234943"/>
              <a:gd name="connsiteX60" fmla="*/ 780565 w 2199703"/>
              <a:gd name="connsiteY60" fmla="*/ 2194352 h 2234943"/>
              <a:gd name="connsiteX61" fmla="*/ 780565 w 2199703"/>
              <a:gd name="connsiteY61" fmla="*/ 2194352 h 2234943"/>
              <a:gd name="connsiteX62" fmla="*/ 645481 w 2199703"/>
              <a:gd name="connsiteY62" fmla="*/ 2138067 h 2234943"/>
              <a:gd name="connsiteX63" fmla="*/ 10024 w 2199703"/>
              <a:gd name="connsiteY63" fmla="*/ 792293 h 2234943"/>
              <a:gd name="connsiteX64" fmla="*/ 8335 w 2199703"/>
              <a:gd name="connsiteY64" fmla="*/ 788353 h 2234943"/>
              <a:gd name="connsiteX65" fmla="*/ 15089 w 2199703"/>
              <a:gd name="connsiteY65" fmla="*/ 690417 h 2234943"/>
              <a:gd name="connsiteX66" fmla="*/ 17904 w 2199703"/>
              <a:gd name="connsiteY66" fmla="*/ 685914 h 2234943"/>
              <a:gd name="connsiteX67" fmla="*/ 62369 w 2199703"/>
              <a:gd name="connsiteY67" fmla="*/ 647641 h 2234943"/>
              <a:gd name="connsiteX68" fmla="*/ 564994 w 2199703"/>
              <a:gd name="connsiteY68" fmla="*/ 409555 h 2234943"/>
              <a:gd name="connsiteX69" fmla="*/ 571748 w 2199703"/>
              <a:gd name="connsiteY69" fmla="*/ 405052 h 2234943"/>
              <a:gd name="connsiteX70" fmla="*/ 898201 w 2199703"/>
              <a:gd name="connsiteY70" fmla="*/ 250831 h 2234943"/>
              <a:gd name="connsiteX71" fmla="*/ 905518 w 2199703"/>
              <a:gd name="connsiteY71" fmla="*/ 248580 h 2234943"/>
              <a:gd name="connsiteX72" fmla="*/ 1407580 w 2199703"/>
              <a:gd name="connsiteY72" fmla="*/ 10495 h 2234943"/>
              <a:gd name="connsiteX73" fmla="*/ 1547730 w 2199703"/>
              <a:gd name="connsiteY73" fmla="*/ 52708 h 2234943"/>
              <a:gd name="connsiteX74" fmla="*/ 1547730 w 2199703"/>
              <a:gd name="connsiteY74" fmla="*/ 52708 h 2234943"/>
              <a:gd name="connsiteX75" fmla="*/ 1551670 w 2199703"/>
              <a:gd name="connsiteY75" fmla="*/ 61714 h 2234943"/>
              <a:gd name="connsiteX76" fmla="*/ 1787503 w 2199703"/>
              <a:gd name="connsiteY76" fmla="*/ 560399 h 2234943"/>
              <a:gd name="connsiteX77" fmla="*/ 1753732 w 2199703"/>
              <a:gd name="connsiteY77" fmla="*/ 598673 h 2234943"/>
              <a:gd name="connsiteX78" fmla="*/ 1623152 w 2199703"/>
              <a:gd name="connsiteY78" fmla="*/ 585727 h 2234943"/>
              <a:gd name="connsiteX79" fmla="*/ 1614146 w 2199703"/>
              <a:gd name="connsiteY79" fmla="*/ 587979 h 2234943"/>
              <a:gd name="connsiteX80" fmla="*/ 1611894 w 2199703"/>
              <a:gd name="connsiteY80" fmla="*/ 588541 h 2234943"/>
              <a:gd name="connsiteX81" fmla="*/ 1606266 w 2199703"/>
              <a:gd name="connsiteY81" fmla="*/ 590230 h 2234943"/>
              <a:gd name="connsiteX82" fmla="*/ 1599512 w 2199703"/>
              <a:gd name="connsiteY82" fmla="*/ 592481 h 2234943"/>
              <a:gd name="connsiteX83" fmla="*/ 1594446 w 2199703"/>
              <a:gd name="connsiteY83" fmla="*/ 594170 h 2234943"/>
              <a:gd name="connsiteX84" fmla="*/ 1583752 w 2199703"/>
              <a:gd name="connsiteY84" fmla="*/ 598673 h 2234943"/>
              <a:gd name="connsiteX85" fmla="*/ 1565741 w 2199703"/>
              <a:gd name="connsiteY85" fmla="*/ 877846 h 2234943"/>
              <a:gd name="connsiteX86" fmla="*/ 1793132 w 2199703"/>
              <a:gd name="connsiteY86" fmla="*/ 1041073 h 2234943"/>
              <a:gd name="connsiteX87" fmla="*/ 1795383 w 2199703"/>
              <a:gd name="connsiteY87" fmla="*/ 1039947 h 2234943"/>
              <a:gd name="connsiteX88" fmla="*/ 1797635 w 2199703"/>
              <a:gd name="connsiteY88" fmla="*/ 1038821 h 2234943"/>
              <a:gd name="connsiteX89" fmla="*/ 1798198 w 2199703"/>
              <a:gd name="connsiteY89" fmla="*/ 1038821 h 2234943"/>
              <a:gd name="connsiteX90" fmla="*/ 1803263 w 2199703"/>
              <a:gd name="connsiteY90" fmla="*/ 1036007 h 2234943"/>
              <a:gd name="connsiteX91" fmla="*/ 1807766 w 2199703"/>
              <a:gd name="connsiteY91" fmla="*/ 1033193 h 2234943"/>
              <a:gd name="connsiteX92" fmla="*/ 1816209 w 2199703"/>
              <a:gd name="connsiteY92" fmla="*/ 1027564 h 2234943"/>
              <a:gd name="connsiteX93" fmla="*/ 1824652 w 2199703"/>
              <a:gd name="connsiteY93" fmla="*/ 1021373 h 2234943"/>
              <a:gd name="connsiteX94" fmla="*/ 1828592 w 2199703"/>
              <a:gd name="connsiteY94" fmla="*/ 1017996 h 2234943"/>
              <a:gd name="connsiteX95" fmla="*/ 1837597 w 2199703"/>
              <a:gd name="connsiteY95" fmla="*/ 1010116 h 2234943"/>
              <a:gd name="connsiteX96" fmla="*/ 1844914 w 2199703"/>
              <a:gd name="connsiteY96" fmla="*/ 1002799 h 2234943"/>
              <a:gd name="connsiteX97" fmla="*/ 1851668 w 2199703"/>
              <a:gd name="connsiteY97" fmla="*/ 995482 h 2234943"/>
              <a:gd name="connsiteX98" fmla="*/ 1859548 w 2199703"/>
              <a:gd name="connsiteY98" fmla="*/ 985913 h 2234943"/>
              <a:gd name="connsiteX99" fmla="*/ 1862925 w 2199703"/>
              <a:gd name="connsiteY99" fmla="*/ 980848 h 2234943"/>
              <a:gd name="connsiteX100" fmla="*/ 1901762 w 2199703"/>
              <a:gd name="connsiteY100" fmla="*/ 907114 h 2234943"/>
              <a:gd name="connsiteX101" fmla="*/ 1902325 w 2199703"/>
              <a:gd name="connsiteY101" fmla="*/ 905989 h 2234943"/>
              <a:gd name="connsiteX102" fmla="*/ 1951856 w 2199703"/>
              <a:gd name="connsiteY102" fmla="*/ 908240 h 2234943"/>
              <a:gd name="connsiteX103" fmla="*/ 2187690 w 2199703"/>
              <a:gd name="connsiteY103" fmla="*/ 1406925 h 2234943"/>
              <a:gd name="connsiteX104" fmla="*/ 2192755 w 2199703"/>
              <a:gd name="connsiteY104" fmla="*/ 1417056 h 2234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2199703" h="2234943">
                <a:moveTo>
                  <a:pt x="2192755" y="1417056"/>
                </a:moveTo>
                <a:cubicBezTo>
                  <a:pt x="2192755" y="1417056"/>
                  <a:pt x="2192755" y="1417056"/>
                  <a:pt x="2192755" y="1417056"/>
                </a:cubicBezTo>
                <a:cubicBezTo>
                  <a:pt x="2211330" y="1466587"/>
                  <a:pt x="2191630" y="1521746"/>
                  <a:pt x="2146039" y="1548763"/>
                </a:cubicBezTo>
                <a:cubicBezTo>
                  <a:pt x="2146039" y="1548763"/>
                  <a:pt x="2146039" y="1548763"/>
                  <a:pt x="2146039" y="1548763"/>
                </a:cubicBezTo>
                <a:cubicBezTo>
                  <a:pt x="2142662" y="1549889"/>
                  <a:pt x="2139285" y="1551577"/>
                  <a:pt x="2135908" y="1552703"/>
                </a:cubicBezTo>
                <a:lnTo>
                  <a:pt x="1625966" y="1794166"/>
                </a:lnTo>
                <a:cubicBezTo>
                  <a:pt x="1611894" y="1807674"/>
                  <a:pt x="1615834" y="1833565"/>
                  <a:pt x="1636097" y="1840319"/>
                </a:cubicBezTo>
                <a:cubicBezTo>
                  <a:pt x="1641162" y="1842008"/>
                  <a:pt x="1646228" y="1844259"/>
                  <a:pt x="1651294" y="1845948"/>
                </a:cubicBezTo>
                <a:cubicBezTo>
                  <a:pt x="1651857" y="1845948"/>
                  <a:pt x="1652982" y="1846511"/>
                  <a:pt x="1653545" y="1846511"/>
                </a:cubicBezTo>
                <a:cubicBezTo>
                  <a:pt x="1654671" y="1847073"/>
                  <a:pt x="1656359" y="1847636"/>
                  <a:pt x="1657485" y="1848199"/>
                </a:cubicBezTo>
                <a:cubicBezTo>
                  <a:pt x="1658611" y="1848762"/>
                  <a:pt x="1659737" y="1849325"/>
                  <a:pt x="1660862" y="1849888"/>
                </a:cubicBezTo>
                <a:cubicBezTo>
                  <a:pt x="1662551" y="1850451"/>
                  <a:pt x="1663676" y="1851013"/>
                  <a:pt x="1665365" y="1852139"/>
                </a:cubicBezTo>
                <a:cubicBezTo>
                  <a:pt x="1665928" y="1852702"/>
                  <a:pt x="1667054" y="1852702"/>
                  <a:pt x="1667616" y="1853265"/>
                </a:cubicBezTo>
                <a:cubicBezTo>
                  <a:pt x="1668742" y="1853828"/>
                  <a:pt x="1669868" y="1854391"/>
                  <a:pt x="1671556" y="1854953"/>
                </a:cubicBezTo>
                <a:cubicBezTo>
                  <a:pt x="1672119" y="1855516"/>
                  <a:pt x="1673245" y="1855516"/>
                  <a:pt x="1673808" y="1856079"/>
                </a:cubicBezTo>
                <a:cubicBezTo>
                  <a:pt x="1676059" y="1857205"/>
                  <a:pt x="1677748" y="1858330"/>
                  <a:pt x="1679999" y="1859456"/>
                </a:cubicBezTo>
                <a:cubicBezTo>
                  <a:pt x="1680562" y="1859456"/>
                  <a:pt x="1680562" y="1860019"/>
                  <a:pt x="1681125" y="1860019"/>
                </a:cubicBezTo>
                <a:cubicBezTo>
                  <a:pt x="1682813" y="1861145"/>
                  <a:pt x="1684502" y="1861708"/>
                  <a:pt x="1686190" y="1862833"/>
                </a:cubicBezTo>
                <a:cubicBezTo>
                  <a:pt x="1686753" y="1863396"/>
                  <a:pt x="1687316" y="1863396"/>
                  <a:pt x="1688442" y="1863959"/>
                </a:cubicBezTo>
                <a:cubicBezTo>
                  <a:pt x="1690693" y="1865085"/>
                  <a:pt x="1692945" y="1866773"/>
                  <a:pt x="1695196" y="1867899"/>
                </a:cubicBezTo>
                <a:cubicBezTo>
                  <a:pt x="1696322" y="1868462"/>
                  <a:pt x="1697447" y="1869025"/>
                  <a:pt x="1698573" y="1869587"/>
                </a:cubicBezTo>
                <a:cubicBezTo>
                  <a:pt x="1700825" y="1870713"/>
                  <a:pt x="1702513" y="1872402"/>
                  <a:pt x="1704765" y="1873527"/>
                </a:cubicBezTo>
                <a:cubicBezTo>
                  <a:pt x="1707016" y="1875216"/>
                  <a:pt x="1709267" y="1876342"/>
                  <a:pt x="1711519" y="1878030"/>
                </a:cubicBezTo>
                <a:cubicBezTo>
                  <a:pt x="1712082" y="1878593"/>
                  <a:pt x="1712082" y="1878593"/>
                  <a:pt x="1712644" y="1879156"/>
                </a:cubicBezTo>
                <a:cubicBezTo>
                  <a:pt x="1715459" y="1880844"/>
                  <a:pt x="1717710" y="1883096"/>
                  <a:pt x="1719961" y="1884784"/>
                </a:cubicBezTo>
                <a:cubicBezTo>
                  <a:pt x="1719961" y="1884784"/>
                  <a:pt x="1719961" y="1884784"/>
                  <a:pt x="1720524" y="1885347"/>
                </a:cubicBezTo>
                <a:cubicBezTo>
                  <a:pt x="1721087" y="1885910"/>
                  <a:pt x="1721650" y="1886473"/>
                  <a:pt x="1722213" y="1887036"/>
                </a:cubicBezTo>
                <a:cubicBezTo>
                  <a:pt x="1722776" y="1887599"/>
                  <a:pt x="1723339" y="1888162"/>
                  <a:pt x="1723901" y="1888724"/>
                </a:cubicBezTo>
                <a:cubicBezTo>
                  <a:pt x="1724464" y="1888724"/>
                  <a:pt x="1724464" y="1889287"/>
                  <a:pt x="1725027" y="1889287"/>
                </a:cubicBezTo>
                <a:cubicBezTo>
                  <a:pt x="1726153" y="1889850"/>
                  <a:pt x="1727279" y="1890976"/>
                  <a:pt x="1727841" y="1892101"/>
                </a:cubicBezTo>
                <a:cubicBezTo>
                  <a:pt x="1730093" y="1893790"/>
                  <a:pt x="1731781" y="1895479"/>
                  <a:pt x="1734033" y="1897730"/>
                </a:cubicBezTo>
                <a:cubicBezTo>
                  <a:pt x="1735721" y="1899419"/>
                  <a:pt x="1737410" y="1900544"/>
                  <a:pt x="1738536" y="1902233"/>
                </a:cubicBezTo>
                <a:cubicBezTo>
                  <a:pt x="1739098" y="1902796"/>
                  <a:pt x="1739098" y="1902796"/>
                  <a:pt x="1739661" y="1903358"/>
                </a:cubicBezTo>
                <a:cubicBezTo>
                  <a:pt x="1741350" y="1905047"/>
                  <a:pt x="1743038" y="1906736"/>
                  <a:pt x="1744727" y="1908424"/>
                </a:cubicBezTo>
                <a:cubicBezTo>
                  <a:pt x="1745290" y="1908987"/>
                  <a:pt x="1745853" y="1908987"/>
                  <a:pt x="1745853" y="1909550"/>
                </a:cubicBezTo>
                <a:cubicBezTo>
                  <a:pt x="1746978" y="1910676"/>
                  <a:pt x="1748104" y="1911801"/>
                  <a:pt x="1749230" y="1913490"/>
                </a:cubicBezTo>
                <a:cubicBezTo>
                  <a:pt x="1750918" y="1915178"/>
                  <a:pt x="1752044" y="1916867"/>
                  <a:pt x="1753170" y="1918555"/>
                </a:cubicBezTo>
                <a:cubicBezTo>
                  <a:pt x="1753732" y="1919118"/>
                  <a:pt x="1753732" y="1919681"/>
                  <a:pt x="1754295" y="1920244"/>
                </a:cubicBezTo>
                <a:cubicBezTo>
                  <a:pt x="1755984" y="1921933"/>
                  <a:pt x="1757110" y="1924184"/>
                  <a:pt x="1758235" y="1925872"/>
                </a:cubicBezTo>
                <a:cubicBezTo>
                  <a:pt x="1758235" y="1925872"/>
                  <a:pt x="1758235" y="1925872"/>
                  <a:pt x="1758235" y="1925872"/>
                </a:cubicBezTo>
                <a:cubicBezTo>
                  <a:pt x="1759361" y="1927561"/>
                  <a:pt x="1760487" y="1928687"/>
                  <a:pt x="1761050" y="1930375"/>
                </a:cubicBezTo>
                <a:cubicBezTo>
                  <a:pt x="1762175" y="1931501"/>
                  <a:pt x="1762738" y="1933190"/>
                  <a:pt x="1763864" y="1934315"/>
                </a:cubicBezTo>
                <a:cubicBezTo>
                  <a:pt x="1764989" y="1936004"/>
                  <a:pt x="1765552" y="1937129"/>
                  <a:pt x="1766678" y="1938818"/>
                </a:cubicBezTo>
                <a:cubicBezTo>
                  <a:pt x="1768367" y="1942195"/>
                  <a:pt x="1770055" y="1945572"/>
                  <a:pt x="1771744" y="1948386"/>
                </a:cubicBezTo>
                <a:cubicBezTo>
                  <a:pt x="1829717" y="2070525"/>
                  <a:pt x="1730656" y="2117804"/>
                  <a:pt x="1608517" y="2175778"/>
                </a:cubicBezTo>
                <a:cubicBezTo>
                  <a:pt x="1486379" y="2233751"/>
                  <a:pt x="1387317" y="2280468"/>
                  <a:pt x="1329344" y="2157767"/>
                </a:cubicBezTo>
                <a:lnTo>
                  <a:pt x="1328218" y="2155515"/>
                </a:lnTo>
                <a:cubicBezTo>
                  <a:pt x="1327655" y="2154952"/>
                  <a:pt x="1327655" y="2153827"/>
                  <a:pt x="1327092" y="2153264"/>
                </a:cubicBezTo>
                <a:cubicBezTo>
                  <a:pt x="1326530" y="2151575"/>
                  <a:pt x="1325404" y="2149887"/>
                  <a:pt x="1324841" y="2147635"/>
                </a:cubicBezTo>
                <a:cubicBezTo>
                  <a:pt x="1324278" y="2145947"/>
                  <a:pt x="1323715" y="2144258"/>
                  <a:pt x="1323152" y="2142570"/>
                </a:cubicBezTo>
                <a:cubicBezTo>
                  <a:pt x="1322027" y="2139193"/>
                  <a:pt x="1320901" y="2136378"/>
                  <a:pt x="1319775" y="2133001"/>
                </a:cubicBezTo>
                <a:cubicBezTo>
                  <a:pt x="1318650" y="2129624"/>
                  <a:pt x="1318087" y="2126247"/>
                  <a:pt x="1316961" y="2122307"/>
                </a:cubicBezTo>
                <a:cubicBezTo>
                  <a:pt x="1316398" y="2120618"/>
                  <a:pt x="1316398" y="2118930"/>
                  <a:pt x="1315835" y="2117241"/>
                </a:cubicBezTo>
                <a:cubicBezTo>
                  <a:pt x="1315273" y="2115553"/>
                  <a:pt x="1315273" y="2113864"/>
                  <a:pt x="1314710" y="2112176"/>
                </a:cubicBezTo>
                <a:cubicBezTo>
                  <a:pt x="1307955" y="2071651"/>
                  <a:pt x="1314710" y="2028311"/>
                  <a:pt x="1328781" y="1988349"/>
                </a:cubicBezTo>
                <a:cubicBezTo>
                  <a:pt x="1329344" y="1986660"/>
                  <a:pt x="1329907" y="1984972"/>
                  <a:pt x="1329907" y="1983846"/>
                </a:cubicBezTo>
                <a:cubicBezTo>
                  <a:pt x="1329907" y="1983846"/>
                  <a:pt x="1329907" y="1983846"/>
                  <a:pt x="1329907" y="1983846"/>
                </a:cubicBezTo>
                <a:cubicBezTo>
                  <a:pt x="1329907" y="1983846"/>
                  <a:pt x="1329907" y="1983283"/>
                  <a:pt x="1329907" y="1983283"/>
                </a:cubicBezTo>
                <a:cubicBezTo>
                  <a:pt x="1334972" y="1964146"/>
                  <a:pt x="1318087" y="1946698"/>
                  <a:pt x="1299513" y="1948949"/>
                </a:cubicBezTo>
                <a:lnTo>
                  <a:pt x="789571" y="2189849"/>
                </a:lnTo>
                <a:cubicBezTo>
                  <a:pt x="786756" y="2191538"/>
                  <a:pt x="783380" y="2192663"/>
                  <a:pt x="780565" y="2194352"/>
                </a:cubicBezTo>
                <a:lnTo>
                  <a:pt x="780565" y="2194352"/>
                </a:lnTo>
                <a:cubicBezTo>
                  <a:pt x="728220" y="2212926"/>
                  <a:pt x="669684" y="2189286"/>
                  <a:pt x="645481" y="2138067"/>
                </a:cubicBezTo>
                <a:lnTo>
                  <a:pt x="10024" y="792293"/>
                </a:lnTo>
                <a:cubicBezTo>
                  <a:pt x="9461" y="791167"/>
                  <a:pt x="8898" y="789479"/>
                  <a:pt x="8335" y="788353"/>
                </a:cubicBezTo>
                <a:cubicBezTo>
                  <a:pt x="-5173" y="755145"/>
                  <a:pt x="-1796" y="719122"/>
                  <a:pt x="15089" y="690417"/>
                </a:cubicBezTo>
                <a:cubicBezTo>
                  <a:pt x="16215" y="688729"/>
                  <a:pt x="16778" y="687603"/>
                  <a:pt x="17904" y="685914"/>
                </a:cubicBezTo>
                <a:cubicBezTo>
                  <a:pt x="28598" y="669592"/>
                  <a:pt x="43795" y="656083"/>
                  <a:pt x="62369" y="647641"/>
                </a:cubicBezTo>
                <a:lnTo>
                  <a:pt x="564994" y="409555"/>
                </a:lnTo>
                <a:cubicBezTo>
                  <a:pt x="567245" y="408429"/>
                  <a:pt x="569497" y="406741"/>
                  <a:pt x="571748" y="405052"/>
                </a:cubicBezTo>
                <a:lnTo>
                  <a:pt x="898201" y="250831"/>
                </a:lnTo>
                <a:cubicBezTo>
                  <a:pt x="900452" y="250269"/>
                  <a:pt x="903266" y="249706"/>
                  <a:pt x="905518" y="248580"/>
                </a:cubicBezTo>
                <a:lnTo>
                  <a:pt x="1407580" y="10495"/>
                </a:lnTo>
                <a:cubicBezTo>
                  <a:pt x="1458799" y="-13708"/>
                  <a:pt x="1519024" y="5429"/>
                  <a:pt x="1547730" y="52708"/>
                </a:cubicBezTo>
                <a:cubicBezTo>
                  <a:pt x="1547730" y="52708"/>
                  <a:pt x="1547730" y="52708"/>
                  <a:pt x="1547730" y="52708"/>
                </a:cubicBezTo>
                <a:cubicBezTo>
                  <a:pt x="1548855" y="55523"/>
                  <a:pt x="1549981" y="58900"/>
                  <a:pt x="1551670" y="61714"/>
                </a:cubicBezTo>
                <a:lnTo>
                  <a:pt x="1787503" y="560399"/>
                </a:lnTo>
                <a:cubicBezTo>
                  <a:pt x="1798198" y="582350"/>
                  <a:pt x="1776809" y="607115"/>
                  <a:pt x="1753732" y="598673"/>
                </a:cubicBezTo>
                <a:cubicBezTo>
                  <a:pt x="1711519" y="584039"/>
                  <a:pt x="1665365" y="577284"/>
                  <a:pt x="1623152" y="585727"/>
                </a:cubicBezTo>
                <a:cubicBezTo>
                  <a:pt x="1620337" y="586290"/>
                  <a:pt x="1617523" y="586853"/>
                  <a:pt x="1614146" y="587979"/>
                </a:cubicBezTo>
                <a:cubicBezTo>
                  <a:pt x="1613020" y="587979"/>
                  <a:pt x="1612457" y="587979"/>
                  <a:pt x="1611894" y="588541"/>
                </a:cubicBezTo>
                <a:cubicBezTo>
                  <a:pt x="1610206" y="589104"/>
                  <a:pt x="1607955" y="589667"/>
                  <a:pt x="1606266" y="590230"/>
                </a:cubicBezTo>
                <a:cubicBezTo>
                  <a:pt x="1604014" y="590793"/>
                  <a:pt x="1601763" y="591918"/>
                  <a:pt x="1599512" y="592481"/>
                </a:cubicBezTo>
                <a:cubicBezTo>
                  <a:pt x="1597823" y="593044"/>
                  <a:pt x="1596135" y="593607"/>
                  <a:pt x="1594446" y="594170"/>
                </a:cubicBezTo>
                <a:cubicBezTo>
                  <a:pt x="1591069" y="595295"/>
                  <a:pt x="1587129" y="596984"/>
                  <a:pt x="1583752" y="598673"/>
                </a:cubicBezTo>
                <a:cubicBezTo>
                  <a:pt x="1461614" y="656646"/>
                  <a:pt x="1508330" y="755708"/>
                  <a:pt x="1565741" y="877846"/>
                </a:cubicBezTo>
                <a:cubicBezTo>
                  <a:pt x="1623714" y="999985"/>
                  <a:pt x="1670994" y="1099046"/>
                  <a:pt x="1793132" y="1041073"/>
                </a:cubicBezTo>
                <a:cubicBezTo>
                  <a:pt x="1794258" y="1040510"/>
                  <a:pt x="1794821" y="1040510"/>
                  <a:pt x="1795383" y="1039947"/>
                </a:cubicBezTo>
                <a:cubicBezTo>
                  <a:pt x="1796509" y="1039384"/>
                  <a:pt x="1797072" y="1039384"/>
                  <a:pt x="1797635" y="1038821"/>
                </a:cubicBezTo>
                <a:cubicBezTo>
                  <a:pt x="1797635" y="1038821"/>
                  <a:pt x="1797635" y="1038821"/>
                  <a:pt x="1798198" y="1038821"/>
                </a:cubicBezTo>
                <a:cubicBezTo>
                  <a:pt x="1799886" y="1038258"/>
                  <a:pt x="1801575" y="1037133"/>
                  <a:pt x="1803263" y="1036007"/>
                </a:cubicBezTo>
                <a:cubicBezTo>
                  <a:pt x="1804952" y="1034881"/>
                  <a:pt x="1806640" y="1034318"/>
                  <a:pt x="1807766" y="1033193"/>
                </a:cubicBezTo>
                <a:cubicBezTo>
                  <a:pt x="1810580" y="1031504"/>
                  <a:pt x="1813395" y="1029816"/>
                  <a:pt x="1816209" y="1027564"/>
                </a:cubicBezTo>
                <a:cubicBezTo>
                  <a:pt x="1819023" y="1025313"/>
                  <a:pt x="1821837" y="1023624"/>
                  <a:pt x="1824652" y="1021373"/>
                </a:cubicBezTo>
                <a:cubicBezTo>
                  <a:pt x="1825777" y="1020247"/>
                  <a:pt x="1827466" y="1019121"/>
                  <a:pt x="1828592" y="1017996"/>
                </a:cubicBezTo>
                <a:cubicBezTo>
                  <a:pt x="1831969" y="1015744"/>
                  <a:pt x="1834783" y="1012930"/>
                  <a:pt x="1837597" y="1010116"/>
                </a:cubicBezTo>
                <a:cubicBezTo>
                  <a:pt x="1839849" y="1007864"/>
                  <a:pt x="1842663" y="1005613"/>
                  <a:pt x="1844914" y="1002799"/>
                </a:cubicBezTo>
                <a:cubicBezTo>
                  <a:pt x="1847166" y="1000547"/>
                  <a:pt x="1849417" y="997733"/>
                  <a:pt x="1851668" y="995482"/>
                </a:cubicBezTo>
                <a:cubicBezTo>
                  <a:pt x="1854483" y="992667"/>
                  <a:pt x="1856734" y="989290"/>
                  <a:pt x="1859548" y="985913"/>
                </a:cubicBezTo>
                <a:cubicBezTo>
                  <a:pt x="1860674" y="984225"/>
                  <a:pt x="1861800" y="982536"/>
                  <a:pt x="1862925" y="980848"/>
                </a:cubicBezTo>
                <a:cubicBezTo>
                  <a:pt x="1879248" y="958896"/>
                  <a:pt x="1892194" y="933568"/>
                  <a:pt x="1901762" y="907114"/>
                </a:cubicBezTo>
                <a:cubicBezTo>
                  <a:pt x="1901762" y="906551"/>
                  <a:pt x="1902325" y="905989"/>
                  <a:pt x="1902325" y="905989"/>
                </a:cubicBezTo>
                <a:cubicBezTo>
                  <a:pt x="1913019" y="886852"/>
                  <a:pt x="1941724" y="887415"/>
                  <a:pt x="1951856" y="908240"/>
                </a:cubicBezTo>
                <a:lnTo>
                  <a:pt x="2187690" y="1406925"/>
                </a:lnTo>
                <a:cubicBezTo>
                  <a:pt x="2189378" y="1410865"/>
                  <a:pt x="2191067" y="1414242"/>
                  <a:pt x="2192755" y="1417056"/>
                </a:cubicBezTo>
                <a:close/>
              </a:path>
            </a:pathLst>
          </a:custGeom>
          <a:solidFill>
            <a:srgbClr val="3CC6ED"/>
          </a:solidFill>
          <a:ln w="5622" cap="flat">
            <a:noFill/>
            <a:prstDash val="solid"/>
            <a:miter/>
          </a:ln>
        </p:spPr>
        <p:txBody>
          <a:bodyPr rtlCol="0" anchor="ctr"/>
          <a:lstStyle/>
          <a:p>
            <a:endParaRPr lang="vi-VN"/>
          </a:p>
        </p:txBody>
      </p:sp>
      <p:sp>
        <p:nvSpPr>
          <p:cNvPr id="42" name="Freeform: Shape 41">
            <a:extLst>
              <a:ext uri="{FF2B5EF4-FFF2-40B4-BE49-F238E27FC236}">
                <a16:creationId xmlns:a16="http://schemas.microsoft.com/office/drawing/2014/main" id="{CB3730D5-7DBC-E567-8B66-14B768EDCB86}"/>
              </a:ext>
            </a:extLst>
          </p:cNvPr>
          <p:cNvSpPr/>
          <p:nvPr/>
        </p:nvSpPr>
        <p:spPr>
          <a:xfrm>
            <a:off x="4349478" y="3727472"/>
            <a:ext cx="216697" cy="156094"/>
          </a:xfrm>
          <a:custGeom>
            <a:avLst/>
            <a:gdLst>
              <a:gd name="connsiteX0" fmla="*/ 0 w 216697"/>
              <a:gd name="connsiteY0" fmla="*/ 154221 h 156094"/>
              <a:gd name="connsiteX1" fmla="*/ 142401 w 216697"/>
              <a:gd name="connsiteY1" fmla="*/ 122138 h 156094"/>
              <a:gd name="connsiteX2" fmla="*/ 216697 w 216697"/>
              <a:gd name="connsiteY2" fmla="*/ 27580 h 156094"/>
              <a:gd name="connsiteX3" fmla="*/ 189117 w 216697"/>
              <a:gd name="connsiteY3" fmla="*/ 0 h 156094"/>
              <a:gd name="connsiteX4" fmla="*/ 108630 w 216697"/>
              <a:gd name="connsiteY4" fmla="*/ 62476 h 156094"/>
              <a:gd name="connsiteX5" fmla="*/ 9005 w 216697"/>
              <a:gd name="connsiteY5" fmla="*/ 72045 h 156094"/>
              <a:gd name="connsiteX6" fmla="*/ 0 w 216697"/>
              <a:gd name="connsiteY6" fmla="*/ 154221 h 15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697" h="156094">
                <a:moveTo>
                  <a:pt x="0" y="154221"/>
                </a:moveTo>
                <a:cubicBezTo>
                  <a:pt x="51219" y="158724"/>
                  <a:pt x="101313" y="157598"/>
                  <a:pt x="142401" y="122138"/>
                </a:cubicBezTo>
                <a:cubicBezTo>
                  <a:pt x="171669" y="96810"/>
                  <a:pt x="192495" y="57974"/>
                  <a:pt x="216697" y="27580"/>
                </a:cubicBezTo>
                <a:cubicBezTo>
                  <a:pt x="207129" y="18011"/>
                  <a:pt x="198123" y="9006"/>
                  <a:pt x="189117" y="0"/>
                </a:cubicBezTo>
                <a:cubicBezTo>
                  <a:pt x="161538" y="20263"/>
                  <a:pt x="141275" y="47842"/>
                  <a:pt x="108630" y="62476"/>
                </a:cubicBezTo>
                <a:cubicBezTo>
                  <a:pt x="80487" y="75422"/>
                  <a:pt x="40525" y="70356"/>
                  <a:pt x="9005" y="72045"/>
                </a:cubicBezTo>
                <a:cubicBezTo>
                  <a:pt x="5628" y="99062"/>
                  <a:pt x="3377" y="126641"/>
                  <a:pt x="0" y="154221"/>
                </a:cubicBezTo>
                <a:close/>
              </a:path>
            </a:pathLst>
          </a:custGeom>
          <a:solidFill>
            <a:srgbClr val="44A9EB"/>
          </a:solidFill>
          <a:ln w="5622" cap="flat">
            <a:noFill/>
            <a:prstDash val="solid"/>
            <a:miter/>
          </a:ln>
        </p:spPr>
        <p:txBody>
          <a:bodyPr rtlCol="0" anchor="ctr"/>
          <a:lstStyle/>
          <a:p>
            <a:endParaRPr lang="vi-VN"/>
          </a:p>
        </p:txBody>
      </p:sp>
      <p:sp>
        <p:nvSpPr>
          <p:cNvPr id="43" name="Freeform: Shape 42">
            <a:extLst>
              <a:ext uri="{FF2B5EF4-FFF2-40B4-BE49-F238E27FC236}">
                <a16:creationId xmlns:a16="http://schemas.microsoft.com/office/drawing/2014/main" id="{FB469A84-A410-043D-78D4-047DA5D13043}"/>
              </a:ext>
            </a:extLst>
          </p:cNvPr>
          <p:cNvSpPr/>
          <p:nvPr/>
        </p:nvSpPr>
        <p:spPr>
          <a:xfrm>
            <a:off x="4334389" y="3782277"/>
            <a:ext cx="128783" cy="216391"/>
          </a:xfrm>
          <a:custGeom>
            <a:avLst/>
            <a:gdLst>
              <a:gd name="connsiteX0" fmla="*/ 64056 w 128783"/>
              <a:gd name="connsiteY0" fmla="*/ 1481 h 216391"/>
              <a:gd name="connsiteX1" fmla="*/ 128784 w 128783"/>
              <a:gd name="connsiteY1" fmla="*/ 206358 h 216391"/>
              <a:gd name="connsiteX2" fmla="*/ 18465 w 128783"/>
              <a:gd name="connsiteY2" fmla="*/ 206921 h 216391"/>
              <a:gd name="connsiteX3" fmla="*/ 33099 w 128783"/>
              <a:gd name="connsiteY3" fmla="*/ 2044 h 216391"/>
              <a:gd name="connsiteX4" fmla="*/ 64056 w 128783"/>
              <a:gd name="connsiteY4" fmla="*/ 1481 h 2163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783" h="216391">
                <a:moveTo>
                  <a:pt x="64056" y="1481"/>
                </a:moveTo>
                <a:cubicBezTo>
                  <a:pt x="151298" y="29061"/>
                  <a:pt x="113587" y="155702"/>
                  <a:pt x="128784" y="206358"/>
                </a:cubicBezTo>
                <a:cubicBezTo>
                  <a:pt x="104581" y="228309"/>
                  <a:pt x="52236" y="207484"/>
                  <a:pt x="18465" y="206921"/>
                </a:cubicBezTo>
                <a:cubicBezTo>
                  <a:pt x="26908" y="133188"/>
                  <a:pt x="-36694" y="58892"/>
                  <a:pt x="33099" y="2044"/>
                </a:cubicBezTo>
                <a:cubicBezTo>
                  <a:pt x="43794" y="1481"/>
                  <a:pt x="54488" y="-1896"/>
                  <a:pt x="64056" y="1481"/>
                </a:cubicBezTo>
                <a:close/>
              </a:path>
            </a:pathLst>
          </a:custGeom>
          <a:solidFill>
            <a:srgbClr val="5EBFFF"/>
          </a:solidFill>
          <a:ln w="5622" cap="flat">
            <a:noFill/>
            <a:prstDash val="solid"/>
            <a:miter/>
          </a:ln>
        </p:spPr>
        <p:txBody>
          <a:bodyPr rtlCol="0" anchor="ctr"/>
          <a:lstStyle/>
          <a:p>
            <a:endParaRPr lang="vi-VN"/>
          </a:p>
        </p:txBody>
      </p:sp>
      <p:sp>
        <p:nvSpPr>
          <p:cNvPr id="44" name="Freeform: Shape 43">
            <a:extLst>
              <a:ext uri="{FF2B5EF4-FFF2-40B4-BE49-F238E27FC236}">
                <a16:creationId xmlns:a16="http://schemas.microsoft.com/office/drawing/2014/main" id="{2AA7BB6F-6700-9E8B-6F7A-1DBBDE2C253C}"/>
              </a:ext>
            </a:extLst>
          </p:cNvPr>
          <p:cNvSpPr/>
          <p:nvPr/>
        </p:nvSpPr>
        <p:spPr>
          <a:xfrm>
            <a:off x="4366926" y="3739292"/>
            <a:ext cx="32447" cy="57258"/>
          </a:xfrm>
          <a:custGeom>
            <a:avLst/>
            <a:gdLst>
              <a:gd name="connsiteX0" fmla="*/ 1126 w 32447"/>
              <a:gd name="connsiteY0" fmla="*/ 45028 h 57258"/>
              <a:gd name="connsiteX1" fmla="*/ 31520 w 32447"/>
              <a:gd name="connsiteY1" fmla="*/ 44465 h 57258"/>
              <a:gd name="connsiteX2" fmla="*/ 28142 w 32447"/>
              <a:gd name="connsiteY2" fmla="*/ 36022 h 57258"/>
              <a:gd name="connsiteX3" fmla="*/ 19700 w 32447"/>
              <a:gd name="connsiteY3" fmla="*/ 12946 h 57258"/>
              <a:gd name="connsiteX4" fmla="*/ 0 w 32447"/>
              <a:gd name="connsiteY4" fmla="*/ 0 h 57258"/>
              <a:gd name="connsiteX5" fmla="*/ 563 w 32447"/>
              <a:gd name="connsiteY5" fmla="*/ 29831 h 57258"/>
              <a:gd name="connsiteX6" fmla="*/ 1126 w 32447"/>
              <a:gd name="connsiteY6" fmla="*/ 45028 h 57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447" h="57258">
                <a:moveTo>
                  <a:pt x="1126" y="45028"/>
                </a:moveTo>
                <a:cubicBezTo>
                  <a:pt x="11257" y="50656"/>
                  <a:pt x="37711" y="69793"/>
                  <a:pt x="31520" y="44465"/>
                </a:cubicBezTo>
                <a:cubicBezTo>
                  <a:pt x="30957" y="43340"/>
                  <a:pt x="29831" y="38837"/>
                  <a:pt x="28142" y="36022"/>
                </a:cubicBezTo>
                <a:cubicBezTo>
                  <a:pt x="24766" y="29831"/>
                  <a:pt x="23640" y="19137"/>
                  <a:pt x="19700" y="12946"/>
                </a:cubicBezTo>
                <a:cubicBezTo>
                  <a:pt x="15760" y="6754"/>
                  <a:pt x="5628" y="4503"/>
                  <a:pt x="0" y="0"/>
                </a:cubicBezTo>
                <a:cubicBezTo>
                  <a:pt x="0" y="9006"/>
                  <a:pt x="563" y="21951"/>
                  <a:pt x="563" y="29831"/>
                </a:cubicBezTo>
                <a:cubicBezTo>
                  <a:pt x="563" y="36585"/>
                  <a:pt x="563" y="38274"/>
                  <a:pt x="1126" y="45028"/>
                </a:cubicBezTo>
                <a:close/>
              </a:path>
            </a:pathLst>
          </a:custGeom>
          <a:solidFill>
            <a:srgbClr val="FFCFCF"/>
          </a:solidFill>
          <a:ln w="5622" cap="flat">
            <a:noFill/>
            <a:prstDash val="solid"/>
            <a:miter/>
          </a:ln>
        </p:spPr>
        <p:txBody>
          <a:bodyPr rtlCol="0" anchor="ctr"/>
          <a:lstStyle/>
          <a:p>
            <a:endParaRPr lang="vi-VN"/>
          </a:p>
        </p:txBody>
      </p:sp>
      <p:sp>
        <p:nvSpPr>
          <p:cNvPr id="45" name="Freeform: Shape 44">
            <a:extLst>
              <a:ext uri="{FF2B5EF4-FFF2-40B4-BE49-F238E27FC236}">
                <a16:creationId xmlns:a16="http://schemas.microsoft.com/office/drawing/2014/main" id="{006D7C5F-638B-C35B-5117-16ACFFA9E11E}"/>
              </a:ext>
            </a:extLst>
          </p:cNvPr>
          <p:cNvSpPr/>
          <p:nvPr/>
        </p:nvSpPr>
        <p:spPr>
          <a:xfrm>
            <a:off x="4366926" y="3738166"/>
            <a:ext cx="28705" cy="36788"/>
          </a:xfrm>
          <a:custGeom>
            <a:avLst/>
            <a:gdLst>
              <a:gd name="connsiteX0" fmla="*/ 563 w 28705"/>
              <a:gd name="connsiteY0" fmla="*/ 30957 h 36788"/>
              <a:gd name="connsiteX1" fmla="*/ 8443 w 28705"/>
              <a:gd name="connsiteY1" fmla="*/ 34334 h 36788"/>
              <a:gd name="connsiteX2" fmla="*/ 28705 w 28705"/>
              <a:gd name="connsiteY2" fmla="*/ 36585 h 36788"/>
              <a:gd name="connsiteX3" fmla="*/ 19700 w 28705"/>
              <a:gd name="connsiteY3" fmla="*/ 13508 h 36788"/>
              <a:gd name="connsiteX4" fmla="*/ 0 w 28705"/>
              <a:gd name="connsiteY4" fmla="*/ 0 h 36788"/>
              <a:gd name="connsiteX5" fmla="*/ 563 w 28705"/>
              <a:gd name="connsiteY5" fmla="*/ 30957 h 3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705" h="36788">
                <a:moveTo>
                  <a:pt x="563" y="30957"/>
                </a:moveTo>
                <a:cubicBezTo>
                  <a:pt x="2814" y="32082"/>
                  <a:pt x="6191" y="33771"/>
                  <a:pt x="8443" y="34334"/>
                </a:cubicBezTo>
                <a:cubicBezTo>
                  <a:pt x="15197" y="36585"/>
                  <a:pt x="21388" y="37148"/>
                  <a:pt x="28705" y="36585"/>
                </a:cubicBezTo>
                <a:cubicBezTo>
                  <a:pt x="24766" y="29831"/>
                  <a:pt x="24203" y="20262"/>
                  <a:pt x="19700" y="13508"/>
                </a:cubicBezTo>
                <a:cubicBezTo>
                  <a:pt x="15197" y="7317"/>
                  <a:pt x="5628" y="5066"/>
                  <a:pt x="0" y="0"/>
                </a:cubicBezTo>
                <a:cubicBezTo>
                  <a:pt x="0" y="10694"/>
                  <a:pt x="0" y="20825"/>
                  <a:pt x="563" y="30957"/>
                </a:cubicBezTo>
                <a:close/>
              </a:path>
            </a:pathLst>
          </a:custGeom>
          <a:solidFill>
            <a:srgbClr val="CCCCCC"/>
          </a:solidFill>
          <a:ln w="5622" cap="flat">
            <a:noFill/>
            <a:prstDash val="solid"/>
            <a:miter/>
          </a:ln>
        </p:spPr>
        <p:txBody>
          <a:bodyPr rtlCol="0" anchor="ctr"/>
          <a:lstStyle/>
          <a:p>
            <a:endParaRPr lang="vi-VN"/>
          </a:p>
        </p:txBody>
      </p:sp>
      <p:sp>
        <p:nvSpPr>
          <p:cNvPr id="46" name="Freeform: Shape 45">
            <a:extLst>
              <a:ext uri="{FF2B5EF4-FFF2-40B4-BE49-F238E27FC236}">
                <a16:creationId xmlns:a16="http://schemas.microsoft.com/office/drawing/2014/main" id="{25253999-9148-D286-4831-055A39FEF2BD}"/>
              </a:ext>
            </a:extLst>
          </p:cNvPr>
          <p:cNvSpPr/>
          <p:nvPr/>
        </p:nvSpPr>
        <p:spPr>
          <a:xfrm>
            <a:off x="4344748" y="3692013"/>
            <a:ext cx="75718" cy="74651"/>
          </a:xfrm>
          <a:custGeom>
            <a:avLst/>
            <a:gdLst>
              <a:gd name="connsiteX0" fmla="*/ 66080 w 75718"/>
              <a:gd name="connsiteY0" fmla="*/ 71482 h 74651"/>
              <a:gd name="connsiteX1" fmla="*/ 64954 w 75718"/>
              <a:gd name="connsiteY1" fmla="*/ 0 h 74651"/>
              <a:gd name="connsiteX2" fmla="*/ 12047 w 75718"/>
              <a:gd name="connsiteY2" fmla="*/ 10131 h 74651"/>
              <a:gd name="connsiteX3" fmla="*/ 15987 w 75718"/>
              <a:gd name="connsiteY3" fmla="*/ 32645 h 74651"/>
              <a:gd name="connsiteX4" fmla="*/ 227 w 75718"/>
              <a:gd name="connsiteY4" fmla="*/ 34897 h 74651"/>
              <a:gd name="connsiteX5" fmla="*/ 19363 w 75718"/>
              <a:gd name="connsiteY5" fmla="*/ 51219 h 74651"/>
              <a:gd name="connsiteX6" fmla="*/ 66080 w 75718"/>
              <a:gd name="connsiteY6" fmla="*/ 71482 h 74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718" h="74651">
                <a:moveTo>
                  <a:pt x="66080" y="71482"/>
                </a:moveTo>
                <a:cubicBezTo>
                  <a:pt x="80714" y="64728"/>
                  <a:pt x="77337" y="15760"/>
                  <a:pt x="64954" y="0"/>
                </a:cubicBezTo>
                <a:cubicBezTo>
                  <a:pt x="52572" y="15760"/>
                  <a:pt x="30058" y="15760"/>
                  <a:pt x="12047" y="10131"/>
                </a:cubicBezTo>
                <a:cubicBezTo>
                  <a:pt x="13735" y="14071"/>
                  <a:pt x="13172" y="27580"/>
                  <a:pt x="15987" y="32645"/>
                </a:cubicBezTo>
                <a:cubicBezTo>
                  <a:pt x="13172" y="27580"/>
                  <a:pt x="-2025" y="25891"/>
                  <a:pt x="227" y="34897"/>
                </a:cubicBezTo>
                <a:cubicBezTo>
                  <a:pt x="1915" y="43340"/>
                  <a:pt x="12047" y="48405"/>
                  <a:pt x="19363" y="51219"/>
                </a:cubicBezTo>
                <a:cubicBezTo>
                  <a:pt x="26118" y="69230"/>
                  <a:pt x="46380" y="80487"/>
                  <a:pt x="66080" y="71482"/>
                </a:cubicBezTo>
                <a:close/>
              </a:path>
            </a:pathLst>
          </a:custGeom>
          <a:solidFill>
            <a:srgbClr val="FFCFCF"/>
          </a:solidFill>
          <a:ln w="5622" cap="flat">
            <a:noFill/>
            <a:prstDash val="solid"/>
            <a:miter/>
          </a:ln>
        </p:spPr>
        <p:txBody>
          <a:bodyPr rtlCol="0" anchor="ctr"/>
          <a:lstStyle/>
          <a:p>
            <a:endParaRPr lang="vi-VN"/>
          </a:p>
        </p:txBody>
      </p:sp>
      <p:sp>
        <p:nvSpPr>
          <p:cNvPr id="47" name="Freeform: Shape 46">
            <a:extLst>
              <a:ext uri="{FF2B5EF4-FFF2-40B4-BE49-F238E27FC236}">
                <a16:creationId xmlns:a16="http://schemas.microsoft.com/office/drawing/2014/main" id="{C51FA4F4-97D9-38AA-0B5C-9CB298D9B1A1}"/>
              </a:ext>
            </a:extLst>
          </p:cNvPr>
          <p:cNvSpPr/>
          <p:nvPr/>
        </p:nvSpPr>
        <p:spPr>
          <a:xfrm>
            <a:off x="4344412" y="3680194"/>
            <a:ext cx="73733" cy="74859"/>
          </a:xfrm>
          <a:custGeom>
            <a:avLst/>
            <a:gdLst>
              <a:gd name="connsiteX0" fmla="*/ 73733 w 73733"/>
              <a:gd name="connsiteY0" fmla="*/ 34334 h 74859"/>
              <a:gd name="connsiteX1" fmla="*/ 63039 w 73733"/>
              <a:gd name="connsiteY1" fmla="*/ 14634 h 74859"/>
              <a:gd name="connsiteX2" fmla="*/ 46154 w 73733"/>
              <a:gd name="connsiteY2" fmla="*/ 34897 h 74859"/>
              <a:gd name="connsiteX3" fmla="*/ 42214 w 73733"/>
              <a:gd name="connsiteY3" fmla="*/ 24765 h 74859"/>
              <a:gd name="connsiteX4" fmla="*/ 29268 w 73733"/>
              <a:gd name="connsiteY4" fmla="*/ 44465 h 74859"/>
              <a:gd name="connsiteX5" fmla="*/ 32083 w 73733"/>
              <a:gd name="connsiteY5" fmla="*/ 74859 h 74859"/>
              <a:gd name="connsiteX6" fmla="*/ 15197 w 73733"/>
              <a:gd name="connsiteY6" fmla="*/ 43340 h 74859"/>
              <a:gd name="connsiteX7" fmla="*/ 0 w 73733"/>
              <a:gd name="connsiteY7" fmla="*/ 29831 h 74859"/>
              <a:gd name="connsiteX8" fmla="*/ 1126 w 73733"/>
              <a:gd name="connsiteY8" fmla="*/ 14634 h 74859"/>
              <a:gd name="connsiteX9" fmla="*/ 36585 w 73733"/>
              <a:gd name="connsiteY9" fmla="*/ 5066 h 74859"/>
              <a:gd name="connsiteX10" fmla="*/ 51219 w 73733"/>
              <a:gd name="connsiteY10" fmla="*/ 0 h 74859"/>
              <a:gd name="connsiteX11" fmla="*/ 62476 w 73733"/>
              <a:gd name="connsiteY11" fmla="*/ 1126 h 74859"/>
              <a:gd name="connsiteX12" fmla="*/ 70919 w 73733"/>
              <a:gd name="connsiteY12" fmla="*/ 3940 h 74859"/>
              <a:gd name="connsiteX13" fmla="*/ 73733 w 73733"/>
              <a:gd name="connsiteY13" fmla="*/ 34334 h 7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733" h="74859">
                <a:moveTo>
                  <a:pt x="73733" y="34334"/>
                </a:moveTo>
                <a:cubicBezTo>
                  <a:pt x="73733" y="34334"/>
                  <a:pt x="72045" y="20826"/>
                  <a:pt x="63039" y="14634"/>
                </a:cubicBezTo>
                <a:cubicBezTo>
                  <a:pt x="63039" y="14634"/>
                  <a:pt x="59099" y="29831"/>
                  <a:pt x="46154" y="34897"/>
                </a:cubicBezTo>
                <a:cubicBezTo>
                  <a:pt x="46154" y="34897"/>
                  <a:pt x="45591" y="27580"/>
                  <a:pt x="42214" y="24765"/>
                </a:cubicBezTo>
                <a:cubicBezTo>
                  <a:pt x="42214" y="24765"/>
                  <a:pt x="39962" y="36022"/>
                  <a:pt x="29268" y="44465"/>
                </a:cubicBezTo>
                <a:cubicBezTo>
                  <a:pt x="19137" y="52345"/>
                  <a:pt x="28705" y="70919"/>
                  <a:pt x="32083" y="74859"/>
                </a:cubicBezTo>
                <a:cubicBezTo>
                  <a:pt x="32083" y="74859"/>
                  <a:pt x="12946" y="63602"/>
                  <a:pt x="15197" y="43340"/>
                </a:cubicBezTo>
                <a:cubicBezTo>
                  <a:pt x="15197" y="43340"/>
                  <a:pt x="0" y="30394"/>
                  <a:pt x="0" y="29831"/>
                </a:cubicBezTo>
                <a:cubicBezTo>
                  <a:pt x="0" y="29268"/>
                  <a:pt x="1126" y="14634"/>
                  <a:pt x="1126" y="14634"/>
                </a:cubicBezTo>
                <a:cubicBezTo>
                  <a:pt x="1126" y="14634"/>
                  <a:pt x="36585" y="5628"/>
                  <a:pt x="36585" y="5066"/>
                </a:cubicBezTo>
                <a:cubicBezTo>
                  <a:pt x="36585" y="4503"/>
                  <a:pt x="51219" y="0"/>
                  <a:pt x="51219" y="0"/>
                </a:cubicBezTo>
                <a:lnTo>
                  <a:pt x="62476" y="1126"/>
                </a:lnTo>
                <a:lnTo>
                  <a:pt x="70919" y="3940"/>
                </a:lnTo>
                <a:lnTo>
                  <a:pt x="73733" y="34334"/>
                </a:lnTo>
                <a:close/>
              </a:path>
            </a:pathLst>
          </a:custGeom>
          <a:solidFill>
            <a:srgbClr val="30334D"/>
          </a:solidFill>
          <a:ln w="5622" cap="flat">
            <a:noFill/>
            <a:prstDash val="solid"/>
            <a:miter/>
          </a:ln>
        </p:spPr>
        <p:txBody>
          <a:bodyPr rtlCol="0" anchor="ctr"/>
          <a:lstStyle/>
          <a:p>
            <a:endParaRPr lang="vi-VN"/>
          </a:p>
        </p:txBody>
      </p:sp>
      <p:sp>
        <p:nvSpPr>
          <p:cNvPr id="48" name="Freeform: Shape 47">
            <a:extLst>
              <a:ext uri="{FF2B5EF4-FFF2-40B4-BE49-F238E27FC236}">
                <a16:creationId xmlns:a16="http://schemas.microsoft.com/office/drawing/2014/main" id="{9FBA0F37-6567-8C48-4FF5-CCB6D7E120A8}"/>
              </a:ext>
            </a:extLst>
          </p:cNvPr>
          <p:cNvSpPr/>
          <p:nvPr/>
        </p:nvSpPr>
        <p:spPr>
          <a:xfrm>
            <a:off x="4387189" y="3693044"/>
            <a:ext cx="252719" cy="234122"/>
          </a:xfrm>
          <a:custGeom>
            <a:avLst/>
            <a:gdLst>
              <a:gd name="connsiteX0" fmla="*/ 563 w 252719"/>
              <a:gd name="connsiteY0" fmla="*/ 213978 h 234122"/>
              <a:gd name="connsiteX1" fmla="*/ 146341 w 252719"/>
              <a:gd name="connsiteY1" fmla="*/ 221295 h 234122"/>
              <a:gd name="connsiteX2" fmla="*/ 216697 w 252719"/>
              <a:gd name="connsiteY2" fmla="*/ 96906 h 234122"/>
              <a:gd name="connsiteX3" fmla="*/ 224577 w 252719"/>
              <a:gd name="connsiteY3" fmla="*/ 62009 h 234122"/>
              <a:gd name="connsiteX4" fmla="*/ 243714 w 252719"/>
              <a:gd name="connsiteY4" fmla="*/ 7412 h 234122"/>
              <a:gd name="connsiteX5" fmla="*/ 195872 w 252719"/>
              <a:gd name="connsiteY5" fmla="*/ 46812 h 234122"/>
              <a:gd name="connsiteX6" fmla="*/ 131144 w 252719"/>
              <a:gd name="connsiteY6" fmla="*/ 151502 h 234122"/>
              <a:gd name="connsiteX7" fmla="*/ 0 w 252719"/>
              <a:gd name="connsiteY7" fmla="*/ 123922 h 234122"/>
              <a:gd name="connsiteX8" fmla="*/ 563 w 252719"/>
              <a:gd name="connsiteY8" fmla="*/ 213978 h 234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719" h="234122">
                <a:moveTo>
                  <a:pt x="563" y="213978"/>
                </a:moveTo>
                <a:cubicBezTo>
                  <a:pt x="49531" y="229175"/>
                  <a:pt x="95122" y="246624"/>
                  <a:pt x="146341" y="221295"/>
                </a:cubicBezTo>
                <a:cubicBezTo>
                  <a:pt x="186866" y="201596"/>
                  <a:pt x="206003" y="136305"/>
                  <a:pt x="216697" y="96906"/>
                </a:cubicBezTo>
                <a:cubicBezTo>
                  <a:pt x="221763" y="78332"/>
                  <a:pt x="220637" y="77206"/>
                  <a:pt x="224577" y="62009"/>
                </a:cubicBezTo>
                <a:cubicBezTo>
                  <a:pt x="241463" y="49626"/>
                  <a:pt x="266228" y="28238"/>
                  <a:pt x="243714" y="7412"/>
                </a:cubicBezTo>
                <a:cubicBezTo>
                  <a:pt x="215572" y="-18479"/>
                  <a:pt x="199249" y="30489"/>
                  <a:pt x="195872" y="46812"/>
                </a:cubicBezTo>
                <a:cubicBezTo>
                  <a:pt x="190243" y="72703"/>
                  <a:pt x="145215" y="147562"/>
                  <a:pt x="131144" y="151502"/>
                </a:cubicBezTo>
                <a:cubicBezTo>
                  <a:pt x="77673" y="166136"/>
                  <a:pt x="45028" y="137431"/>
                  <a:pt x="0" y="123922"/>
                </a:cubicBezTo>
                <a:cubicBezTo>
                  <a:pt x="0" y="153753"/>
                  <a:pt x="1126" y="183584"/>
                  <a:pt x="563" y="213978"/>
                </a:cubicBezTo>
                <a:close/>
              </a:path>
            </a:pathLst>
          </a:custGeom>
          <a:solidFill>
            <a:srgbClr val="FFCFCF"/>
          </a:solidFill>
          <a:ln w="5622" cap="flat">
            <a:noFill/>
            <a:prstDash val="solid"/>
            <a:miter/>
          </a:ln>
        </p:spPr>
        <p:txBody>
          <a:bodyPr rtlCol="0" anchor="ctr"/>
          <a:lstStyle/>
          <a:p>
            <a:endParaRPr lang="vi-VN"/>
          </a:p>
        </p:txBody>
      </p:sp>
      <p:sp>
        <p:nvSpPr>
          <p:cNvPr id="49" name="Freeform: Shape 48">
            <a:extLst>
              <a:ext uri="{FF2B5EF4-FFF2-40B4-BE49-F238E27FC236}">
                <a16:creationId xmlns:a16="http://schemas.microsoft.com/office/drawing/2014/main" id="{54E07CFF-B76F-B130-7D20-93A1EBBBC857}"/>
              </a:ext>
            </a:extLst>
          </p:cNvPr>
          <p:cNvSpPr/>
          <p:nvPr/>
        </p:nvSpPr>
        <p:spPr>
          <a:xfrm>
            <a:off x="4386626" y="3764058"/>
            <a:ext cx="225702" cy="163214"/>
          </a:xfrm>
          <a:custGeom>
            <a:avLst/>
            <a:gdLst>
              <a:gd name="connsiteX0" fmla="*/ 1126 w 225702"/>
              <a:gd name="connsiteY0" fmla="*/ 142964 h 163214"/>
              <a:gd name="connsiteX1" fmla="*/ 146904 w 225702"/>
              <a:gd name="connsiteY1" fmla="*/ 150281 h 163214"/>
              <a:gd name="connsiteX2" fmla="*/ 225703 w 225702"/>
              <a:gd name="connsiteY2" fmla="*/ 29268 h 163214"/>
              <a:gd name="connsiteX3" fmla="*/ 184052 w 225702"/>
              <a:gd name="connsiteY3" fmla="*/ 0 h 163214"/>
              <a:gd name="connsiteX4" fmla="*/ 131144 w 225702"/>
              <a:gd name="connsiteY4" fmla="*/ 81051 h 163214"/>
              <a:gd name="connsiteX5" fmla="*/ 0 w 225702"/>
              <a:gd name="connsiteY5" fmla="*/ 52908 h 163214"/>
              <a:gd name="connsiteX6" fmla="*/ 1126 w 225702"/>
              <a:gd name="connsiteY6" fmla="*/ 142964 h 163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702" h="163214">
                <a:moveTo>
                  <a:pt x="1126" y="142964"/>
                </a:moveTo>
                <a:cubicBezTo>
                  <a:pt x="50094" y="157598"/>
                  <a:pt x="95684" y="176172"/>
                  <a:pt x="146904" y="150281"/>
                </a:cubicBezTo>
                <a:cubicBezTo>
                  <a:pt x="187992" y="129455"/>
                  <a:pt x="213320" y="72608"/>
                  <a:pt x="225703" y="29268"/>
                </a:cubicBezTo>
                <a:cubicBezTo>
                  <a:pt x="215009" y="18011"/>
                  <a:pt x="195872" y="9569"/>
                  <a:pt x="184052" y="0"/>
                </a:cubicBezTo>
                <a:cubicBezTo>
                  <a:pt x="177298" y="19137"/>
                  <a:pt x="145778" y="77673"/>
                  <a:pt x="131144" y="81051"/>
                </a:cubicBezTo>
                <a:cubicBezTo>
                  <a:pt x="78236" y="94559"/>
                  <a:pt x="44465" y="66979"/>
                  <a:pt x="0" y="52908"/>
                </a:cubicBezTo>
                <a:cubicBezTo>
                  <a:pt x="563" y="82739"/>
                  <a:pt x="1689" y="112570"/>
                  <a:pt x="1126" y="142964"/>
                </a:cubicBezTo>
                <a:close/>
              </a:path>
            </a:pathLst>
          </a:custGeom>
          <a:solidFill>
            <a:srgbClr val="5EBFFF"/>
          </a:solidFill>
          <a:ln w="5622" cap="flat">
            <a:noFill/>
            <a:prstDash val="solid"/>
            <a:miter/>
          </a:ln>
        </p:spPr>
        <p:txBody>
          <a:bodyPr rtlCol="0" anchor="ctr"/>
          <a:lstStyle/>
          <a:p>
            <a:endParaRPr lang="vi-VN"/>
          </a:p>
        </p:txBody>
      </p:sp>
      <p:sp>
        <p:nvSpPr>
          <p:cNvPr id="50" name="Freeform: Shape 49">
            <a:extLst>
              <a:ext uri="{FF2B5EF4-FFF2-40B4-BE49-F238E27FC236}">
                <a16:creationId xmlns:a16="http://schemas.microsoft.com/office/drawing/2014/main" id="{9F08EBC8-54EE-5E74-4E5A-84B1E7DF11E0}"/>
              </a:ext>
            </a:extLst>
          </p:cNvPr>
          <p:cNvSpPr/>
          <p:nvPr/>
        </p:nvSpPr>
        <p:spPr>
          <a:xfrm>
            <a:off x="5808983" y="2072783"/>
            <a:ext cx="2173093" cy="1972989"/>
          </a:xfrm>
          <a:custGeom>
            <a:avLst/>
            <a:gdLst>
              <a:gd name="connsiteX0" fmla="*/ 2059432 w 2173093"/>
              <a:gd name="connsiteY0" fmla="*/ 978145 h 1972989"/>
              <a:gd name="connsiteX1" fmla="*/ 1987950 w 2173093"/>
              <a:gd name="connsiteY1" fmla="*/ 1332740 h 1972989"/>
              <a:gd name="connsiteX2" fmla="*/ 1985699 w 2173093"/>
              <a:gd name="connsiteY2" fmla="*/ 1340057 h 1972989"/>
              <a:gd name="connsiteX3" fmla="*/ 1875943 w 2173093"/>
              <a:gd name="connsiteY3" fmla="*/ 1885458 h 1972989"/>
              <a:gd name="connsiteX4" fmla="*/ 1761122 w 2173093"/>
              <a:gd name="connsiteY4" fmla="*/ 1972700 h 1972989"/>
              <a:gd name="connsiteX5" fmla="*/ 1761122 w 2173093"/>
              <a:gd name="connsiteY5" fmla="*/ 1972700 h 1972989"/>
              <a:gd name="connsiteX6" fmla="*/ 1748739 w 2173093"/>
              <a:gd name="connsiteY6" fmla="*/ 1969323 h 1972989"/>
              <a:gd name="connsiteX7" fmla="*/ 1207840 w 2173093"/>
              <a:gd name="connsiteY7" fmla="*/ 1860130 h 1972989"/>
              <a:gd name="connsiteX8" fmla="*/ 1197146 w 2173093"/>
              <a:gd name="connsiteY8" fmla="*/ 1810036 h 1972989"/>
              <a:gd name="connsiteX9" fmla="*/ 1269754 w 2173093"/>
              <a:gd name="connsiteY9" fmla="*/ 1740243 h 1972989"/>
              <a:gd name="connsiteX10" fmla="*/ 1273694 w 2173093"/>
              <a:gd name="connsiteY10" fmla="*/ 1734615 h 1972989"/>
              <a:gd name="connsiteX11" fmla="*/ 1276508 w 2173093"/>
              <a:gd name="connsiteY11" fmla="*/ 1730112 h 1972989"/>
              <a:gd name="connsiteX12" fmla="*/ 1279885 w 2173093"/>
              <a:gd name="connsiteY12" fmla="*/ 1724483 h 1972989"/>
              <a:gd name="connsiteX13" fmla="*/ 1282699 w 2173093"/>
              <a:gd name="connsiteY13" fmla="*/ 1718855 h 1972989"/>
              <a:gd name="connsiteX14" fmla="*/ 1284951 w 2173093"/>
              <a:gd name="connsiteY14" fmla="*/ 1714352 h 1972989"/>
              <a:gd name="connsiteX15" fmla="*/ 1287202 w 2173093"/>
              <a:gd name="connsiteY15" fmla="*/ 1709286 h 1972989"/>
              <a:gd name="connsiteX16" fmla="*/ 1293393 w 2173093"/>
              <a:gd name="connsiteY16" fmla="*/ 1694089 h 1972989"/>
              <a:gd name="connsiteX17" fmla="*/ 1297896 w 2173093"/>
              <a:gd name="connsiteY17" fmla="*/ 1678330 h 1972989"/>
              <a:gd name="connsiteX18" fmla="*/ 1299022 w 2173093"/>
              <a:gd name="connsiteY18" fmla="*/ 1673264 h 1972989"/>
              <a:gd name="connsiteX19" fmla="*/ 1300710 w 2173093"/>
              <a:gd name="connsiteY19" fmla="*/ 1662007 h 1972989"/>
              <a:gd name="connsiteX20" fmla="*/ 1301836 w 2173093"/>
              <a:gd name="connsiteY20" fmla="*/ 1650750 h 1972989"/>
              <a:gd name="connsiteX21" fmla="*/ 1302399 w 2173093"/>
              <a:gd name="connsiteY21" fmla="*/ 1640619 h 1972989"/>
              <a:gd name="connsiteX22" fmla="*/ 1302399 w 2173093"/>
              <a:gd name="connsiteY22" fmla="*/ 1640619 h 1972989"/>
              <a:gd name="connsiteX23" fmla="*/ 1302399 w 2173093"/>
              <a:gd name="connsiteY23" fmla="*/ 1635553 h 1972989"/>
              <a:gd name="connsiteX24" fmla="*/ 1302399 w 2173093"/>
              <a:gd name="connsiteY24" fmla="*/ 1631050 h 1972989"/>
              <a:gd name="connsiteX25" fmla="*/ 1302399 w 2173093"/>
              <a:gd name="connsiteY25" fmla="*/ 1626547 h 1972989"/>
              <a:gd name="connsiteX26" fmla="*/ 1302399 w 2173093"/>
              <a:gd name="connsiteY26" fmla="*/ 1624296 h 1972989"/>
              <a:gd name="connsiteX27" fmla="*/ 1294519 w 2173093"/>
              <a:gd name="connsiteY27" fmla="*/ 1590525 h 1972989"/>
              <a:gd name="connsiteX28" fmla="*/ 1292831 w 2173093"/>
              <a:gd name="connsiteY28" fmla="*/ 1587148 h 1972989"/>
              <a:gd name="connsiteX29" fmla="*/ 1291142 w 2173093"/>
              <a:gd name="connsiteY29" fmla="*/ 1583771 h 1972989"/>
              <a:gd name="connsiteX30" fmla="*/ 1283825 w 2173093"/>
              <a:gd name="connsiteY30" fmla="*/ 1572514 h 1972989"/>
              <a:gd name="connsiteX31" fmla="*/ 1281574 w 2173093"/>
              <a:gd name="connsiteY31" fmla="*/ 1569700 h 1972989"/>
              <a:gd name="connsiteX32" fmla="*/ 1267502 w 2173093"/>
              <a:gd name="connsiteY32" fmla="*/ 1555066 h 1972989"/>
              <a:gd name="connsiteX33" fmla="*/ 1264688 w 2173093"/>
              <a:gd name="connsiteY33" fmla="*/ 1552814 h 1972989"/>
              <a:gd name="connsiteX34" fmla="*/ 1255120 w 2173093"/>
              <a:gd name="connsiteY34" fmla="*/ 1546060 h 1972989"/>
              <a:gd name="connsiteX35" fmla="*/ 1248365 w 2173093"/>
              <a:gd name="connsiteY35" fmla="*/ 1542120 h 1972989"/>
              <a:gd name="connsiteX36" fmla="*/ 1248365 w 2173093"/>
              <a:gd name="connsiteY36" fmla="*/ 1542120 h 1972989"/>
              <a:gd name="connsiteX37" fmla="*/ 1244988 w 2173093"/>
              <a:gd name="connsiteY37" fmla="*/ 1539869 h 1972989"/>
              <a:gd name="connsiteX38" fmla="*/ 1241048 w 2173093"/>
              <a:gd name="connsiteY38" fmla="*/ 1537617 h 1972989"/>
              <a:gd name="connsiteX39" fmla="*/ 1233731 w 2173093"/>
              <a:gd name="connsiteY39" fmla="*/ 1534240 h 1972989"/>
              <a:gd name="connsiteX40" fmla="*/ 1233731 w 2173093"/>
              <a:gd name="connsiteY40" fmla="*/ 1534240 h 1972989"/>
              <a:gd name="connsiteX41" fmla="*/ 1225851 w 2173093"/>
              <a:gd name="connsiteY41" fmla="*/ 1530863 h 1972989"/>
              <a:gd name="connsiteX42" fmla="*/ 1218534 w 2173093"/>
              <a:gd name="connsiteY42" fmla="*/ 1527486 h 1972989"/>
              <a:gd name="connsiteX43" fmla="*/ 1216283 w 2173093"/>
              <a:gd name="connsiteY43" fmla="*/ 1526923 h 1972989"/>
              <a:gd name="connsiteX44" fmla="*/ 1208966 w 2173093"/>
              <a:gd name="connsiteY44" fmla="*/ 1524109 h 1972989"/>
              <a:gd name="connsiteX45" fmla="*/ 1199960 w 2173093"/>
              <a:gd name="connsiteY45" fmla="*/ 1521295 h 1972989"/>
              <a:gd name="connsiteX46" fmla="*/ 1174069 w 2173093"/>
              <a:gd name="connsiteY46" fmla="*/ 1513415 h 1972989"/>
              <a:gd name="connsiteX47" fmla="*/ 1163938 w 2173093"/>
              <a:gd name="connsiteY47" fmla="*/ 1510601 h 1972989"/>
              <a:gd name="connsiteX48" fmla="*/ 1158872 w 2173093"/>
              <a:gd name="connsiteY48" fmla="*/ 1509475 h 1972989"/>
              <a:gd name="connsiteX49" fmla="*/ 1140861 w 2173093"/>
              <a:gd name="connsiteY49" fmla="*/ 1505535 h 1972989"/>
              <a:gd name="connsiteX50" fmla="*/ 1086265 w 2173093"/>
              <a:gd name="connsiteY50" fmla="*/ 1494278 h 1972989"/>
              <a:gd name="connsiteX51" fmla="*/ 819474 w 2173093"/>
              <a:gd name="connsiteY51" fmla="*/ 1578705 h 1972989"/>
              <a:gd name="connsiteX52" fmla="*/ 818348 w 2173093"/>
              <a:gd name="connsiteY52" fmla="*/ 1584897 h 1972989"/>
              <a:gd name="connsiteX53" fmla="*/ 817222 w 2173093"/>
              <a:gd name="connsiteY53" fmla="*/ 1594465 h 1972989"/>
              <a:gd name="connsiteX54" fmla="*/ 816659 w 2173093"/>
              <a:gd name="connsiteY54" fmla="*/ 1600094 h 1972989"/>
              <a:gd name="connsiteX55" fmla="*/ 816097 w 2173093"/>
              <a:gd name="connsiteY55" fmla="*/ 1609662 h 1972989"/>
              <a:gd name="connsiteX56" fmla="*/ 861687 w 2173093"/>
              <a:gd name="connsiteY56" fmla="*/ 1746997 h 1972989"/>
              <a:gd name="connsiteX57" fmla="*/ 863376 w 2173093"/>
              <a:gd name="connsiteY57" fmla="*/ 1750374 h 1972989"/>
              <a:gd name="connsiteX58" fmla="*/ 863376 w 2173093"/>
              <a:gd name="connsiteY58" fmla="*/ 1750374 h 1972989"/>
              <a:gd name="connsiteX59" fmla="*/ 830731 w 2173093"/>
              <a:gd name="connsiteY59" fmla="*/ 1785834 h 1972989"/>
              <a:gd name="connsiteX60" fmla="*/ 289832 w 2173093"/>
              <a:gd name="connsiteY60" fmla="*/ 1676641 h 1972989"/>
              <a:gd name="connsiteX61" fmla="*/ 276324 w 2173093"/>
              <a:gd name="connsiteY61" fmla="*/ 1674953 h 1972989"/>
              <a:gd name="connsiteX62" fmla="*/ 276324 w 2173093"/>
              <a:gd name="connsiteY62" fmla="*/ 1674953 h 1972989"/>
              <a:gd name="connsiteX63" fmla="*/ 202028 w 2173093"/>
              <a:gd name="connsiteY63" fmla="*/ 1560694 h 1972989"/>
              <a:gd name="connsiteX64" fmla="*/ 202028 w 2173093"/>
              <a:gd name="connsiteY64" fmla="*/ 1560694 h 1972989"/>
              <a:gd name="connsiteX65" fmla="*/ 204279 w 2173093"/>
              <a:gd name="connsiteY65" fmla="*/ 1551688 h 1972989"/>
              <a:gd name="connsiteX66" fmla="*/ 315723 w 2173093"/>
              <a:gd name="connsiteY66" fmla="*/ 998407 h 1972989"/>
              <a:gd name="connsiteX67" fmla="*/ 274072 w 2173093"/>
              <a:gd name="connsiteY67" fmla="*/ 977582 h 1972989"/>
              <a:gd name="connsiteX68" fmla="*/ 270132 w 2173093"/>
              <a:gd name="connsiteY68" fmla="*/ 979833 h 1972989"/>
              <a:gd name="connsiteX69" fmla="*/ 197525 w 2173093"/>
              <a:gd name="connsiteY69" fmla="*/ 1014730 h 1972989"/>
              <a:gd name="connsiteX70" fmla="*/ 191896 w 2173093"/>
              <a:gd name="connsiteY70" fmla="*/ 1016418 h 1972989"/>
              <a:gd name="connsiteX71" fmla="*/ 180076 w 2173093"/>
              <a:gd name="connsiteY71" fmla="*/ 1019233 h 1972989"/>
              <a:gd name="connsiteX72" fmla="*/ 169945 w 2173093"/>
              <a:gd name="connsiteY72" fmla="*/ 1020921 h 1972989"/>
              <a:gd name="connsiteX73" fmla="*/ 159814 w 2173093"/>
              <a:gd name="connsiteY73" fmla="*/ 1022610 h 1972989"/>
              <a:gd name="connsiteX74" fmla="*/ 147994 w 2173093"/>
              <a:gd name="connsiteY74" fmla="*/ 1023735 h 1972989"/>
              <a:gd name="connsiteX75" fmla="*/ 142365 w 2173093"/>
              <a:gd name="connsiteY75" fmla="*/ 1023735 h 1972989"/>
              <a:gd name="connsiteX76" fmla="*/ 131671 w 2173093"/>
              <a:gd name="connsiteY76" fmla="*/ 1023735 h 1972989"/>
              <a:gd name="connsiteX77" fmla="*/ 121540 w 2173093"/>
              <a:gd name="connsiteY77" fmla="*/ 1023173 h 1972989"/>
              <a:gd name="connsiteX78" fmla="*/ 115911 w 2173093"/>
              <a:gd name="connsiteY78" fmla="*/ 1022610 h 1972989"/>
              <a:gd name="connsiteX79" fmla="*/ 110283 w 2173093"/>
              <a:gd name="connsiteY79" fmla="*/ 1022047 h 1972989"/>
              <a:gd name="connsiteX80" fmla="*/ 109720 w 2173093"/>
              <a:gd name="connsiteY80" fmla="*/ 1022047 h 1972989"/>
              <a:gd name="connsiteX81" fmla="*/ 106906 w 2173093"/>
              <a:gd name="connsiteY81" fmla="*/ 1021484 h 1972989"/>
              <a:gd name="connsiteX82" fmla="*/ 104654 w 2173093"/>
              <a:gd name="connsiteY82" fmla="*/ 1020921 h 1972989"/>
              <a:gd name="connsiteX83" fmla="*/ 20227 w 2173093"/>
              <a:gd name="connsiteY83" fmla="*/ 754130 h 1972989"/>
              <a:gd name="connsiteX84" fmla="*/ 201465 w 2173093"/>
              <a:gd name="connsiteY84" fmla="*/ 540810 h 1972989"/>
              <a:gd name="connsiteX85" fmla="*/ 212159 w 2173093"/>
              <a:gd name="connsiteY85" fmla="*/ 543624 h 1972989"/>
              <a:gd name="connsiteX86" fmla="*/ 217224 w 2173093"/>
              <a:gd name="connsiteY86" fmla="*/ 545313 h 1972989"/>
              <a:gd name="connsiteX87" fmla="*/ 223979 w 2173093"/>
              <a:gd name="connsiteY87" fmla="*/ 547564 h 1972989"/>
              <a:gd name="connsiteX88" fmla="*/ 229607 w 2173093"/>
              <a:gd name="connsiteY88" fmla="*/ 549816 h 1972989"/>
              <a:gd name="connsiteX89" fmla="*/ 231859 w 2173093"/>
              <a:gd name="connsiteY89" fmla="*/ 550942 h 1972989"/>
              <a:gd name="connsiteX90" fmla="*/ 240301 w 2173093"/>
              <a:gd name="connsiteY90" fmla="*/ 554319 h 1972989"/>
              <a:gd name="connsiteX91" fmla="*/ 338800 w 2173093"/>
              <a:gd name="connsiteY91" fmla="*/ 647189 h 1972989"/>
              <a:gd name="connsiteX92" fmla="*/ 386079 w 2173093"/>
              <a:gd name="connsiteY92" fmla="*/ 646063 h 1972989"/>
              <a:gd name="connsiteX93" fmla="*/ 498087 w 2173093"/>
              <a:gd name="connsiteY93" fmla="*/ 88842 h 1972989"/>
              <a:gd name="connsiteX94" fmla="*/ 499775 w 2173093"/>
              <a:gd name="connsiteY94" fmla="*/ 78148 h 1972989"/>
              <a:gd name="connsiteX95" fmla="*/ 499775 w 2173093"/>
              <a:gd name="connsiteY95" fmla="*/ 78148 h 1972989"/>
              <a:gd name="connsiteX96" fmla="*/ 625854 w 2173093"/>
              <a:gd name="connsiteY96" fmla="*/ 2163 h 1972989"/>
              <a:gd name="connsiteX97" fmla="*/ 2085323 w 2173093"/>
              <a:gd name="connsiteY97" fmla="*/ 296533 h 1972989"/>
              <a:gd name="connsiteX98" fmla="*/ 2089826 w 2173093"/>
              <a:gd name="connsiteY98" fmla="*/ 297659 h 1972989"/>
              <a:gd name="connsiteX99" fmla="*/ 2164685 w 2173093"/>
              <a:gd name="connsiteY99" fmla="*/ 361824 h 1972989"/>
              <a:gd name="connsiteX100" fmla="*/ 2168062 w 2173093"/>
              <a:gd name="connsiteY100" fmla="*/ 371955 h 1972989"/>
              <a:gd name="connsiteX101" fmla="*/ 2169751 w 2173093"/>
              <a:gd name="connsiteY101" fmla="*/ 377021 h 1972989"/>
              <a:gd name="connsiteX102" fmla="*/ 2170876 w 2173093"/>
              <a:gd name="connsiteY102" fmla="*/ 425426 h 1972989"/>
              <a:gd name="connsiteX103" fmla="*/ 2061121 w 2173093"/>
              <a:gd name="connsiteY103" fmla="*/ 970827 h 1972989"/>
              <a:gd name="connsiteX104" fmla="*/ 2059432 w 2173093"/>
              <a:gd name="connsiteY104" fmla="*/ 978145 h 197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2173093" h="1972989">
                <a:moveTo>
                  <a:pt x="2059432" y="978145"/>
                </a:moveTo>
                <a:lnTo>
                  <a:pt x="1987950" y="1332740"/>
                </a:lnTo>
                <a:cubicBezTo>
                  <a:pt x="1986824" y="1334991"/>
                  <a:pt x="1986262" y="1337243"/>
                  <a:pt x="1985699" y="1340057"/>
                </a:cubicBezTo>
                <a:lnTo>
                  <a:pt x="1875943" y="1885458"/>
                </a:lnTo>
                <a:cubicBezTo>
                  <a:pt x="1864686" y="1940055"/>
                  <a:pt x="1815155" y="1976640"/>
                  <a:pt x="1761122" y="1972700"/>
                </a:cubicBezTo>
                <a:cubicBezTo>
                  <a:pt x="1761122" y="1972700"/>
                  <a:pt x="1761122" y="1972700"/>
                  <a:pt x="1761122" y="1972700"/>
                </a:cubicBezTo>
                <a:cubicBezTo>
                  <a:pt x="1757182" y="1971574"/>
                  <a:pt x="1753242" y="1970449"/>
                  <a:pt x="1748739" y="1969323"/>
                </a:cubicBezTo>
                <a:lnTo>
                  <a:pt x="1207840" y="1860130"/>
                </a:lnTo>
                <a:cubicBezTo>
                  <a:pt x="1183638" y="1855064"/>
                  <a:pt x="1176883" y="1823545"/>
                  <a:pt x="1197146" y="1810036"/>
                </a:cubicBezTo>
                <a:cubicBezTo>
                  <a:pt x="1225289" y="1790900"/>
                  <a:pt x="1250617" y="1767823"/>
                  <a:pt x="1269754" y="1740243"/>
                </a:cubicBezTo>
                <a:cubicBezTo>
                  <a:pt x="1270879" y="1738555"/>
                  <a:pt x="1272568" y="1736303"/>
                  <a:pt x="1273694" y="1734615"/>
                </a:cubicBezTo>
                <a:cubicBezTo>
                  <a:pt x="1274819" y="1732926"/>
                  <a:pt x="1275945" y="1731238"/>
                  <a:pt x="1276508" y="1730112"/>
                </a:cubicBezTo>
                <a:cubicBezTo>
                  <a:pt x="1277634" y="1728423"/>
                  <a:pt x="1278759" y="1726735"/>
                  <a:pt x="1279885" y="1724483"/>
                </a:cubicBezTo>
                <a:cubicBezTo>
                  <a:pt x="1281011" y="1722795"/>
                  <a:pt x="1282136" y="1721106"/>
                  <a:pt x="1282699" y="1718855"/>
                </a:cubicBezTo>
                <a:cubicBezTo>
                  <a:pt x="1283262" y="1717166"/>
                  <a:pt x="1284388" y="1715478"/>
                  <a:pt x="1284951" y="1714352"/>
                </a:cubicBezTo>
                <a:cubicBezTo>
                  <a:pt x="1286076" y="1712664"/>
                  <a:pt x="1286639" y="1710975"/>
                  <a:pt x="1287202" y="1709286"/>
                </a:cubicBezTo>
                <a:cubicBezTo>
                  <a:pt x="1289453" y="1704221"/>
                  <a:pt x="1291142" y="1699155"/>
                  <a:pt x="1293393" y="1694089"/>
                </a:cubicBezTo>
                <a:cubicBezTo>
                  <a:pt x="1295082" y="1689024"/>
                  <a:pt x="1296771" y="1683958"/>
                  <a:pt x="1297896" y="1678330"/>
                </a:cubicBezTo>
                <a:cubicBezTo>
                  <a:pt x="1298459" y="1676641"/>
                  <a:pt x="1298459" y="1674953"/>
                  <a:pt x="1299022" y="1673264"/>
                </a:cubicBezTo>
                <a:cubicBezTo>
                  <a:pt x="1299585" y="1669324"/>
                  <a:pt x="1300710" y="1665947"/>
                  <a:pt x="1300710" y="1662007"/>
                </a:cubicBezTo>
                <a:cubicBezTo>
                  <a:pt x="1301273" y="1658067"/>
                  <a:pt x="1301836" y="1654690"/>
                  <a:pt x="1301836" y="1650750"/>
                </a:cubicBezTo>
                <a:cubicBezTo>
                  <a:pt x="1302399" y="1647373"/>
                  <a:pt x="1302399" y="1643996"/>
                  <a:pt x="1302399" y="1640619"/>
                </a:cubicBezTo>
                <a:cubicBezTo>
                  <a:pt x="1302399" y="1640619"/>
                  <a:pt x="1302399" y="1640619"/>
                  <a:pt x="1302399" y="1640619"/>
                </a:cubicBezTo>
                <a:cubicBezTo>
                  <a:pt x="1302399" y="1638930"/>
                  <a:pt x="1302399" y="1637242"/>
                  <a:pt x="1302399" y="1635553"/>
                </a:cubicBezTo>
                <a:cubicBezTo>
                  <a:pt x="1302399" y="1633865"/>
                  <a:pt x="1302399" y="1632176"/>
                  <a:pt x="1302399" y="1631050"/>
                </a:cubicBezTo>
                <a:cubicBezTo>
                  <a:pt x="1302399" y="1629362"/>
                  <a:pt x="1302399" y="1627673"/>
                  <a:pt x="1302399" y="1626547"/>
                </a:cubicBezTo>
                <a:cubicBezTo>
                  <a:pt x="1302399" y="1625985"/>
                  <a:pt x="1302399" y="1624859"/>
                  <a:pt x="1302399" y="1624296"/>
                </a:cubicBezTo>
                <a:cubicBezTo>
                  <a:pt x="1301273" y="1611913"/>
                  <a:pt x="1298459" y="1600656"/>
                  <a:pt x="1294519" y="1590525"/>
                </a:cubicBezTo>
                <a:cubicBezTo>
                  <a:pt x="1293956" y="1589399"/>
                  <a:pt x="1293393" y="1588274"/>
                  <a:pt x="1292831" y="1587148"/>
                </a:cubicBezTo>
                <a:cubicBezTo>
                  <a:pt x="1292268" y="1586022"/>
                  <a:pt x="1291705" y="1584897"/>
                  <a:pt x="1291142" y="1583771"/>
                </a:cubicBezTo>
                <a:cubicBezTo>
                  <a:pt x="1288891" y="1579831"/>
                  <a:pt x="1286639" y="1575891"/>
                  <a:pt x="1283825" y="1572514"/>
                </a:cubicBezTo>
                <a:cubicBezTo>
                  <a:pt x="1283262" y="1571388"/>
                  <a:pt x="1282136" y="1570262"/>
                  <a:pt x="1281574" y="1569700"/>
                </a:cubicBezTo>
                <a:cubicBezTo>
                  <a:pt x="1277634" y="1564634"/>
                  <a:pt x="1272568" y="1559568"/>
                  <a:pt x="1267502" y="1555066"/>
                </a:cubicBezTo>
                <a:cubicBezTo>
                  <a:pt x="1266377" y="1553940"/>
                  <a:pt x="1265251" y="1553377"/>
                  <a:pt x="1264688" y="1552814"/>
                </a:cubicBezTo>
                <a:cubicBezTo>
                  <a:pt x="1261874" y="1550563"/>
                  <a:pt x="1258497" y="1548311"/>
                  <a:pt x="1255120" y="1546060"/>
                </a:cubicBezTo>
                <a:cubicBezTo>
                  <a:pt x="1252868" y="1544371"/>
                  <a:pt x="1250617" y="1543246"/>
                  <a:pt x="1248365" y="1542120"/>
                </a:cubicBezTo>
                <a:cubicBezTo>
                  <a:pt x="1248365" y="1542120"/>
                  <a:pt x="1248365" y="1542120"/>
                  <a:pt x="1248365" y="1542120"/>
                </a:cubicBezTo>
                <a:lnTo>
                  <a:pt x="1244988" y="1539869"/>
                </a:lnTo>
                <a:cubicBezTo>
                  <a:pt x="1243863" y="1539306"/>
                  <a:pt x="1242174" y="1538180"/>
                  <a:pt x="1241048" y="1537617"/>
                </a:cubicBezTo>
                <a:cubicBezTo>
                  <a:pt x="1238797" y="1536491"/>
                  <a:pt x="1236546" y="1535366"/>
                  <a:pt x="1233731" y="1534240"/>
                </a:cubicBezTo>
                <a:cubicBezTo>
                  <a:pt x="1233731" y="1534240"/>
                  <a:pt x="1233731" y="1534240"/>
                  <a:pt x="1233731" y="1534240"/>
                </a:cubicBezTo>
                <a:cubicBezTo>
                  <a:pt x="1231480" y="1533114"/>
                  <a:pt x="1228666" y="1531989"/>
                  <a:pt x="1225851" y="1530863"/>
                </a:cubicBezTo>
                <a:cubicBezTo>
                  <a:pt x="1223600" y="1529737"/>
                  <a:pt x="1220786" y="1528612"/>
                  <a:pt x="1218534" y="1527486"/>
                </a:cubicBezTo>
                <a:cubicBezTo>
                  <a:pt x="1217972" y="1526923"/>
                  <a:pt x="1217409" y="1526923"/>
                  <a:pt x="1216283" y="1526923"/>
                </a:cubicBezTo>
                <a:cubicBezTo>
                  <a:pt x="1214032" y="1525797"/>
                  <a:pt x="1211217" y="1525234"/>
                  <a:pt x="1208966" y="1524109"/>
                </a:cubicBezTo>
                <a:cubicBezTo>
                  <a:pt x="1206152" y="1522983"/>
                  <a:pt x="1203337" y="1521858"/>
                  <a:pt x="1199960" y="1521295"/>
                </a:cubicBezTo>
                <a:cubicBezTo>
                  <a:pt x="1191518" y="1518480"/>
                  <a:pt x="1183075" y="1516229"/>
                  <a:pt x="1174069" y="1513415"/>
                </a:cubicBezTo>
                <a:cubicBezTo>
                  <a:pt x="1170692" y="1512289"/>
                  <a:pt x="1167315" y="1511726"/>
                  <a:pt x="1163938" y="1510601"/>
                </a:cubicBezTo>
                <a:cubicBezTo>
                  <a:pt x="1162249" y="1510038"/>
                  <a:pt x="1160561" y="1509475"/>
                  <a:pt x="1158872" y="1509475"/>
                </a:cubicBezTo>
                <a:cubicBezTo>
                  <a:pt x="1153244" y="1507786"/>
                  <a:pt x="1147052" y="1506660"/>
                  <a:pt x="1140861" y="1505535"/>
                </a:cubicBezTo>
                <a:cubicBezTo>
                  <a:pt x="1123413" y="1501595"/>
                  <a:pt x="1104839" y="1497655"/>
                  <a:pt x="1086265" y="1494278"/>
                </a:cubicBezTo>
                <a:cubicBezTo>
                  <a:pt x="953432" y="1467261"/>
                  <a:pt x="845928" y="1446435"/>
                  <a:pt x="819474" y="1578705"/>
                </a:cubicBezTo>
                <a:cubicBezTo>
                  <a:pt x="818911" y="1580957"/>
                  <a:pt x="818911" y="1583208"/>
                  <a:pt x="818348" y="1584897"/>
                </a:cubicBezTo>
                <a:cubicBezTo>
                  <a:pt x="817785" y="1588274"/>
                  <a:pt x="817222" y="1591088"/>
                  <a:pt x="817222" y="1594465"/>
                </a:cubicBezTo>
                <a:cubicBezTo>
                  <a:pt x="817222" y="1596154"/>
                  <a:pt x="816659" y="1597842"/>
                  <a:pt x="816659" y="1600094"/>
                </a:cubicBezTo>
                <a:cubicBezTo>
                  <a:pt x="816659" y="1603471"/>
                  <a:pt x="816097" y="1606285"/>
                  <a:pt x="816097" y="1609662"/>
                </a:cubicBezTo>
                <a:cubicBezTo>
                  <a:pt x="814971" y="1658067"/>
                  <a:pt x="834108" y="1705909"/>
                  <a:pt x="861687" y="1746997"/>
                </a:cubicBezTo>
                <a:cubicBezTo>
                  <a:pt x="862250" y="1748123"/>
                  <a:pt x="863376" y="1749249"/>
                  <a:pt x="863376" y="1750374"/>
                </a:cubicBezTo>
                <a:cubicBezTo>
                  <a:pt x="863376" y="1750374"/>
                  <a:pt x="863376" y="1750374"/>
                  <a:pt x="863376" y="1750374"/>
                </a:cubicBezTo>
                <a:cubicBezTo>
                  <a:pt x="869567" y="1769511"/>
                  <a:pt x="852682" y="1790337"/>
                  <a:pt x="830731" y="1785834"/>
                </a:cubicBezTo>
                <a:lnTo>
                  <a:pt x="289832" y="1676641"/>
                </a:lnTo>
                <a:cubicBezTo>
                  <a:pt x="285329" y="1675515"/>
                  <a:pt x="280827" y="1674953"/>
                  <a:pt x="276324" y="1674953"/>
                </a:cubicBezTo>
                <a:lnTo>
                  <a:pt x="276324" y="1674953"/>
                </a:lnTo>
                <a:cubicBezTo>
                  <a:pt x="227919" y="1659193"/>
                  <a:pt x="196399" y="1611351"/>
                  <a:pt x="202028" y="1560694"/>
                </a:cubicBezTo>
                <a:cubicBezTo>
                  <a:pt x="202028" y="1560694"/>
                  <a:pt x="202028" y="1560694"/>
                  <a:pt x="202028" y="1560694"/>
                </a:cubicBezTo>
                <a:cubicBezTo>
                  <a:pt x="203153" y="1557880"/>
                  <a:pt x="203716" y="1554503"/>
                  <a:pt x="204279" y="1551688"/>
                </a:cubicBezTo>
                <a:lnTo>
                  <a:pt x="315723" y="998407"/>
                </a:lnTo>
                <a:cubicBezTo>
                  <a:pt x="313472" y="979833"/>
                  <a:pt x="292084" y="967450"/>
                  <a:pt x="274072" y="977582"/>
                </a:cubicBezTo>
                <a:cubicBezTo>
                  <a:pt x="272947" y="978145"/>
                  <a:pt x="271258" y="978707"/>
                  <a:pt x="270132" y="979833"/>
                </a:cubicBezTo>
                <a:cubicBezTo>
                  <a:pt x="247618" y="994467"/>
                  <a:pt x="222853" y="1006850"/>
                  <a:pt x="197525" y="1014730"/>
                </a:cubicBezTo>
                <a:cubicBezTo>
                  <a:pt x="195836" y="1015293"/>
                  <a:pt x="193585" y="1015855"/>
                  <a:pt x="191896" y="1016418"/>
                </a:cubicBezTo>
                <a:cubicBezTo>
                  <a:pt x="187956" y="1017544"/>
                  <a:pt x="184016" y="1018670"/>
                  <a:pt x="180076" y="1019233"/>
                </a:cubicBezTo>
                <a:cubicBezTo>
                  <a:pt x="176699" y="1019795"/>
                  <a:pt x="173322" y="1020358"/>
                  <a:pt x="169945" y="1020921"/>
                </a:cubicBezTo>
                <a:cubicBezTo>
                  <a:pt x="166568" y="1021484"/>
                  <a:pt x="163191" y="1022047"/>
                  <a:pt x="159814" y="1022610"/>
                </a:cubicBezTo>
                <a:cubicBezTo>
                  <a:pt x="155874" y="1023173"/>
                  <a:pt x="151934" y="1023173"/>
                  <a:pt x="147994" y="1023735"/>
                </a:cubicBezTo>
                <a:cubicBezTo>
                  <a:pt x="146305" y="1023735"/>
                  <a:pt x="144617" y="1023735"/>
                  <a:pt x="142365" y="1023735"/>
                </a:cubicBezTo>
                <a:cubicBezTo>
                  <a:pt x="138988" y="1023735"/>
                  <a:pt x="135048" y="1023735"/>
                  <a:pt x="131671" y="1023735"/>
                </a:cubicBezTo>
                <a:cubicBezTo>
                  <a:pt x="128294" y="1023735"/>
                  <a:pt x="124917" y="1023173"/>
                  <a:pt x="121540" y="1023173"/>
                </a:cubicBezTo>
                <a:cubicBezTo>
                  <a:pt x="119851" y="1023173"/>
                  <a:pt x="118163" y="1022610"/>
                  <a:pt x="115911" y="1022610"/>
                </a:cubicBezTo>
                <a:cubicBezTo>
                  <a:pt x="114223" y="1022610"/>
                  <a:pt x="112534" y="1022047"/>
                  <a:pt x="110283" y="1022047"/>
                </a:cubicBezTo>
                <a:cubicBezTo>
                  <a:pt x="110283" y="1022047"/>
                  <a:pt x="109720" y="1022047"/>
                  <a:pt x="109720" y="1022047"/>
                </a:cubicBezTo>
                <a:cubicBezTo>
                  <a:pt x="108594" y="1022047"/>
                  <a:pt x="108032" y="1022047"/>
                  <a:pt x="106906" y="1021484"/>
                </a:cubicBezTo>
                <a:lnTo>
                  <a:pt x="104654" y="1020921"/>
                </a:lnTo>
                <a:cubicBezTo>
                  <a:pt x="-28178" y="993904"/>
                  <a:pt x="-6790" y="886400"/>
                  <a:pt x="20227" y="754130"/>
                </a:cubicBezTo>
                <a:cubicBezTo>
                  <a:pt x="47244" y="621298"/>
                  <a:pt x="69195" y="514356"/>
                  <a:pt x="201465" y="540810"/>
                </a:cubicBezTo>
                <a:cubicBezTo>
                  <a:pt x="204842" y="541373"/>
                  <a:pt x="208782" y="542499"/>
                  <a:pt x="212159" y="543624"/>
                </a:cubicBezTo>
                <a:cubicBezTo>
                  <a:pt x="213847" y="544187"/>
                  <a:pt x="215536" y="544750"/>
                  <a:pt x="217224" y="545313"/>
                </a:cubicBezTo>
                <a:cubicBezTo>
                  <a:pt x="219476" y="545876"/>
                  <a:pt x="221727" y="547002"/>
                  <a:pt x="223979" y="547564"/>
                </a:cubicBezTo>
                <a:cubicBezTo>
                  <a:pt x="225667" y="548127"/>
                  <a:pt x="227919" y="548690"/>
                  <a:pt x="229607" y="549816"/>
                </a:cubicBezTo>
                <a:cubicBezTo>
                  <a:pt x="230170" y="549816"/>
                  <a:pt x="231296" y="550379"/>
                  <a:pt x="231859" y="550942"/>
                </a:cubicBezTo>
                <a:cubicBezTo>
                  <a:pt x="234673" y="552067"/>
                  <a:pt x="237487" y="553193"/>
                  <a:pt x="240301" y="554319"/>
                </a:cubicBezTo>
                <a:cubicBezTo>
                  <a:pt x="280264" y="573456"/>
                  <a:pt x="313472" y="607789"/>
                  <a:pt x="338800" y="647189"/>
                </a:cubicBezTo>
                <a:cubicBezTo>
                  <a:pt x="350620" y="665200"/>
                  <a:pt x="376511" y="662949"/>
                  <a:pt x="386079" y="646063"/>
                </a:cubicBezTo>
                <a:lnTo>
                  <a:pt x="498087" y="88842"/>
                </a:lnTo>
                <a:cubicBezTo>
                  <a:pt x="498649" y="85465"/>
                  <a:pt x="499212" y="81525"/>
                  <a:pt x="499775" y="78148"/>
                </a:cubicBezTo>
                <a:cubicBezTo>
                  <a:pt x="499775" y="78148"/>
                  <a:pt x="499775" y="78148"/>
                  <a:pt x="499775" y="78148"/>
                </a:cubicBezTo>
                <a:cubicBezTo>
                  <a:pt x="515535" y="24677"/>
                  <a:pt x="570131" y="-9094"/>
                  <a:pt x="625854" y="2163"/>
                </a:cubicBezTo>
                <a:lnTo>
                  <a:pt x="2085323" y="296533"/>
                </a:lnTo>
                <a:cubicBezTo>
                  <a:pt x="2087011" y="297096"/>
                  <a:pt x="2088137" y="297096"/>
                  <a:pt x="2089826" y="297659"/>
                </a:cubicBezTo>
                <a:cubicBezTo>
                  <a:pt x="2124160" y="306665"/>
                  <a:pt x="2151177" y="330867"/>
                  <a:pt x="2164685" y="361824"/>
                </a:cubicBezTo>
                <a:cubicBezTo>
                  <a:pt x="2165811" y="365201"/>
                  <a:pt x="2166936" y="368578"/>
                  <a:pt x="2168062" y="371955"/>
                </a:cubicBezTo>
                <a:cubicBezTo>
                  <a:pt x="2168625" y="373644"/>
                  <a:pt x="2169188" y="375332"/>
                  <a:pt x="2169751" y="377021"/>
                </a:cubicBezTo>
                <a:cubicBezTo>
                  <a:pt x="2173691" y="392218"/>
                  <a:pt x="2174253" y="409103"/>
                  <a:pt x="2170876" y="425426"/>
                </a:cubicBezTo>
                <a:lnTo>
                  <a:pt x="2061121" y="970827"/>
                </a:lnTo>
                <a:cubicBezTo>
                  <a:pt x="2059432" y="973079"/>
                  <a:pt x="2059432" y="975893"/>
                  <a:pt x="2059432" y="978145"/>
                </a:cubicBezTo>
                <a:close/>
              </a:path>
            </a:pathLst>
          </a:custGeom>
          <a:solidFill>
            <a:srgbClr val="4561AA"/>
          </a:solidFill>
          <a:ln w="5622" cap="flat">
            <a:noFill/>
            <a:prstDash val="solid"/>
            <a:miter/>
          </a:ln>
        </p:spPr>
        <p:txBody>
          <a:bodyPr rtlCol="0" anchor="ctr"/>
          <a:lstStyle/>
          <a:p>
            <a:endParaRPr lang="vi-VN"/>
          </a:p>
        </p:txBody>
      </p:sp>
      <p:sp>
        <p:nvSpPr>
          <p:cNvPr id="51" name="Freeform: Shape 50">
            <a:extLst>
              <a:ext uri="{FF2B5EF4-FFF2-40B4-BE49-F238E27FC236}">
                <a16:creationId xmlns:a16="http://schemas.microsoft.com/office/drawing/2014/main" id="{6727A6B2-DA17-D312-0330-1E40523BA2E2}"/>
              </a:ext>
            </a:extLst>
          </p:cNvPr>
          <p:cNvSpPr/>
          <p:nvPr/>
        </p:nvSpPr>
        <p:spPr>
          <a:xfrm>
            <a:off x="4220022" y="4586382"/>
            <a:ext cx="2044270" cy="1707123"/>
          </a:xfrm>
          <a:custGeom>
            <a:avLst/>
            <a:gdLst>
              <a:gd name="connsiteX0" fmla="*/ 2044271 w 2044270"/>
              <a:gd name="connsiteY0" fmla="*/ 852717 h 1707123"/>
              <a:gd name="connsiteX1" fmla="*/ 1908624 w 2044270"/>
              <a:gd name="connsiteY1" fmla="*/ 1097557 h 1707123"/>
              <a:gd name="connsiteX2" fmla="*/ 1753277 w 2044270"/>
              <a:gd name="connsiteY2" fmla="*/ 1021009 h 1707123"/>
              <a:gd name="connsiteX3" fmla="*/ 1707123 w 2044270"/>
              <a:gd name="connsiteY3" fmla="*/ 1031704 h 1707123"/>
              <a:gd name="connsiteX4" fmla="*/ 1707123 w 2044270"/>
              <a:gd name="connsiteY4" fmla="*/ 1033955 h 1707123"/>
              <a:gd name="connsiteX5" fmla="*/ 1705998 w 2044270"/>
              <a:gd name="connsiteY5" fmla="*/ 1041835 h 1707123"/>
              <a:gd name="connsiteX6" fmla="*/ 1705998 w 2044270"/>
              <a:gd name="connsiteY6" fmla="*/ 1597930 h 1707123"/>
              <a:gd name="connsiteX7" fmla="*/ 1596805 w 2044270"/>
              <a:gd name="connsiteY7" fmla="*/ 1707123 h 1707123"/>
              <a:gd name="connsiteX8" fmla="*/ 111444 w 2044270"/>
              <a:gd name="connsiteY8" fmla="*/ 1707123 h 1707123"/>
              <a:gd name="connsiteX9" fmla="*/ 0 w 2044270"/>
              <a:gd name="connsiteY9" fmla="*/ 1595679 h 1707123"/>
              <a:gd name="connsiteX10" fmla="*/ 0 w 2044270"/>
              <a:gd name="connsiteY10" fmla="*/ 93996 h 1707123"/>
              <a:gd name="connsiteX11" fmla="*/ 97936 w 2044270"/>
              <a:gd name="connsiteY11" fmla="*/ 0 h 1707123"/>
              <a:gd name="connsiteX12" fmla="*/ 97936 w 2044270"/>
              <a:gd name="connsiteY12" fmla="*/ 0 h 1707123"/>
              <a:gd name="connsiteX13" fmla="*/ 109193 w 2044270"/>
              <a:gd name="connsiteY13" fmla="*/ 563 h 1707123"/>
              <a:gd name="connsiteX14" fmla="*/ 661349 w 2044270"/>
              <a:gd name="connsiteY14" fmla="*/ 563 h 1707123"/>
              <a:gd name="connsiteX15" fmla="*/ 684988 w 2044270"/>
              <a:gd name="connsiteY15" fmla="*/ 43339 h 1707123"/>
              <a:gd name="connsiteX16" fmla="*/ 684425 w 2044270"/>
              <a:gd name="connsiteY16" fmla="*/ 43902 h 1707123"/>
              <a:gd name="connsiteX17" fmla="*/ 684425 w 2044270"/>
              <a:gd name="connsiteY17" fmla="*/ 43902 h 1707123"/>
              <a:gd name="connsiteX18" fmla="*/ 683300 w 2044270"/>
              <a:gd name="connsiteY18" fmla="*/ 45028 h 1707123"/>
              <a:gd name="connsiteX19" fmla="*/ 615758 w 2044270"/>
              <a:gd name="connsiteY19" fmla="*/ 153095 h 1707123"/>
              <a:gd name="connsiteX20" fmla="*/ 614632 w 2044270"/>
              <a:gd name="connsiteY20" fmla="*/ 158161 h 1707123"/>
              <a:gd name="connsiteX21" fmla="*/ 613506 w 2044270"/>
              <a:gd name="connsiteY21" fmla="*/ 163226 h 1707123"/>
              <a:gd name="connsiteX22" fmla="*/ 611255 w 2044270"/>
              <a:gd name="connsiteY22" fmla="*/ 173920 h 1707123"/>
              <a:gd name="connsiteX23" fmla="*/ 610129 w 2044270"/>
              <a:gd name="connsiteY23" fmla="*/ 184052 h 1707123"/>
              <a:gd name="connsiteX24" fmla="*/ 609566 w 2044270"/>
              <a:gd name="connsiteY24" fmla="*/ 189680 h 1707123"/>
              <a:gd name="connsiteX25" fmla="*/ 609003 w 2044270"/>
              <a:gd name="connsiteY25" fmla="*/ 195872 h 1707123"/>
              <a:gd name="connsiteX26" fmla="*/ 609003 w 2044270"/>
              <a:gd name="connsiteY26" fmla="*/ 198686 h 1707123"/>
              <a:gd name="connsiteX27" fmla="*/ 609003 w 2044270"/>
              <a:gd name="connsiteY27" fmla="*/ 201500 h 1707123"/>
              <a:gd name="connsiteX28" fmla="*/ 853843 w 2044270"/>
              <a:gd name="connsiteY28" fmla="*/ 337147 h 1707123"/>
              <a:gd name="connsiteX29" fmla="*/ 1098683 w 2044270"/>
              <a:gd name="connsiteY29" fmla="*/ 201500 h 1707123"/>
              <a:gd name="connsiteX30" fmla="*/ 1098120 w 2044270"/>
              <a:gd name="connsiteY30" fmla="*/ 190243 h 1707123"/>
              <a:gd name="connsiteX31" fmla="*/ 1097557 w 2044270"/>
              <a:gd name="connsiteY31" fmla="*/ 185177 h 1707123"/>
              <a:gd name="connsiteX32" fmla="*/ 1096994 w 2044270"/>
              <a:gd name="connsiteY32" fmla="*/ 180675 h 1707123"/>
              <a:gd name="connsiteX33" fmla="*/ 1096431 w 2044270"/>
              <a:gd name="connsiteY33" fmla="*/ 175609 h 1707123"/>
              <a:gd name="connsiteX34" fmla="*/ 1096431 w 2044270"/>
              <a:gd name="connsiteY34" fmla="*/ 175609 h 1707123"/>
              <a:gd name="connsiteX35" fmla="*/ 1095869 w 2044270"/>
              <a:gd name="connsiteY35" fmla="*/ 172232 h 1707123"/>
              <a:gd name="connsiteX36" fmla="*/ 1095306 w 2044270"/>
              <a:gd name="connsiteY36" fmla="*/ 169980 h 1707123"/>
              <a:gd name="connsiteX37" fmla="*/ 1094743 w 2044270"/>
              <a:gd name="connsiteY37" fmla="*/ 168292 h 1707123"/>
              <a:gd name="connsiteX38" fmla="*/ 1094180 w 2044270"/>
              <a:gd name="connsiteY38" fmla="*/ 166041 h 1707123"/>
              <a:gd name="connsiteX39" fmla="*/ 1093054 w 2044270"/>
              <a:gd name="connsiteY39" fmla="*/ 161538 h 1707123"/>
              <a:gd name="connsiteX40" fmla="*/ 1092491 w 2044270"/>
              <a:gd name="connsiteY40" fmla="*/ 159849 h 1707123"/>
              <a:gd name="connsiteX41" fmla="*/ 1091366 w 2044270"/>
              <a:gd name="connsiteY41" fmla="*/ 155346 h 1707123"/>
              <a:gd name="connsiteX42" fmla="*/ 1091366 w 2044270"/>
              <a:gd name="connsiteY42" fmla="*/ 154784 h 1707123"/>
              <a:gd name="connsiteX43" fmla="*/ 1090803 w 2044270"/>
              <a:gd name="connsiteY43" fmla="*/ 153658 h 1707123"/>
              <a:gd name="connsiteX44" fmla="*/ 1089677 w 2044270"/>
              <a:gd name="connsiteY44" fmla="*/ 150281 h 1707123"/>
              <a:gd name="connsiteX45" fmla="*/ 1086300 w 2044270"/>
              <a:gd name="connsiteY45" fmla="*/ 140712 h 1707123"/>
              <a:gd name="connsiteX46" fmla="*/ 1086300 w 2044270"/>
              <a:gd name="connsiteY46" fmla="*/ 140712 h 1707123"/>
              <a:gd name="connsiteX47" fmla="*/ 1083486 w 2044270"/>
              <a:gd name="connsiteY47" fmla="*/ 133395 h 1707123"/>
              <a:gd name="connsiteX48" fmla="*/ 1073355 w 2044270"/>
              <a:gd name="connsiteY48" fmla="*/ 112007 h 1707123"/>
              <a:gd name="connsiteX49" fmla="*/ 1069415 w 2044270"/>
              <a:gd name="connsiteY49" fmla="*/ 105253 h 1707123"/>
              <a:gd name="connsiteX50" fmla="*/ 1065475 w 2044270"/>
              <a:gd name="connsiteY50" fmla="*/ 98499 h 1707123"/>
              <a:gd name="connsiteX51" fmla="*/ 1060972 w 2044270"/>
              <a:gd name="connsiteY51" fmla="*/ 91744 h 1707123"/>
              <a:gd name="connsiteX52" fmla="*/ 1056469 w 2044270"/>
              <a:gd name="connsiteY52" fmla="*/ 84990 h 1707123"/>
              <a:gd name="connsiteX53" fmla="*/ 1051966 w 2044270"/>
              <a:gd name="connsiteY53" fmla="*/ 78236 h 1707123"/>
              <a:gd name="connsiteX54" fmla="*/ 1046901 w 2044270"/>
              <a:gd name="connsiteY54" fmla="*/ 72045 h 1707123"/>
              <a:gd name="connsiteX55" fmla="*/ 1025512 w 2044270"/>
              <a:gd name="connsiteY55" fmla="*/ 47842 h 1707123"/>
              <a:gd name="connsiteX56" fmla="*/ 1045775 w 2044270"/>
              <a:gd name="connsiteY56" fmla="*/ 563 h 1707123"/>
              <a:gd name="connsiteX57" fmla="*/ 1597368 w 2044270"/>
              <a:gd name="connsiteY57" fmla="*/ 563 h 1707123"/>
              <a:gd name="connsiteX58" fmla="*/ 1607499 w 2044270"/>
              <a:gd name="connsiteY58" fmla="*/ 0 h 1707123"/>
              <a:gd name="connsiteX59" fmla="*/ 1607499 w 2044270"/>
              <a:gd name="connsiteY59" fmla="*/ 0 h 1707123"/>
              <a:gd name="connsiteX60" fmla="*/ 1705435 w 2044270"/>
              <a:gd name="connsiteY60" fmla="*/ 108630 h 1707123"/>
              <a:gd name="connsiteX61" fmla="*/ 1705435 w 2044270"/>
              <a:gd name="connsiteY61" fmla="*/ 664725 h 1707123"/>
              <a:gd name="connsiteX62" fmla="*/ 1753277 w 2044270"/>
              <a:gd name="connsiteY62" fmla="*/ 684425 h 1707123"/>
              <a:gd name="connsiteX63" fmla="*/ 1908624 w 2044270"/>
              <a:gd name="connsiteY63" fmla="*/ 607878 h 1707123"/>
              <a:gd name="connsiteX64" fmla="*/ 2011625 w 2044270"/>
              <a:gd name="connsiteY64" fmla="*/ 650654 h 1707123"/>
              <a:gd name="connsiteX65" fmla="*/ 2015565 w 2044270"/>
              <a:gd name="connsiteY65" fmla="*/ 656283 h 1707123"/>
              <a:gd name="connsiteX66" fmla="*/ 2016128 w 2044270"/>
              <a:gd name="connsiteY66" fmla="*/ 656845 h 1707123"/>
              <a:gd name="connsiteX67" fmla="*/ 2018379 w 2044270"/>
              <a:gd name="connsiteY67" fmla="*/ 660223 h 1707123"/>
              <a:gd name="connsiteX68" fmla="*/ 2025696 w 2044270"/>
              <a:gd name="connsiteY68" fmla="*/ 674857 h 1707123"/>
              <a:gd name="connsiteX69" fmla="*/ 2030199 w 2044270"/>
              <a:gd name="connsiteY69" fmla="*/ 687239 h 1707123"/>
              <a:gd name="connsiteX70" fmla="*/ 2044271 w 2044270"/>
              <a:gd name="connsiteY70" fmla="*/ 852717 h 1707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2044270" h="1707123">
                <a:moveTo>
                  <a:pt x="2044271" y="852717"/>
                </a:moveTo>
                <a:cubicBezTo>
                  <a:pt x="2044271" y="987801"/>
                  <a:pt x="2043708" y="1097557"/>
                  <a:pt x="1908624" y="1097557"/>
                </a:cubicBezTo>
                <a:cubicBezTo>
                  <a:pt x="1849524" y="1097557"/>
                  <a:pt x="1795491" y="1064349"/>
                  <a:pt x="1753277" y="1021009"/>
                </a:cubicBezTo>
                <a:cubicBezTo>
                  <a:pt x="1738080" y="1005812"/>
                  <a:pt x="1713315" y="1013130"/>
                  <a:pt x="1707123" y="1031704"/>
                </a:cubicBezTo>
                <a:lnTo>
                  <a:pt x="1707123" y="1033955"/>
                </a:lnTo>
                <a:cubicBezTo>
                  <a:pt x="1706561" y="1036206"/>
                  <a:pt x="1705998" y="1039021"/>
                  <a:pt x="1705998" y="1041835"/>
                </a:cubicBezTo>
                <a:lnTo>
                  <a:pt x="1705998" y="1597930"/>
                </a:lnTo>
                <a:cubicBezTo>
                  <a:pt x="1705998" y="1658155"/>
                  <a:pt x="1657030" y="1707123"/>
                  <a:pt x="1596805" y="1707123"/>
                </a:cubicBezTo>
                <a:lnTo>
                  <a:pt x="111444" y="1707123"/>
                </a:lnTo>
                <a:cubicBezTo>
                  <a:pt x="50094" y="1707123"/>
                  <a:pt x="0" y="1657030"/>
                  <a:pt x="0" y="1595679"/>
                </a:cubicBezTo>
                <a:lnTo>
                  <a:pt x="0" y="93996"/>
                </a:lnTo>
                <a:cubicBezTo>
                  <a:pt x="6754" y="43902"/>
                  <a:pt x="47279" y="5065"/>
                  <a:pt x="97936" y="0"/>
                </a:cubicBezTo>
                <a:lnTo>
                  <a:pt x="97936" y="0"/>
                </a:lnTo>
                <a:cubicBezTo>
                  <a:pt x="101313" y="563"/>
                  <a:pt x="105253" y="563"/>
                  <a:pt x="109193" y="563"/>
                </a:cubicBezTo>
                <a:lnTo>
                  <a:pt x="661349" y="563"/>
                </a:lnTo>
                <a:cubicBezTo>
                  <a:pt x="683863" y="563"/>
                  <a:pt x="696808" y="25891"/>
                  <a:pt x="684988" y="43339"/>
                </a:cubicBezTo>
                <a:cubicBezTo>
                  <a:pt x="684988" y="43339"/>
                  <a:pt x="684988" y="43902"/>
                  <a:pt x="684425" y="43902"/>
                </a:cubicBezTo>
                <a:cubicBezTo>
                  <a:pt x="684425" y="43902"/>
                  <a:pt x="684425" y="43902"/>
                  <a:pt x="684425" y="43902"/>
                </a:cubicBezTo>
                <a:cubicBezTo>
                  <a:pt x="683863" y="44465"/>
                  <a:pt x="683300" y="45028"/>
                  <a:pt x="683300" y="45028"/>
                </a:cubicBezTo>
                <a:cubicBezTo>
                  <a:pt x="652343" y="75985"/>
                  <a:pt x="627015" y="112570"/>
                  <a:pt x="615758" y="153095"/>
                </a:cubicBezTo>
                <a:cubicBezTo>
                  <a:pt x="615195" y="154784"/>
                  <a:pt x="614632" y="156472"/>
                  <a:pt x="614632" y="158161"/>
                </a:cubicBezTo>
                <a:cubicBezTo>
                  <a:pt x="614069" y="159849"/>
                  <a:pt x="613506" y="161538"/>
                  <a:pt x="613506" y="163226"/>
                </a:cubicBezTo>
                <a:cubicBezTo>
                  <a:pt x="612943" y="166603"/>
                  <a:pt x="611818" y="169980"/>
                  <a:pt x="611255" y="173920"/>
                </a:cubicBezTo>
                <a:cubicBezTo>
                  <a:pt x="610692" y="177298"/>
                  <a:pt x="610129" y="180675"/>
                  <a:pt x="610129" y="184052"/>
                </a:cubicBezTo>
                <a:cubicBezTo>
                  <a:pt x="610129" y="185740"/>
                  <a:pt x="609566" y="187429"/>
                  <a:pt x="609566" y="189680"/>
                </a:cubicBezTo>
                <a:cubicBezTo>
                  <a:pt x="609566" y="191932"/>
                  <a:pt x="609566" y="193620"/>
                  <a:pt x="609003" y="195872"/>
                </a:cubicBezTo>
                <a:cubicBezTo>
                  <a:pt x="609003" y="196997"/>
                  <a:pt x="609003" y="197560"/>
                  <a:pt x="609003" y="198686"/>
                </a:cubicBezTo>
                <a:cubicBezTo>
                  <a:pt x="609003" y="199812"/>
                  <a:pt x="609003" y="200374"/>
                  <a:pt x="609003" y="201500"/>
                </a:cubicBezTo>
                <a:cubicBezTo>
                  <a:pt x="609003" y="336584"/>
                  <a:pt x="718759" y="337147"/>
                  <a:pt x="853843" y="337147"/>
                </a:cubicBezTo>
                <a:cubicBezTo>
                  <a:pt x="988927" y="337147"/>
                  <a:pt x="1098683" y="336584"/>
                  <a:pt x="1098683" y="201500"/>
                </a:cubicBezTo>
                <a:cubicBezTo>
                  <a:pt x="1098683" y="197560"/>
                  <a:pt x="1098683" y="194183"/>
                  <a:pt x="1098120" y="190243"/>
                </a:cubicBezTo>
                <a:cubicBezTo>
                  <a:pt x="1098120" y="188555"/>
                  <a:pt x="1097557" y="186866"/>
                  <a:pt x="1097557" y="185177"/>
                </a:cubicBezTo>
                <a:cubicBezTo>
                  <a:pt x="1097557" y="183489"/>
                  <a:pt x="1096994" y="181800"/>
                  <a:pt x="1096994" y="180675"/>
                </a:cubicBezTo>
                <a:cubicBezTo>
                  <a:pt x="1096994" y="178986"/>
                  <a:pt x="1096431" y="177298"/>
                  <a:pt x="1096431" y="175609"/>
                </a:cubicBezTo>
                <a:cubicBezTo>
                  <a:pt x="1096431" y="175609"/>
                  <a:pt x="1096431" y="175609"/>
                  <a:pt x="1096431" y="175609"/>
                </a:cubicBezTo>
                <a:cubicBezTo>
                  <a:pt x="1096431" y="174483"/>
                  <a:pt x="1095869" y="173358"/>
                  <a:pt x="1095869" y="172232"/>
                </a:cubicBezTo>
                <a:cubicBezTo>
                  <a:pt x="1095869" y="171669"/>
                  <a:pt x="1095869" y="171106"/>
                  <a:pt x="1095306" y="169980"/>
                </a:cubicBezTo>
                <a:cubicBezTo>
                  <a:pt x="1095306" y="169418"/>
                  <a:pt x="1095306" y="168855"/>
                  <a:pt x="1094743" y="168292"/>
                </a:cubicBezTo>
                <a:cubicBezTo>
                  <a:pt x="1094743" y="167729"/>
                  <a:pt x="1094743" y="167166"/>
                  <a:pt x="1094180" y="166041"/>
                </a:cubicBezTo>
                <a:cubicBezTo>
                  <a:pt x="1093617" y="164352"/>
                  <a:pt x="1093617" y="163226"/>
                  <a:pt x="1093054" y="161538"/>
                </a:cubicBezTo>
                <a:cubicBezTo>
                  <a:pt x="1093054" y="160975"/>
                  <a:pt x="1092491" y="160412"/>
                  <a:pt x="1092491" y="159849"/>
                </a:cubicBezTo>
                <a:cubicBezTo>
                  <a:pt x="1091929" y="158161"/>
                  <a:pt x="1091366" y="156472"/>
                  <a:pt x="1091366" y="155346"/>
                </a:cubicBezTo>
                <a:cubicBezTo>
                  <a:pt x="1091366" y="154784"/>
                  <a:pt x="1091366" y="154784"/>
                  <a:pt x="1091366" y="154784"/>
                </a:cubicBezTo>
                <a:cubicBezTo>
                  <a:pt x="1091366" y="154221"/>
                  <a:pt x="1091366" y="154221"/>
                  <a:pt x="1090803" y="153658"/>
                </a:cubicBezTo>
                <a:cubicBezTo>
                  <a:pt x="1090240" y="152532"/>
                  <a:pt x="1090240" y="151406"/>
                  <a:pt x="1089677" y="150281"/>
                </a:cubicBezTo>
                <a:cubicBezTo>
                  <a:pt x="1088552" y="146904"/>
                  <a:pt x="1087426" y="143527"/>
                  <a:pt x="1086300" y="140712"/>
                </a:cubicBezTo>
                <a:cubicBezTo>
                  <a:pt x="1086300" y="140712"/>
                  <a:pt x="1086300" y="140712"/>
                  <a:pt x="1086300" y="140712"/>
                </a:cubicBezTo>
                <a:cubicBezTo>
                  <a:pt x="1085174" y="138461"/>
                  <a:pt x="1084612" y="135647"/>
                  <a:pt x="1083486" y="133395"/>
                </a:cubicBezTo>
                <a:cubicBezTo>
                  <a:pt x="1080672" y="126078"/>
                  <a:pt x="1077295" y="119324"/>
                  <a:pt x="1073355" y="112007"/>
                </a:cubicBezTo>
                <a:cubicBezTo>
                  <a:pt x="1072229" y="109756"/>
                  <a:pt x="1071103" y="107504"/>
                  <a:pt x="1069415" y="105253"/>
                </a:cubicBezTo>
                <a:cubicBezTo>
                  <a:pt x="1068289" y="103001"/>
                  <a:pt x="1066600" y="100750"/>
                  <a:pt x="1065475" y="98499"/>
                </a:cubicBezTo>
                <a:cubicBezTo>
                  <a:pt x="1064349" y="96247"/>
                  <a:pt x="1062660" y="93996"/>
                  <a:pt x="1060972" y="91744"/>
                </a:cubicBezTo>
                <a:cubicBezTo>
                  <a:pt x="1059846" y="89493"/>
                  <a:pt x="1058158" y="87242"/>
                  <a:pt x="1056469" y="84990"/>
                </a:cubicBezTo>
                <a:cubicBezTo>
                  <a:pt x="1054781" y="82739"/>
                  <a:pt x="1053655" y="80487"/>
                  <a:pt x="1051966" y="78236"/>
                </a:cubicBezTo>
                <a:cubicBezTo>
                  <a:pt x="1050278" y="75985"/>
                  <a:pt x="1048589" y="73733"/>
                  <a:pt x="1046901" y="72045"/>
                </a:cubicBezTo>
                <a:cubicBezTo>
                  <a:pt x="1040146" y="63602"/>
                  <a:pt x="1032829" y="55722"/>
                  <a:pt x="1025512" y="47842"/>
                </a:cubicBezTo>
                <a:cubicBezTo>
                  <a:pt x="1008064" y="30394"/>
                  <a:pt x="1021010" y="563"/>
                  <a:pt x="1045775" y="563"/>
                </a:cubicBezTo>
                <a:lnTo>
                  <a:pt x="1597368" y="563"/>
                </a:lnTo>
                <a:cubicBezTo>
                  <a:pt x="1600745" y="563"/>
                  <a:pt x="1604122" y="563"/>
                  <a:pt x="1607499" y="0"/>
                </a:cubicBezTo>
                <a:cubicBezTo>
                  <a:pt x="1607499" y="0"/>
                  <a:pt x="1607499" y="0"/>
                  <a:pt x="1607499" y="0"/>
                </a:cubicBezTo>
                <a:cubicBezTo>
                  <a:pt x="1662658" y="5628"/>
                  <a:pt x="1705435" y="51782"/>
                  <a:pt x="1705435" y="108630"/>
                </a:cubicBezTo>
                <a:lnTo>
                  <a:pt x="1705435" y="664725"/>
                </a:lnTo>
                <a:cubicBezTo>
                  <a:pt x="1705435" y="689491"/>
                  <a:pt x="1735829" y="702436"/>
                  <a:pt x="1753277" y="684425"/>
                </a:cubicBezTo>
                <a:cubicBezTo>
                  <a:pt x="1795491" y="641086"/>
                  <a:pt x="1849524" y="607878"/>
                  <a:pt x="1908624" y="607878"/>
                </a:cubicBezTo>
                <a:cubicBezTo>
                  <a:pt x="1959843" y="607878"/>
                  <a:pt x="1991363" y="623638"/>
                  <a:pt x="2011625" y="650654"/>
                </a:cubicBezTo>
                <a:cubicBezTo>
                  <a:pt x="2012751" y="652343"/>
                  <a:pt x="2014439" y="654594"/>
                  <a:pt x="2015565" y="656283"/>
                </a:cubicBezTo>
                <a:cubicBezTo>
                  <a:pt x="2015565" y="656283"/>
                  <a:pt x="2015565" y="656845"/>
                  <a:pt x="2016128" y="656845"/>
                </a:cubicBezTo>
                <a:cubicBezTo>
                  <a:pt x="2016691" y="657971"/>
                  <a:pt x="2017817" y="659097"/>
                  <a:pt x="2018379" y="660223"/>
                </a:cubicBezTo>
                <a:cubicBezTo>
                  <a:pt x="2021194" y="664725"/>
                  <a:pt x="2023445" y="669791"/>
                  <a:pt x="2025696" y="674857"/>
                </a:cubicBezTo>
                <a:cubicBezTo>
                  <a:pt x="2027385" y="678797"/>
                  <a:pt x="2029074" y="683299"/>
                  <a:pt x="2030199" y="687239"/>
                </a:cubicBezTo>
                <a:cubicBezTo>
                  <a:pt x="2044271" y="731705"/>
                  <a:pt x="2044271" y="789115"/>
                  <a:pt x="2044271" y="852717"/>
                </a:cubicBezTo>
                <a:close/>
              </a:path>
            </a:pathLst>
          </a:custGeom>
          <a:solidFill>
            <a:srgbClr val="FFB850"/>
          </a:solidFill>
          <a:ln w="5622" cap="flat">
            <a:noFill/>
            <a:prstDash val="solid"/>
            <a:miter/>
          </a:ln>
        </p:spPr>
        <p:txBody>
          <a:bodyPr rtlCol="0" anchor="ctr"/>
          <a:lstStyle/>
          <a:p>
            <a:endParaRPr lang="vi-VN"/>
          </a:p>
        </p:txBody>
      </p:sp>
      <p:sp>
        <p:nvSpPr>
          <p:cNvPr id="52" name="Freeform: Shape 51">
            <a:extLst>
              <a:ext uri="{FF2B5EF4-FFF2-40B4-BE49-F238E27FC236}">
                <a16:creationId xmlns:a16="http://schemas.microsoft.com/office/drawing/2014/main" id="{50182F34-3F42-BD89-3D8A-9F692FE6DB2A}"/>
              </a:ext>
            </a:extLst>
          </p:cNvPr>
          <p:cNvSpPr/>
          <p:nvPr/>
        </p:nvSpPr>
        <p:spPr>
          <a:xfrm>
            <a:off x="5926020" y="4249798"/>
            <a:ext cx="1707686" cy="2043707"/>
          </a:xfrm>
          <a:custGeom>
            <a:avLst/>
            <a:gdLst>
              <a:gd name="connsiteX0" fmla="*/ 1707686 w 1707686"/>
              <a:gd name="connsiteY0" fmla="*/ 441274 h 2043707"/>
              <a:gd name="connsiteX1" fmla="*/ 1707686 w 1707686"/>
              <a:gd name="connsiteY1" fmla="*/ 1932263 h 2043707"/>
              <a:gd name="connsiteX2" fmla="*/ 1697555 w 1707686"/>
              <a:gd name="connsiteY2" fmla="*/ 1979543 h 2043707"/>
              <a:gd name="connsiteX3" fmla="*/ 1696992 w 1707686"/>
              <a:gd name="connsiteY3" fmla="*/ 1980668 h 2043707"/>
              <a:gd name="connsiteX4" fmla="*/ 1694178 w 1707686"/>
              <a:gd name="connsiteY4" fmla="*/ 1985734 h 2043707"/>
              <a:gd name="connsiteX5" fmla="*/ 1691364 w 1707686"/>
              <a:gd name="connsiteY5" fmla="*/ 1990237 h 2043707"/>
              <a:gd name="connsiteX6" fmla="*/ 1687424 w 1707686"/>
              <a:gd name="connsiteY6" fmla="*/ 1996428 h 2043707"/>
              <a:gd name="connsiteX7" fmla="*/ 1682921 w 1707686"/>
              <a:gd name="connsiteY7" fmla="*/ 2002620 h 2043707"/>
              <a:gd name="connsiteX8" fmla="*/ 1598493 w 1707686"/>
              <a:gd name="connsiteY8" fmla="*/ 2042019 h 2043707"/>
              <a:gd name="connsiteX9" fmla="*/ 1042398 w 1707686"/>
              <a:gd name="connsiteY9" fmla="*/ 2042019 h 2043707"/>
              <a:gd name="connsiteX10" fmla="*/ 1032829 w 1707686"/>
              <a:gd name="connsiteY10" fmla="*/ 2043708 h 2043707"/>
              <a:gd name="connsiteX11" fmla="*/ 675420 w 1707686"/>
              <a:gd name="connsiteY11" fmla="*/ 2043708 h 2043707"/>
              <a:gd name="connsiteX12" fmla="*/ 665851 w 1707686"/>
              <a:gd name="connsiteY12" fmla="*/ 2042019 h 2043707"/>
              <a:gd name="connsiteX13" fmla="*/ 109756 w 1707686"/>
              <a:gd name="connsiteY13" fmla="*/ 2042019 h 2043707"/>
              <a:gd name="connsiteX14" fmla="*/ 563 w 1707686"/>
              <a:gd name="connsiteY14" fmla="*/ 1932826 h 2043707"/>
              <a:gd name="connsiteX15" fmla="*/ 563 w 1707686"/>
              <a:gd name="connsiteY15" fmla="*/ 1370539 h 2043707"/>
              <a:gd name="connsiteX16" fmla="*/ 47280 w 1707686"/>
              <a:gd name="connsiteY16" fmla="*/ 1358157 h 2043707"/>
              <a:gd name="connsiteX17" fmla="*/ 202626 w 1707686"/>
              <a:gd name="connsiteY17" fmla="*/ 1434704 h 2043707"/>
              <a:gd name="connsiteX18" fmla="*/ 338273 w 1707686"/>
              <a:gd name="connsiteY18" fmla="*/ 1189864 h 2043707"/>
              <a:gd name="connsiteX19" fmla="*/ 323639 w 1707686"/>
              <a:gd name="connsiteY19" fmla="*/ 1024386 h 2043707"/>
              <a:gd name="connsiteX20" fmla="*/ 319136 w 1707686"/>
              <a:gd name="connsiteY20" fmla="*/ 1012004 h 2043707"/>
              <a:gd name="connsiteX21" fmla="*/ 311819 w 1707686"/>
              <a:gd name="connsiteY21" fmla="*/ 997370 h 2043707"/>
              <a:gd name="connsiteX22" fmla="*/ 309567 w 1707686"/>
              <a:gd name="connsiteY22" fmla="*/ 993993 h 2043707"/>
              <a:gd name="connsiteX23" fmla="*/ 309005 w 1707686"/>
              <a:gd name="connsiteY23" fmla="*/ 993430 h 2043707"/>
              <a:gd name="connsiteX24" fmla="*/ 305065 w 1707686"/>
              <a:gd name="connsiteY24" fmla="*/ 987801 h 2043707"/>
              <a:gd name="connsiteX25" fmla="*/ 202063 w 1707686"/>
              <a:gd name="connsiteY25" fmla="*/ 945025 h 2043707"/>
              <a:gd name="connsiteX26" fmla="*/ 46154 w 1707686"/>
              <a:gd name="connsiteY26" fmla="*/ 1019321 h 2043707"/>
              <a:gd name="connsiteX27" fmla="*/ 0 w 1707686"/>
              <a:gd name="connsiteY27" fmla="*/ 1008627 h 2043707"/>
              <a:gd name="connsiteX28" fmla="*/ 0 w 1707686"/>
              <a:gd name="connsiteY28" fmla="*/ 444088 h 2043707"/>
              <a:gd name="connsiteX29" fmla="*/ 95122 w 1707686"/>
              <a:gd name="connsiteY29" fmla="*/ 336021 h 2043707"/>
              <a:gd name="connsiteX30" fmla="*/ 95122 w 1707686"/>
              <a:gd name="connsiteY30" fmla="*/ 336021 h 2043707"/>
              <a:gd name="connsiteX31" fmla="*/ 108067 w 1707686"/>
              <a:gd name="connsiteY31" fmla="*/ 336584 h 2043707"/>
              <a:gd name="connsiteX32" fmla="*/ 672043 w 1707686"/>
              <a:gd name="connsiteY32" fmla="*/ 336584 h 2043707"/>
              <a:gd name="connsiteX33" fmla="*/ 685551 w 1707686"/>
              <a:gd name="connsiteY33" fmla="*/ 293807 h 2043707"/>
              <a:gd name="connsiteX34" fmla="*/ 685551 w 1707686"/>
              <a:gd name="connsiteY34" fmla="*/ 293807 h 2043707"/>
              <a:gd name="connsiteX35" fmla="*/ 681048 w 1707686"/>
              <a:gd name="connsiteY35" fmla="*/ 288179 h 2043707"/>
              <a:gd name="connsiteX36" fmla="*/ 611255 w 1707686"/>
              <a:gd name="connsiteY36" fmla="*/ 165478 h 2043707"/>
              <a:gd name="connsiteX37" fmla="*/ 609566 w 1707686"/>
              <a:gd name="connsiteY37" fmla="*/ 156472 h 2043707"/>
              <a:gd name="connsiteX38" fmla="*/ 609004 w 1707686"/>
              <a:gd name="connsiteY38" fmla="*/ 150844 h 2043707"/>
              <a:gd name="connsiteX39" fmla="*/ 608441 w 1707686"/>
              <a:gd name="connsiteY39" fmla="*/ 141275 h 2043707"/>
              <a:gd name="connsiteX40" fmla="*/ 608441 w 1707686"/>
              <a:gd name="connsiteY40" fmla="*/ 135647 h 2043707"/>
              <a:gd name="connsiteX41" fmla="*/ 853281 w 1707686"/>
              <a:gd name="connsiteY41" fmla="*/ 0 h 2043707"/>
              <a:gd name="connsiteX42" fmla="*/ 1094743 w 1707686"/>
              <a:gd name="connsiteY42" fmla="*/ 97373 h 2043707"/>
              <a:gd name="connsiteX43" fmla="*/ 1095869 w 1707686"/>
              <a:gd name="connsiteY43" fmla="*/ 101876 h 2043707"/>
              <a:gd name="connsiteX44" fmla="*/ 1095869 w 1707686"/>
              <a:gd name="connsiteY44" fmla="*/ 101876 h 2043707"/>
              <a:gd name="connsiteX45" fmla="*/ 1096994 w 1707686"/>
              <a:gd name="connsiteY45" fmla="*/ 112007 h 2043707"/>
              <a:gd name="connsiteX46" fmla="*/ 1098120 w 1707686"/>
              <a:gd name="connsiteY46" fmla="*/ 123264 h 2043707"/>
              <a:gd name="connsiteX47" fmla="*/ 1098683 w 1707686"/>
              <a:gd name="connsiteY47" fmla="*/ 134521 h 2043707"/>
              <a:gd name="connsiteX48" fmla="*/ 1098683 w 1707686"/>
              <a:gd name="connsiteY48" fmla="*/ 140150 h 2043707"/>
              <a:gd name="connsiteX49" fmla="*/ 1097557 w 1707686"/>
              <a:gd name="connsiteY49" fmla="*/ 156472 h 2043707"/>
              <a:gd name="connsiteX50" fmla="*/ 1094743 w 1707686"/>
              <a:gd name="connsiteY50" fmla="*/ 172232 h 2043707"/>
              <a:gd name="connsiteX51" fmla="*/ 1093617 w 1707686"/>
              <a:gd name="connsiteY51" fmla="*/ 177298 h 2043707"/>
              <a:gd name="connsiteX52" fmla="*/ 1092492 w 1707686"/>
              <a:gd name="connsiteY52" fmla="*/ 182363 h 2043707"/>
              <a:gd name="connsiteX53" fmla="*/ 1090803 w 1707686"/>
              <a:gd name="connsiteY53" fmla="*/ 188555 h 2043707"/>
              <a:gd name="connsiteX54" fmla="*/ 1088552 w 1707686"/>
              <a:gd name="connsiteY54" fmla="*/ 194746 h 2043707"/>
              <a:gd name="connsiteX55" fmla="*/ 1086863 w 1707686"/>
              <a:gd name="connsiteY55" fmla="*/ 199812 h 2043707"/>
              <a:gd name="connsiteX56" fmla="*/ 1084049 w 1707686"/>
              <a:gd name="connsiteY56" fmla="*/ 206003 h 2043707"/>
              <a:gd name="connsiteX57" fmla="*/ 1022698 w 1707686"/>
              <a:gd name="connsiteY57" fmla="*/ 290993 h 2043707"/>
              <a:gd name="connsiteX58" fmla="*/ 1033392 w 1707686"/>
              <a:gd name="connsiteY58" fmla="*/ 337147 h 2043707"/>
              <a:gd name="connsiteX59" fmla="*/ 1597931 w 1707686"/>
              <a:gd name="connsiteY59" fmla="*/ 337147 h 2043707"/>
              <a:gd name="connsiteX60" fmla="*/ 1611439 w 1707686"/>
              <a:gd name="connsiteY60" fmla="*/ 336021 h 2043707"/>
              <a:gd name="connsiteX61" fmla="*/ 1611439 w 1707686"/>
              <a:gd name="connsiteY61" fmla="*/ 336021 h 2043707"/>
              <a:gd name="connsiteX62" fmla="*/ 1707686 w 1707686"/>
              <a:gd name="connsiteY62" fmla="*/ 441274 h 204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707686" h="2043707">
                <a:moveTo>
                  <a:pt x="1707686" y="441274"/>
                </a:moveTo>
                <a:lnTo>
                  <a:pt x="1707686" y="1932263"/>
                </a:lnTo>
                <a:cubicBezTo>
                  <a:pt x="1707686" y="1949149"/>
                  <a:pt x="1703746" y="1964909"/>
                  <a:pt x="1697555" y="1979543"/>
                </a:cubicBezTo>
                <a:cubicBezTo>
                  <a:pt x="1697555" y="1980106"/>
                  <a:pt x="1697555" y="1980106"/>
                  <a:pt x="1696992" y="1980668"/>
                </a:cubicBezTo>
                <a:cubicBezTo>
                  <a:pt x="1696429" y="1982357"/>
                  <a:pt x="1695304" y="1984045"/>
                  <a:pt x="1694178" y="1985734"/>
                </a:cubicBezTo>
                <a:cubicBezTo>
                  <a:pt x="1693615" y="1987423"/>
                  <a:pt x="1692489" y="1988548"/>
                  <a:pt x="1691364" y="1990237"/>
                </a:cubicBezTo>
                <a:cubicBezTo>
                  <a:pt x="1690238" y="1992488"/>
                  <a:pt x="1688549" y="1994740"/>
                  <a:pt x="1687424" y="1996428"/>
                </a:cubicBezTo>
                <a:cubicBezTo>
                  <a:pt x="1685735" y="1998680"/>
                  <a:pt x="1684609" y="2000368"/>
                  <a:pt x="1682921" y="2002620"/>
                </a:cubicBezTo>
                <a:cubicBezTo>
                  <a:pt x="1662658" y="2026822"/>
                  <a:pt x="1632827" y="2042019"/>
                  <a:pt x="1598493" y="2042019"/>
                </a:cubicBezTo>
                <a:lnTo>
                  <a:pt x="1042398" y="2042019"/>
                </a:lnTo>
                <a:cubicBezTo>
                  <a:pt x="1039021" y="2042019"/>
                  <a:pt x="1035644" y="2042582"/>
                  <a:pt x="1032829" y="2043708"/>
                </a:cubicBezTo>
                <a:lnTo>
                  <a:pt x="675420" y="2043708"/>
                </a:lnTo>
                <a:cubicBezTo>
                  <a:pt x="672606" y="2042582"/>
                  <a:pt x="669229" y="2042019"/>
                  <a:pt x="665851" y="2042019"/>
                </a:cubicBezTo>
                <a:lnTo>
                  <a:pt x="109756" y="2042019"/>
                </a:lnTo>
                <a:cubicBezTo>
                  <a:pt x="49531" y="2042019"/>
                  <a:pt x="563" y="1993051"/>
                  <a:pt x="563" y="1932826"/>
                </a:cubicBezTo>
                <a:lnTo>
                  <a:pt x="563" y="1370539"/>
                </a:lnTo>
                <a:cubicBezTo>
                  <a:pt x="6192" y="1350839"/>
                  <a:pt x="31520" y="1342397"/>
                  <a:pt x="47280" y="1358157"/>
                </a:cubicBezTo>
                <a:cubicBezTo>
                  <a:pt x="89493" y="1401496"/>
                  <a:pt x="143527" y="1434704"/>
                  <a:pt x="202626" y="1434704"/>
                </a:cubicBezTo>
                <a:cubicBezTo>
                  <a:pt x="337710" y="1434704"/>
                  <a:pt x="338273" y="1324948"/>
                  <a:pt x="338273" y="1189864"/>
                </a:cubicBezTo>
                <a:cubicBezTo>
                  <a:pt x="338273" y="1126262"/>
                  <a:pt x="338273" y="1068289"/>
                  <a:pt x="323639" y="1024386"/>
                </a:cubicBezTo>
                <a:cubicBezTo>
                  <a:pt x="322513" y="1019884"/>
                  <a:pt x="320824" y="1015944"/>
                  <a:pt x="319136" y="1012004"/>
                </a:cubicBezTo>
                <a:cubicBezTo>
                  <a:pt x="316884" y="1006938"/>
                  <a:pt x="314633" y="1001872"/>
                  <a:pt x="311819" y="997370"/>
                </a:cubicBezTo>
                <a:cubicBezTo>
                  <a:pt x="311256" y="996244"/>
                  <a:pt x="310130" y="995119"/>
                  <a:pt x="309567" y="993993"/>
                </a:cubicBezTo>
                <a:cubicBezTo>
                  <a:pt x="309567" y="993993"/>
                  <a:pt x="309567" y="993430"/>
                  <a:pt x="309005" y="993430"/>
                </a:cubicBezTo>
                <a:cubicBezTo>
                  <a:pt x="307879" y="991741"/>
                  <a:pt x="306753" y="989490"/>
                  <a:pt x="305065" y="987801"/>
                </a:cubicBezTo>
                <a:cubicBezTo>
                  <a:pt x="285365" y="960784"/>
                  <a:pt x="253282" y="945025"/>
                  <a:pt x="202063" y="945025"/>
                </a:cubicBezTo>
                <a:cubicBezTo>
                  <a:pt x="142964" y="945025"/>
                  <a:pt x="88367" y="977107"/>
                  <a:pt x="46154" y="1019321"/>
                </a:cubicBezTo>
                <a:cubicBezTo>
                  <a:pt x="30957" y="1034518"/>
                  <a:pt x="6192" y="1026638"/>
                  <a:pt x="0" y="1008627"/>
                </a:cubicBezTo>
                <a:lnTo>
                  <a:pt x="0" y="444088"/>
                </a:lnTo>
                <a:cubicBezTo>
                  <a:pt x="0" y="388366"/>
                  <a:pt x="41651" y="342775"/>
                  <a:pt x="95122" y="336021"/>
                </a:cubicBezTo>
                <a:lnTo>
                  <a:pt x="95122" y="336021"/>
                </a:lnTo>
                <a:cubicBezTo>
                  <a:pt x="99062" y="336584"/>
                  <a:pt x="103565" y="336584"/>
                  <a:pt x="108067" y="336584"/>
                </a:cubicBezTo>
                <a:lnTo>
                  <a:pt x="672043" y="336584"/>
                </a:lnTo>
                <a:cubicBezTo>
                  <a:pt x="688928" y="330956"/>
                  <a:pt x="696808" y="309005"/>
                  <a:pt x="685551" y="293807"/>
                </a:cubicBezTo>
                <a:cubicBezTo>
                  <a:pt x="685551" y="293807"/>
                  <a:pt x="685551" y="293807"/>
                  <a:pt x="685551" y="293807"/>
                </a:cubicBezTo>
                <a:cubicBezTo>
                  <a:pt x="684426" y="291556"/>
                  <a:pt x="682737" y="289867"/>
                  <a:pt x="681048" y="288179"/>
                </a:cubicBezTo>
                <a:cubicBezTo>
                  <a:pt x="646715" y="253845"/>
                  <a:pt x="619698" y="211632"/>
                  <a:pt x="611255" y="165478"/>
                </a:cubicBezTo>
                <a:cubicBezTo>
                  <a:pt x="610692" y="162664"/>
                  <a:pt x="610129" y="159286"/>
                  <a:pt x="609566" y="156472"/>
                </a:cubicBezTo>
                <a:cubicBezTo>
                  <a:pt x="609566" y="154784"/>
                  <a:pt x="609004" y="153095"/>
                  <a:pt x="609004" y="150844"/>
                </a:cubicBezTo>
                <a:cubicBezTo>
                  <a:pt x="608441" y="147467"/>
                  <a:pt x="608441" y="144090"/>
                  <a:pt x="608441" y="141275"/>
                </a:cubicBezTo>
                <a:cubicBezTo>
                  <a:pt x="608441" y="139587"/>
                  <a:pt x="608441" y="137335"/>
                  <a:pt x="608441" y="135647"/>
                </a:cubicBezTo>
                <a:cubicBezTo>
                  <a:pt x="608441" y="563"/>
                  <a:pt x="718197" y="0"/>
                  <a:pt x="853281" y="0"/>
                </a:cubicBezTo>
                <a:cubicBezTo>
                  <a:pt x="974293" y="0"/>
                  <a:pt x="1075043" y="563"/>
                  <a:pt x="1094743" y="97373"/>
                </a:cubicBezTo>
                <a:cubicBezTo>
                  <a:pt x="1095306" y="99062"/>
                  <a:pt x="1095306" y="100187"/>
                  <a:pt x="1095869" y="101876"/>
                </a:cubicBezTo>
                <a:cubicBezTo>
                  <a:pt x="1095869" y="101876"/>
                  <a:pt x="1095869" y="101876"/>
                  <a:pt x="1095869" y="101876"/>
                </a:cubicBezTo>
                <a:cubicBezTo>
                  <a:pt x="1096431" y="105253"/>
                  <a:pt x="1096994" y="108630"/>
                  <a:pt x="1096994" y="112007"/>
                </a:cubicBezTo>
                <a:cubicBezTo>
                  <a:pt x="1097557" y="115384"/>
                  <a:pt x="1097557" y="119324"/>
                  <a:pt x="1098120" y="123264"/>
                </a:cubicBezTo>
                <a:cubicBezTo>
                  <a:pt x="1098120" y="126641"/>
                  <a:pt x="1098683" y="130581"/>
                  <a:pt x="1098683" y="134521"/>
                </a:cubicBezTo>
                <a:cubicBezTo>
                  <a:pt x="1098683" y="136210"/>
                  <a:pt x="1098683" y="137898"/>
                  <a:pt x="1098683" y="140150"/>
                </a:cubicBezTo>
                <a:cubicBezTo>
                  <a:pt x="1098683" y="145778"/>
                  <a:pt x="1098120" y="150844"/>
                  <a:pt x="1097557" y="156472"/>
                </a:cubicBezTo>
                <a:cubicBezTo>
                  <a:pt x="1096994" y="161538"/>
                  <a:pt x="1095869" y="167166"/>
                  <a:pt x="1094743" y="172232"/>
                </a:cubicBezTo>
                <a:cubicBezTo>
                  <a:pt x="1094180" y="173921"/>
                  <a:pt x="1094180" y="175609"/>
                  <a:pt x="1093617" y="177298"/>
                </a:cubicBezTo>
                <a:cubicBezTo>
                  <a:pt x="1093054" y="178986"/>
                  <a:pt x="1092492" y="180675"/>
                  <a:pt x="1092492" y="182363"/>
                </a:cubicBezTo>
                <a:cubicBezTo>
                  <a:pt x="1091929" y="184615"/>
                  <a:pt x="1091366" y="186303"/>
                  <a:pt x="1090803" y="188555"/>
                </a:cubicBezTo>
                <a:cubicBezTo>
                  <a:pt x="1090240" y="190806"/>
                  <a:pt x="1089677" y="192495"/>
                  <a:pt x="1088552" y="194746"/>
                </a:cubicBezTo>
                <a:cubicBezTo>
                  <a:pt x="1087989" y="196435"/>
                  <a:pt x="1087426" y="198123"/>
                  <a:pt x="1086863" y="199812"/>
                </a:cubicBezTo>
                <a:cubicBezTo>
                  <a:pt x="1085737" y="202063"/>
                  <a:pt x="1085174" y="204314"/>
                  <a:pt x="1084049" y="206003"/>
                </a:cubicBezTo>
                <a:cubicBezTo>
                  <a:pt x="1069978" y="237523"/>
                  <a:pt x="1048026" y="266228"/>
                  <a:pt x="1022698" y="290993"/>
                </a:cubicBezTo>
                <a:cubicBezTo>
                  <a:pt x="1007501" y="306190"/>
                  <a:pt x="1014818" y="330956"/>
                  <a:pt x="1033392" y="337147"/>
                </a:cubicBezTo>
                <a:lnTo>
                  <a:pt x="1597931" y="337147"/>
                </a:lnTo>
                <a:cubicBezTo>
                  <a:pt x="1602433" y="337147"/>
                  <a:pt x="1606936" y="336584"/>
                  <a:pt x="1611439" y="336021"/>
                </a:cubicBezTo>
                <a:cubicBezTo>
                  <a:pt x="1611439" y="336021"/>
                  <a:pt x="1611439" y="336021"/>
                  <a:pt x="1611439" y="336021"/>
                </a:cubicBezTo>
                <a:cubicBezTo>
                  <a:pt x="1664910" y="341650"/>
                  <a:pt x="1706561" y="386678"/>
                  <a:pt x="1707686" y="441274"/>
                </a:cubicBezTo>
                <a:close/>
              </a:path>
            </a:pathLst>
          </a:custGeom>
          <a:solidFill>
            <a:srgbClr val="FF7C5E"/>
          </a:solidFill>
          <a:ln w="5622" cap="flat">
            <a:noFill/>
            <a:prstDash val="solid"/>
            <a:miter/>
          </a:ln>
        </p:spPr>
        <p:txBody>
          <a:bodyPr rtlCol="0" anchor="ctr"/>
          <a:lstStyle/>
          <a:p>
            <a:endParaRPr lang="vi-VN"/>
          </a:p>
        </p:txBody>
      </p:sp>
      <p:sp>
        <p:nvSpPr>
          <p:cNvPr id="53" name="Freeform: Shape 52">
            <a:extLst>
              <a:ext uri="{FF2B5EF4-FFF2-40B4-BE49-F238E27FC236}">
                <a16:creationId xmlns:a16="http://schemas.microsoft.com/office/drawing/2014/main" id="{320D297C-56C2-6FB3-269F-4A1EB9AEB3C9}"/>
              </a:ext>
            </a:extLst>
          </p:cNvPr>
          <p:cNvSpPr/>
          <p:nvPr/>
        </p:nvSpPr>
        <p:spPr>
          <a:xfrm>
            <a:off x="7243087" y="4789570"/>
            <a:ext cx="1403184" cy="1503371"/>
          </a:xfrm>
          <a:custGeom>
            <a:avLst/>
            <a:gdLst>
              <a:gd name="connsiteX0" fmla="*/ 0 w 1403184"/>
              <a:gd name="connsiteY0" fmla="*/ 1503372 h 1503371"/>
              <a:gd name="connsiteX1" fmla="*/ 336021 w 1403184"/>
              <a:gd name="connsiteY1" fmla="*/ 1503372 h 1503371"/>
              <a:gd name="connsiteX2" fmla="*/ 365290 w 1403184"/>
              <a:gd name="connsiteY2" fmla="*/ 1344085 h 1503371"/>
              <a:gd name="connsiteX3" fmla="*/ 368667 w 1403184"/>
              <a:gd name="connsiteY3" fmla="*/ 1326637 h 1503371"/>
              <a:gd name="connsiteX4" fmla="*/ 399061 w 1403184"/>
              <a:gd name="connsiteY4" fmla="*/ 1160033 h 1503371"/>
              <a:gd name="connsiteX5" fmla="*/ 402438 w 1403184"/>
              <a:gd name="connsiteY5" fmla="*/ 1142585 h 1503371"/>
              <a:gd name="connsiteX6" fmla="*/ 433394 w 1403184"/>
              <a:gd name="connsiteY6" fmla="*/ 975982 h 1503371"/>
              <a:gd name="connsiteX7" fmla="*/ 436772 w 1403184"/>
              <a:gd name="connsiteY7" fmla="*/ 958533 h 1503371"/>
              <a:gd name="connsiteX8" fmla="*/ 467728 w 1403184"/>
              <a:gd name="connsiteY8" fmla="*/ 791930 h 1503371"/>
              <a:gd name="connsiteX9" fmla="*/ 471105 w 1403184"/>
              <a:gd name="connsiteY9" fmla="*/ 774481 h 1503371"/>
              <a:gd name="connsiteX10" fmla="*/ 502062 w 1403184"/>
              <a:gd name="connsiteY10" fmla="*/ 607878 h 1503371"/>
              <a:gd name="connsiteX11" fmla="*/ 505439 w 1403184"/>
              <a:gd name="connsiteY11" fmla="*/ 590430 h 1503371"/>
              <a:gd name="connsiteX12" fmla="*/ 534145 w 1403184"/>
              <a:gd name="connsiteY12" fmla="*/ 434520 h 1503371"/>
              <a:gd name="connsiteX13" fmla="*/ 537522 w 1403184"/>
              <a:gd name="connsiteY13" fmla="*/ 417072 h 1503371"/>
              <a:gd name="connsiteX14" fmla="*/ 570167 w 1403184"/>
              <a:gd name="connsiteY14" fmla="*/ 239774 h 1503371"/>
              <a:gd name="connsiteX15" fmla="*/ 573544 w 1403184"/>
              <a:gd name="connsiteY15" fmla="*/ 222326 h 1503371"/>
              <a:gd name="connsiteX16" fmla="*/ 609566 w 1403184"/>
              <a:gd name="connsiteY16" fmla="*/ 27580 h 1503371"/>
              <a:gd name="connsiteX17" fmla="*/ 793618 w 1403184"/>
              <a:gd name="connsiteY17" fmla="*/ 27580 h 1503371"/>
              <a:gd name="connsiteX18" fmla="*/ 829641 w 1403184"/>
              <a:gd name="connsiteY18" fmla="*/ 222326 h 1503371"/>
              <a:gd name="connsiteX19" fmla="*/ 833018 w 1403184"/>
              <a:gd name="connsiteY19" fmla="*/ 239774 h 1503371"/>
              <a:gd name="connsiteX20" fmla="*/ 865663 w 1403184"/>
              <a:gd name="connsiteY20" fmla="*/ 417072 h 1503371"/>
              <a:gd name="connsiteX21" fmla="*/ 869040 w 1403184"/>
              <a:gd name="connsiteY21" fmla="*/ 434520 h 1503371"/>
              <a:gd name="connsiteX22" fmla="*/ 897745 w 1403184"/>
              <a:gd name="connsiteY22" fmla="*/ 590430 h 1503371"/>
              <a:gd name="connsiteX23" fmla="*/ 901123 w 1403184"/>
              <a:gd name="connsiteY23" fmla="*/ 607878 h 1503371"/>
              <a:gd name="connsiteX24" fmla="*/ 932079 w 1403184"/>
              <a:gd name="connsiteY24" fmla="*/ 774481 h 1503371"/>
              <a:gd name="connsiteX25" fmla="*/ 935456 w 1403184"/>
              <a:gd name="connsiteY25" fmla="*/ 791930 h 1503371"/>
              <a:gd name="connsiteX26" fmla="*/ 966413 w 1403184"/>
              <a:gd name="connsiteY26" fmla="*/ 958533 h 1503371"/>
              <a:gd name="connsiteX27" fmla="*/ 969790 w 1403184"/>
              <a:gd name="connsiteY27" fmla="*/ 975982 h 1503371"/>
              <a:gd name="connsiteX28" fmla="*/ 1000747 w 1403184"/>
              <a:gd name="connsiteY28" fmla="*/ 1142585 h 1503371"/>
              <a:gd name="connsiteX29" fmla="*/ 1004124 w 1403184"/>
              <a:gd name="connsiteY29" fmla="*/ 1160033 h 1503371"/>
              <a:gd name="connsiteX30" fmla="*/ 1034518 w 1403184"/>
              <a:gd name="connsiteY30" fmla="*/ 1326637 h 1503371"/>
              <a:gd name="connsiteX31" fmla="*/ 1037895 w 1403184"/>
              <a:gd name="connsiteY31" fmla="*/ 1344085 h 1503371"/>
              <a:gd name="connsiteX32" fmla="*/ 1067163 w 1403184"/>
              <a:gd name="connsiteY32" fmla="*/ 1503372 h 1503371"/>
              <a:gd name="connsiteX33" fmla="*/ 1403185 w 1403184"/>
              <a:gd name="connsiteY33" fmla="*/ 1503372 h 1503371"/>
              <a:gd name="connsiteX34" fmla="*/ 1373354 w 1403184"/>
              <a:gd name="connsiteY34" fmla="*/ 1344085 h 1503371"/>
              <a:gd name="connsiteX35" fmla="*/ 1369976 w 1403184"/>
              <a:gd name="connsiteY35" fmla="*/ 1326637 h 1503371"/>
              <a:gd name="connsiteX36" fmla="*/ 1339019 w 1403184"/>
              <a:gd name="connsiteY36" fmla="*/ 1160033 h 1503371"/>
              <a:gd name="connsiteX37" fmla="*/ 1335643 w 1403184"/>
              <a:gd name="connsiteY37" fmla="*/ 1142585 h 1503371"/>
              <a:gd name="connsiteX38" fmla="*/ 1304686 w 1403184"/>
              <a:gd name="connsiteY38" fmla="*/ 975982 h 1503371"/>
              <a:gd name="connsiteX39" fmla="*/ 1301309 w 1403184"/>
              <a:gd name="connsiteY39" fmla="*/ 958533 h 1503371"/>
              <a:gd name="connsiteX40" fmla="*/ 1270352 w 1403184"/>
              <a:gd name="connsiteY40" fmla="*/ 791930 h 1503371"/>
              <a:gd name="connsiteX41" fmla="*/ 1266975 w 1403184"/>
              <a:gd name="connsiteY41" fmla="*/ 774481 h 1503371"/>
              <a:gd name="connsiteX42" fmla="*/ 1236018 w 1403184"/>
              <a:gd name="connsiteY42" fmla="*/ 607878 h 1503371"/>
              <a:gd name="connsiteX43" fmla="*/ 1232641 w 1403184"/>
              <a:gd name="connsiteY43" fmla="*/ 590430 h 1503371"/>
              <a:gd name="connsiteX44" fmla="*/ 1203373 w 1403184"/>
              <a:gd name="connsiteY44" fmla="*/ 434520 h 1503371"/>
              <a:gd name="connsiteX45" fmla="*/ 1199996 w 1403184"/>
              <a:gd name="connsiteY45" fmla="*/ 417072 h 1503371"/>
              <a:gd name="connsiteX46" fmla="*/ 1166788 w 1403184"/>
              <a:gd name="connsiteY46" fmla="*/ 239774 h 1503371"/>
              <a:gd name="connsiteX47" fmla="*/ 1163411 w 1403184"/>
              <a:gd name="connsiteY47" fmla="*/ 222326 h 1503371"/>
              <a:gd name="connsiteX48" fmla="*/ 1126825 w 1403184"/>
              <a:gd name="connsiteY48" fmla="*/ 27580 h 1503371"/>
              <a:gd name="connsiteX49" fmla="*/ 1137520 w 1403184"/>
              <a:gd name="connsiteY49" fmla="*/ 27580 h 1503371"/>
              <a:gd name="connsiteX50" fmla="*/ 1137520 w 1403184"/>
              <a:gd name="connsiteY50" fmla="*/ 0 h 1503371"/>
              <a:gd name="connsiteX51" fmla="*/ 267917 w 1403184"/>
              <a:gd name="connsiteY51" fmla="*/ 0 h 1503371"/>
              <a:gd name="connsiteX52" fmla="*/ 267917 w 1403184"/>
              <a:gd name="connsiteY52" fmla="*/ 27580 h 1503371"/>
              <a:gd name="connsiteX53" fmla="*/ 276359 w 1403184"/>
              <a:gd name="connsiteY53" fmla="*/ 27580 h 1503371"/>
              <a:gd name="connsiteX54" fmla="*/ 239774 w 1403184"/>
              <a:gd name="connsiteY54" fmla="*/ 222326 h 1503371"/>
              <a:gd name="connsiteX55" fmla="*/ 236397 w 1403184"/>
              <a:gd name="connsiteY55" fmla="*/ 239774 h 1503371"/>
              <a:gd name="connsiteX56" fmla="*/ 203189 w 1403184"/>
              <a:gd name="connsiteY56" fmla="*/ 417072 h 1503371"/>
              <a:gd name="connsiteX57" fmla="*/ 199812 w 1403184"/>
              <a:gd name="connsiteY57" fmla="*/ 434520 h 1503371"/>
              <a:gd name="connsiteX58" fmla="*/ 170543 w 1403184"/>
              <a:gd name="connsiteY58" fmla="*/ 590430 h 1503371"/>
              <a:gd name="connsiteX59" fmla="*/ 167166 w 1403184"/>
              <a:gd name="connsiteY59" fmla="*/ 607878 h 1503371"/>
              <a:gd name="connsiteX60" fmla="*/ 136210 w 1403184"/>
              <a:gd name="connsiteY60" fmla="*/ 774481 h 1503371"/>
              <a:gd name="connsiteX61" fmla="*/ 132833 w 1403184"/>
              <a:gd name="connsiteY61" fmla="*/ 791930 h 1503371"/>
              <a:gd name="connsiteX62" fmla="*/ 101876 w 1403184"/>
              <a:gd name="connsiteY62" fmla="*/ 958533 h 1503371"/>
              <a:gd name="connsiteX63" fmla="*/ 98499 w 1403184"/>
              <a:gd name="connsiteY63" fmla="*/ 975982 h 1503371"/>
              <a:gd name="connsiteX64" fmla="*/ 67542 w 1403184"/>
              <a:gd name="connsiteY64" fmla="*/ 1142585 h 1503371"/>
              <a:gd name="connsiteX65" fmla="*/ 64165 w 1403184"/>
              <a:gd name="connsiteY65" fmla="*/ 1160033 h 1503371"/>
              <a:gd name="connsiteX66" fmla="*/ 33208 w 1403184"/>
              <a:gd name="connsiteY66" fmla="*/ 1326637 h 1503371"/>
              <a:gd name="connsiteX67" fmla="*/ 29831 w 1403184"/>
              <a:gd name="connsiteY67" fmla="*/ 1344085 h 1503371"/>
              <a:gd name="connsiteX68" fmla="*/ 0 w 1403184"/>
              <a:gd name="connsiteY68" fmla="*/ 1503372 h 1503371"/>
              <a:gd name="connsiteX69" fmla="*/ 1053655 w 1403184"/>
              <a:gd name="connsiteY69" fmla="*/ 1344085 h 1503371"/>
              <a:gd name="connsiteX70" fmla="*/ 1353091 w 1403184"/>
              <a:gd name="connsiteY70" fmla="*/ 1344085 h 1503371"/>
              <a:gd name="connsiteX71" fmla="*/ 1379545 w 1403184"/>
              <a:gd name="connsiteY71" fmla="*/ 1485923 h 1503371"/>
              <a:gd name="connsiteX72" fmla="*/ 1079546 w 1403184"/>
              <a:gd name="connsiteY72" fmla="*/ 1485923 h 1503371"/>
              <a:gd name="connsiteX73" fmla="*/ 1053655 w 1403184"/>
              <a:gd name="connsiteY73" fmla="*/ 1344085 h 1503371"/>
              <a:gd name="connsiteX74" fmla="*/ 1019321 w 1403184"/>
              <a:gd name="connsiteY74" fmla="*/ 1160033 h 1503371"/>
              <a:gd name="connsiteX75" fmla="*/ 1318194 w 1403184"/>
              <a:gd name="connsiteY75" fmla="*/ 1160033 h 1503371"/>
              <a:gd name="connsiteX76" fmla="*/ 1349151 w 1403184"/>
              <a:gd name="connsiteY76" fmla="*/ 1326637 h 1503371"/>
              <a:gd name="connsiteX77" fmla="*/ 1049715 w 1403184"/>
              <a:gd name="connsiteY77" fmla="*/ 1326637 h 1503371"/>
              <a:gd name="connsiteX78" fmla="*/ 1019321 w 1403184"/>
              <a:gd name="connsiteY78" fmla="*/ 1160033 h 1503371"/>
              <a:gd name="connsiteX79" fmla="*/ 985550 w 1403184"/>
              <a:gd name="connsiteY79" fmla="*/ 975982 h 1503371"/>
              <a:gd name="connsiteX80" fmla="*/ 1284423 w 1403184"/>
              <a:gd name="connsiteY80" fmla="*/ 975982 h 1503371"/>
              <a:gd name="connsiteX81" fmla="*/ 1315380 w 1403184"/>
              <a:gd name="connsiteY81" fmla="*/ 1142585 h 1503371"/>
              <a:gd name="connsiteX82" fmla="*/ 1016507 w 1403184"/>
              <a:gd name="connsiteY82" fmla="*/ 1142585 h 1503371"/>
              <a:gd name="connsiteX83" fmla="*/ 985550 w 1403184"/>
              <a:gd name="connsiteY83" fmla="*/ 975982 h 1503371"/>
              <a:gd name="connsiteX84" fmla="*/ 951779 w 1403184"/>
              <a:gd name="connsiteY84" fmla="*/ 791367 h 1503371"/>
              <a:gd name="connsiteX85" fmla="*/ 1250090 w 1403184"/>
              <a:gd name="connsiteY85" fmla="*/ 791367 h 1503371"/>
              <a:gd name="connsiteX86" fmla="*/ 1281046 w 1403184"/>
              <a:gd name="connsiteY86" fmla="*/ 957970 h 1503371"/>
              <a:gd name="connsiteX87" fmla="*/ 982736 w 1403184"/>
              <a:gd name="connsiteY87" fmla="*/ 957970 h 1503371"/>
              <a:gd name="connsiteX88" fmla="*/ 951779 w 1403184"/>
              <a:gd name="connsiteY88" fmla="*/ 791367 h 1503371"/>
              <a:gd name="connsiteX89" fmla="*/ 917445 w 1403184"/>
              <a:gd name="connsiteY89" fmla="*/ 607315 h 1503371"/>
              <a:gd name="connsiteX90" fmla="*/ 1215193 w 1403184"/>
              <a:gd name="connsiteY90" fmla="*/ 607315 h 1503371"/>
              <a:gd name="connsiteX91" fmla="*/ 1246150 w 1403184"/>
              <a:gd name="connsiteY91" fmla="*/ 773918 h 1503371"/>
              <a:gd name="connsiteX92" fmla="*/ 948402 w 1403184"/>
              <a:gd name="connsiteY92" fmla="*/ 773918 h 1503371"/>
              <a:gd name="connsiteX93" fmla="*/ 917445 w 1403184"/>
              <a:gd name="connsiteY93" fmla="*/ 607315 h 1503371"/>
              <a:gd name="connsiteX94" fmla="*/ 885363 w 1403184"/>
              <a:gd name="connsiteY94" fmla="*/ 433394 h 1503371"/>
              <a:gd name="connsiteX95" fmla="*/ 1182548 w 1403184"/>
              <a:gd name="connsiteY95" fmla="*/ 433394 h 1503371"/>
              <a:gd name="connsiteX96" fmla="*/ 1211816 w 1403184"/>
              <a:gd name="connsiteY96" fmla="*/ 589304 h 1503371"/>
              <a:gd name="connsiteX97" fmla="*/ 914068 w 1403184"/>
              <a:gd name="connsiteY97" fmla="*/ 589304 h 1503371"/>
              <a:gd name="connsiteX98" fmla="*/ 885363 w 1403184"/>
              <a:gd name="connsiteY98" fmla="*/ 433394 h 1503371"/>
              <a:gd name="connsiteX99" fmla="*/ 849903 w 1403184"/>
              <a:gd name="connsiteY99" fmla="*/ 238648 h 1503371"/>
              <a:gd name="connsiteX100" fmla="*/ 1146525 w 1403184"/>
              <a:gd name="connsiteY100" fmla="*/ 238648 h 1503371"/>
              <a:gd name="connsiteX101" fmla="*/ 1179733 w 1403184"/>
              <a:gd name="connsiteY101" fmla="*/ 415946 h 1503371"/>
              <a:gd name="connsiteX102" fmla="*/ 882548 w 1403184"/>
              <a:gd name="connsiteY102" fmla="*/ 415946 h 1503371"/>
              <a:gd name="connsiteX103" fmla="*/ 849903 w 1403184"/>
              <a:gd name="connsiteY103" fmla="*/ 238648 h 1503371"/>
              <a:gd name="connsiteX104" fmla="*/ 810504 w 1403184"/>
              <a:gd name="connsiteY104" fmla="*/ 26454 h 1503371"/>
              <a:gd name="connsiteX105" fmla="*/ 1106563 w 1403184"/>
              <a:gd name="connsiteY105" fmla="*/ 26454 h 1503371"/>
              <a:gd name="connsiteX106" fmla="*/ 1143148 w 1403184"/>
              <a:gd name="connsiteY106" fmla="*/ 221200 h 1503371"/>
              <a:gd name="connsiteX107" fmla="*/ 846526 w 1403184"/>
              <a:gd name="connsiteY107" fmla="*/ 221200 h 1503371"/>
              <a:gd name="connsiteX108" fmla="*/ 810504 w 1403184"/>
              <a:gd name="connsiteY108" fmla="*/ 26454 h 1503371"/>
              <a:gd name="connsiteX109" fmla="*/ 554407 w 1403184"/>
              <a:gd name="connsiteY109" fmla="*/ 221200 h 1503371"/>
              <a:gd name="connsiteX110" fmla="*/ 257785 w 1403184"/>
              <a:gd name="connsiteY110" fmla="*/ 221200 h 1503371"/>
              <a:gd name="connsiteX111" fmla="*/ 294370 w 1403184"/>
              <a:gd name="connsiteY111" fmla="*/ 26454 h 1503371"/>
              <a:gd name="connsiteX112" fmla="*/ 590430 w 1403184"/>
              <a:gd name="connsiteY112" fmla="*/ 26454 h 1503371"/>
              <a:gd name="connsiteX113" fmla="*/ 554407 w 1403184"/>
              <a:gd name="connsiteY113" fmla="*/ 221200 h 1503371"/>
              <a:gd name="connsiteX114" fmla="*/ 518385 w 1403184"/>
              <a:gd name="connsiteY114" fmla="*/ 415946 h 1503371"/>
              <a:gd name="connsiteX115" fmla="*/ 221200 w 1403184"/>
              <a:gd name="connsiteY115" fmla="*/ 415946 h 1503371"/>
              <a:gd name="connsiteX116" fmla="*/ 254408 w 1403184"/>
              <a:gd name="connsiteY116" fmla="*/ 238648 h 1503371"/>
              <a:gd name="connsiteX117" fmla="*/ 551030 w 1403184"/>
              <a:gd name="connsiteY117" fmla="*/ 238648 h 1503371"/>
              <a:gd name="connsiteX118" fmla="*/ 518385 w 1403184"/>
              <a:gd name="connsiteY118" fmla="*/ 415946 h 1503371"/>
              <a:gd name="connsiteX119" fmla="*/ 486865 w 1403184"/>
              <a:gd name="connsiteY119" fmla="*/ 589304 h 1503371"/>
              <a:gd name="connsiteX120" fmla="*/ 189118 w 1403184"/>
              <a:gd name="connsiteY120" fmla="*/ 589304 h 1503371"/>
              <a:gd name="connsiteX121" fmla="*/ 218386 w 1403184"/>
              <a:gd name="connsiteY121" fmla="*/ 433394 h 1503371"/>
              <a:gd name="connsiteX122" fmla="*/ 515571 w 1403184"/>
              <a:gd name="connsiteY122" fmla="*/ 433394 h 1503371"/>
              <a:gd name="connsiteX123" fmla="*/ 486865 w 1403184"/>
              <a:gd name="connsiteY123" fmla="*/ 589304 h 1503371"/>
              <a:gd name="connsiteX124" fmla="*/ 452531 w 1403184"/>
              <a:gd name="connsiteY124" fmla="*/ 773918 h 1503371"/>
              <a:gd name="connsiteX125" fmla="*/ 154784 w 1403184"/>
              <a:gd name="connsiteY125" fmla="*/ 773918 h 1503371"/>
              <a:gd name="connsiteX126" fmla="*/ 185740 w 1403184"/>
              <a:gd name="connsiteY126" fmla="*/ 607315 h 1503371"/>
              <a:gd name="connsiteX127" fmla="*/ 483488 w 1403184"/>
              <a:gd name="connsiteY127" fmla="*/ 607315 h 1503371"/>
              <a:gd name="connsiteX128" fmla="*/ 452531 w 1403184"/>
              <a:gd name="connsiteY128" fmla="*/ 773918 h 1503371"/>
              <a:gd name="connsiteX129" fmla="*/ 418760 w 1403184"/>
              <a:gd name="connsiteY129" fmla="*/ 957970 h 1503371"/>
              <a:gd name="connsiteX130" fmla="*/ 120450 w 1403184"/>
              <a:gd name="connsiteY130" fmla="*/ 957970 h 1503371"/>
              <a:gd name="connsiteX131" fmla="*/ 151407 w 1403184"/>
              <a:gd name="connsiteY131" fmla="*/ 791367 h 1503371"/>
              <a:gd name="connsiteX132" fmla="*/ 449717 w 1403184"/>
              <a:gd name="connsiteY132" fmla="*/ 791367 h 1503371"/>
              <a:gd name="connsiteX133" fmla="*/ 418760 w 1403184"/>
              <a:gd name="connsiteY133" fmla="*/ 957970 h 1503371"/>
              <a:gd name="connsiteX134" fmla="*/ 384989 w 1403184"/>
              <a:gd name="connsiteY134" fmla="*/ 1142585 h 1503371"/>
              <a:gd name="connsiteX135" fmla="*/ 86116 w 1403184"/>
              <a:gd name="connsiteY135" fmla="*/ 1142585 h 1503371"/>
              <a:gd name="connsiteX136" fmla="*/ 117073 w 1403184"/>
              <a:gd name="connsiteY136" fmla="*/ 975982 h 1503371"/>
              <a:gd name="connsiteX137" fmla="*/ 415946 w 1403184"/>
              <a:gd name="connsiteY137" fmla="*/ 975982 h 1503371"/>
              <a:gd name="connsiteX138" fmla="*/ 384989 w 1403184"/>
              <a:gd name="connsiteY138" fmla="*/ 1142585 h 1503371"/>
              <a:gd name="connsiteX139" fmla="*/ 350655 w 1403184"/>
              <a:gd name="connsiteY139" fmla="*/ 1326637 h 1503371"/>
              <a:gd name="connsiteX140" fmla="*/ 51220 w 1403184"/>
              <a:gd name="connsiteY140" fmla="*/ 1326637 h 1503371"/>
              <a:gd name="connsiteX141" fmla="*/ 82176 w 1403184"/>
              <a:gd name="connsiteY141" fmla="*/ 1160033 h 1503371"/>
              <a:gd name="connsiteX142" fmla="*/ 381049 w 1403184"/>
              <a:gd name="connsiteY142" fmla="*/ 1160033 h 1503371"/>
              <a:gd name="connsiteX143" fmla="*/ 350655 w 1403184"/>
              <a:gd name="connsiteY143" fmla="*/ 1326637 h 1503371"/>
              <a:gd name="connsiteX144" fmla="*/ 321387 w 1403184"/>
              <a:gd name="connsiteY144" fmla="*/ 1485923 h 1503371"/>
              <a:gd name="connsiteX145" fmla="*/ 21388 w 1403184"/>
              <a:gd name="connsiteY145" fmla="*/ 1485923 h 1503371"/>
              <a:gd name="connsiteX146" fmla="*/ 47842 w 1403184"/>
              <a:gd name="connsiteY146" fmla="*/ 1344085 h 1503371"/>
              <a:gd name="connsiteX147" fmla="*/ 347278 w 1403184"/>
              <a:gd name="connsiteY147" fmla="*/ 1344085 h 1503371"/>
              <a:gd name="connsiteX148" fmla="*/ 321387 w 1403184"/>
              <a:gd name="connsiteY148" fmla="*/ 1485923 h 150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1403184" h="1503371">
                <a:moveTo>
                  <a:pt x="0" y="1503372"/>
                </a:moveTo>
                <a:lnTo>
                  <a:pt x="336021" y="1503372"/>
                </a:lnTo>
                <a:lnTo>
                  <a:pt x="365290" y="1344085"/>
                </a:lnTo>
                <a:lnTo>
                  <a:pt x="368667" y="1326637"/>
                </a:lnTo>
                <a:lnTo>
                  <a:pt x="399061" y="1160033"/>
                </a:lnTo>
                <a:lnTo>
                  <a:pt x="402438" y="1142585"/>
                </a:lnTo>
                <a:lnTo>
                  <a:pt x="433394" y="975982"/>
                </a:lnTo>
                <a:lnTo>
                  <a:pt x="436772" y="958533"/>
                </a:lnTo>
                <a:lnTo>
                  <a:pt x="467728" y="791930"/>
                </a:lnTo>
                <a:lnTo>
                  <a:pt x="471105" y="774481"/>
                </a:lnTo>
                <a:lnTo>
                  <a:pt x="502062" y="607878"/>
                </a:lnTo>
                <a:lnTo>
                  <a:pt x="505439" y="590430"/>
                </a:lnTo>
                <a:lnTo>
                  <a:pt x="534145" y="434520"/>
                </a:lnTo>
                <a:lnTo>
                  <a:pt x="537522" y="417072"/>
                </a:lnTo>
                <a:lnTo>
                  <a:pt x="570167" y="239774"/>
                </a:lnTo>
                <a:lnTo>
                  <a:pt x="573544" y="222326"/>
                </a:lnTo>
                <a:lnTo>
                  <a:pt x="609566" y="27580"/>
                </a:lnTo>
                <a:lnTo>
                  <a:pt x="793618" y="27580"/>
                </a:lnTo>
                <a:lnTo>
                  <a:pt x="829641" y="222326"/>
                </a:lnTo>
                <a:lnTo>
                  <a:pt x="833018" y="239774"/>
                </a:lnTo>
                <a:lnTo>
                  <a:pt x="865663" y="417072"/>
                </a:lnTo>
                <a:lnTo>
                  <a:pt x="869040" y="434520"/>
                </a:lnTo>
                <a:lnTo>
                  <a:pt x="897745" y="590430"/>
                </a:lnTo>
                <a:lnTo>
                  <a:pt x="901123" y="607878"/>
                </a:lnTo>
                <a:lnTo>
                  <a:pt x="932079" y="774481"/>
                </a:lnTo>
                <a:lnTo>
                  <a:pt x="935456" y="791930"/>
                </a:lnTo>
                <a:lnTo>
                  <a:pt x="966413" y="958533"/>
                </a:lnTo>
                <a:lnTo>
                  <a:pt x="969790" y="975982"/>
                </a:lnTo>
                <a:lnTo>
                  <a:pt x="1000747" y="1142585"/>
                </a:lnTo>
                <a:lnTo>
                  <a:pt x="1004124" y="1160033"/>
                </a:lnTo>
                <a:lnTo>
                  <a:pt x="1034518" y="1326637"/>
                </a:lnTo>
                <a:lnTo>
                  <a:pt x="1037895" y="1344085"/>
                </a:lnTo>
                <a:lnTo>
                  <a:pt x="1067163" y="1503372"/>
                </a:lnTo>
                <a:lnTo>
                  <a:pt x="1403185" y="1503372"/>
                </a:lnTo>
                <a:lnTo>
                  <a:pt x="1373354" y="1344085"/>
                </a:lnTo>
                <a:lnTo>
                  <a:pt x="1369976" y="1326637"/>
                </a:lnTo>
                <a:lnTo>
                  <a:pt x="1339019" y="1160033"/>
                </a:lnTo>
                <a:lnTo>
                  <a:pt x="1335643" y="1142585"/>
                </a:lnTo>
                <a:lnTo>
                  <a:pt x="1304686" y="975982"/>
                </a:lnTo>
                <a:lnTo>
                  <a:pt x="1301309" y="958533"/>
                </a:lnTo>
                <a:lnTo>
                  <a:pt x="1270352" y="791930"/>
                </a:lnTo>
                <a:lnTo>
                  <a:pt x="1266975" y="774481"/>
                </a:lnTo>
                <a:lnTo>
                  <a:pt x="1236018" y="607878"/>
                </a:lnTo>
                <a:lnTo>
                  <a:pt x="1232641" y="590430"/>
                </a:lnTo>
                <a:lnTo>
                  <a:pt x="1203373" y="434520"/>
                </a:lnTo>
                <a:lnTo>
                  <a:pt x="1199996" y="417072"/>
                </a:lnTo>
                <a:lnTo>
                  <a:pt x="1166788" y="239774"/>
                </a:lnTo>
                <a:lnTo>
                  <a:pt x="1163411" y="222326"/>
                </a:lnTo>
                <a:lnTo>
                  <a:pt x="1126825" y="27580"/>
                </a:lnTo>
                <a:lnTo>
                  <a:pt x="1137520" y="27580"/>
                </a:lnTo>
                <a:lnTo>
                  <a:pt x="1137520" y="0"/>
                </a:lnTo>
                <a:lnTo>
                  <a:pt x="267917" y="0"/>
                </a:lnTo>
                <a:lnTo>
                  <a:pt x="267917" y="27580"/>
                </a:lnTo>
                <a:lnTo>
                  <a:pt x="276359" y="27580"/>
                </a:lnTo>
                <a:lnTo>
                  <a:pt x="239774" y="222326"/>
                </a:lnTo>
                <a:lnTo>
                  <a:pt x="236397" y="239774"/>
                </a:lnTo>
                <a:lnTo>
                  <a:pt x="203189" y="417072"/>
                </a:lnTo>
                <a:lnTo>
                  <a:pt x="199812" y="434520"/>
                </a:lnTo>
                <a:lnTo>
                  <a:pt x="170543" y="590430"/>
                </a:lnTo>
                <a:lnTo>
                  <a:pt x="167166" y="607878"/>
                </a:lnTo>
                <a:lnTo>
                  <a:pt x="136210" y="774481"/>
                </a:lnTo>
                <a:lnTo>
                  <a:pt x="132833" y="791930"/>
                </a:lnTo>
                <a:lnTo>
                  <a:pt x="101876" y="958533"/>
                </a:lnTo>
                <a:lnTo>
                  <a:pt x="98499" y="975982"/>
                </a:lnTo>
                <a:lnTo>
                  <a:pt x="67542" y="1142585"/>
                </a:lnTo>
                <a:lnTo>
                  <a:pt x="64165" y="1160033"/>
                </a:lnTo>
                <a:lnTo>
                  <a:pt x="33208" y="1326637"/>
                </a:lnTo>
                <a:lnTo>
                  <a:pt x="29831" y="1344085"/>
                </a:lnTo>
                <a:lnTo>
                  <a:pt x="0" y="1503372"/>
                </a:lnTo>
                <a:close/>
                <a:moveTo>
                  <a:pt x="1053655" y="1344085"/>
                </a:moveTo>
                <a:lnTo>
                  <a:pt x="1353091" y="1344085"/>
                </a:lnTo>
                <a:lnTo>
                  <a:pt x="1379545" y="1485923"/>
                </a:lnTo>
                <a:lnTo>
                  <a:pt x="1079546" y="1485923"/>
                </a:lnTo>
                <a:lnTo>
                  <a:pt x="1053655" y="1344085"/>
                </a:lnTo>
                <a:close/>
                <a:moveTo>
                  <a:pt x="1019321" y="1160033"/>
                </a:moveTo>
                <a:lnTo>
                  <a:pt x="1318194" y="1160033"/>
                </a:lnTo>
                <a:lnTo>
                  <a:pt x="1349151" y="1326637"/>
                </a:lnTo>
                <a:lnTo>
                  <a:pt x="1049715" y="1326637"/>
                </a:lnTo>
                <a:lnTo>
                  <a:pt x="1019321" y="1160033"/>
                </a:lnTo>
                <a:close/>
                <a:moveTo>
                  <a:pt x="985550" y="975982"/>
                </a:moveTo>
                <a:lnTo>
                  <a:pt x="1284423" y="975982"/>
                </a:lnTo>
                <a:lnTo>
                  <a:pt x="1315380" y="1142585"/>
                </a:lnTo>
                <a:lnTo>
                  <a:pt x="1016507" y="1142585"/>
                </a:lnTo>
                <a:lnTo>
                  <a:pt x="985550" y="975982"/>
                </a:lnTo>
                <a:close/>
                <a:moveTo>
                  <a:pt x="951779" y="791367"/>
                </a:moveTo>
                <a:lnTo>
                  <a:pt x="1250090" y="791367"/>
                </a:lnTo>
                <a:lnTo>
                  <a:pt x="1281046" y="957970"/>
                </a:lnTo>
                <a:lnTo>
                  <a:pt x="982736" y="957970"/>
                </a:lnTo>
                <a:lnTo>
                  <a:pt x="951779" y="791367"/>
                </a:lnTo>
                <a:close/>
                <a:moveTo>
                  <a:pt x="917445" y="607315"/>
                </a:moveTo>
                <a:lnTo>
                  <a:pt x="1215193" y="607315"/>
                </a:lnTo>
                <a:lnTo>
                  <a:pt x="1246150" y="773918"/>
                </a:lnTo>
                <a:lnTo>
                  <a:pt x="948402" y="773918"/>
                </a:lnTo>
                <a:lnTo>
                  <a:pt x="917445" y="607315"/>
                </a:lnTo>
                <a:close/>
                <a:moveTo>
                  <a:pt x="885363" y="433394"/>
                </a:moveTo>
                <a:lnTo>
                  <a:pt x="1182548" y="433394"/>
                </a:lnTo>
                <a:lnTo>
                  <a:pt x="1211816" y="589304"/>
                </a:lnTo>
                <a:lnTo>
                  <a:pt x="914068" y="589304"/>
                </a:lnTo>
                <a:lnTo>
                  <a:pt x="885363" y="433394"/>
                </a:lnTo>
                <a:close/>
                <a:moveTo>
                  <a:pt x="849903" y="238648"/>
                </a:moveTo>
                <a:lnTo>
                  <a:pt x="1146525" y="238648"/>
                </a:lnTo>
                <a:lnTo>
                  <a:pt x="1179733" y="415946"/>
                </a:lnTo>
                <a:lnTo>
                  <a:pt x="882548" y="415946"/>
                </a:lnTo>
                <a:lnTo>
                  <a:pt x="849903" y="238648"/>
                </a:lnTo>
                <a:close/>
                <a:moveTo>
                  <a:pt x="810504" y="26454"/>
                </a:moveTo>
                <a:lnTo>
                  <a:pt x="1106563" y="26454"/>
                </a:lnTo>
                <a:lnTo>
                  <a:pt x="1143148" y="221200"/>
                </a:lnTo>
                <a:lnTo>
                  <a:pt x="846526" y="221200"/>
                </a:lnTo>
                <a:lnTo>
                  <a:pt x="810504" y="26454"/>
                </a:lnTo>
                <a:close/>
                <a:moveTo>
                  <a:pt x="554407" y="221200"/>
                </a:moveTo>
                <a:lnTo>
                  <a:pt x="257785" y="221200"/>
                </a:lnTo>
                <a:lnTo>
                  <a:pt x="294370" y="26454"/>
                </a:lnTo>
                <a:lnTo>
                  <a:pt x="590430" y="26454"/>
                </a:lnTo>
                <a:lnTo>
                  <a:pt x="554407" y="221200"/>
                </a:lnTo>
                <a:close/>
                <a:moveTo>
                  <a:pt x="518385" y="415946"/>
                </a:moveTo>
                <a:lnTo>
                  <a:pt x="221200" y="415946"/>
                </a:lnTo>
                <a:lnTo>
                  <a:pt x="254408" y="238648"/>
                </a:lnTo>
                <a:lnTo>
                  <a:pt x="551030" y="238648"/>
                </a:lnTo>
                <a:lnTo>
                  <a:pt x="518385" y="415946"/>
                </a:lnTo>
                <a:close/>
                <a:moveTo>
                  <a:pt x="486865" y="589304"/>
                </a:moveTo>
                <a:lnTo>
                  <a:pt x="189118" y="589304"/>
                </a:lnTo>
                <a:lnTo>
                  <a:pt x="218386" y="433394"/>
                </a:lnTo>
                <a:lnTo>
                  <a:pt x="515571" y="433394"/>
                </a:lnTo>
                <a:lnTo>
                  <a:pt x="486865" y="589304"/>
                </a:lnTo>
                <a:close/>
                <a:moveTo>
                  <a:pt x="452531" y="773918"/>
                </a:moveTo>
                <a:lnTo>
                  <a:pt x="154784" y="773918"/>
                </a:lnTo>
                <a:lnTo>
                  <a:pt x="185740" y="607315"/>
                </a:lnTo>
                <a:lnTo>
                  <a:pt x="483488" y="607315"/>
                </a:lnTo>
                <a:lnTo>
                  <a:pt x="452531" y="773918"/>
                </a:lnTo>
                <a:close/>
                <a:moveTo>
                  <a:pt x="418760" y="957970"/>
                </a:moveTo>
                <a:lnTo>
                  <a:pt x="120450" y="957970"/>
                </a:lnTo>
                <a:lnTo>
                  <a:pt x="151407" y="791367"/>
                </a:lnTo>
                <a:lnTo>
                  <a:pt x="449717" y="791367"/>
                </a:lnTo>
                <a:lnTo>
                  <a:pt x="418760" y="957970"/>
                </a:lnTo>
                <a:close/>
                <a:moveTo>
                  <a:pt x="384989" y="1142585"/>
                </a:moveTo>
                <a:lnTo>
                  <a:pt x="86116" y="1142585"/>
                </a:lnTo>
                <a:lnTo>
                  <a:pt x="117073" y="975982"/>
                </a:lnTo>
                <a:lnTo>
                  <a:pt x="415946" y="975982"/>
                </a:lnTo>
                <a:lnTo>
                  <a:pt x="384989" y="1142585"/>
                </a:lnTo>
                <a:close/>
                <a:moveTo>
                  <a:pt x="350655" y="1326637"/>
                </a:moveTo>
                <a:lnTo>
                  <a:pt x="51220" y="1326637"/>
                </a:lnTo>
                <a:lnTo>
                  <a:pt x="82176" y="1160033"/>
                </a:lnTo>
                <a:lnTo>
                  <a:pt x="381049" y="1160033"/>
                </a:lnTo>
                <a:lnTo>
                  <a:pt x="350655" y="1326637"/>
                </a:lnTo>
                <a:close/>
                <a:moveTo>
                  <a:pt x="321387" y="1485923"/>
                </a:moveTo>
                <a:lnTo>
                  <a:pt x="21388" y="1485923"/>
                </a:lnTo>
                <a:lnTo>
                  <a:pt x="47842" y="1344085"/>
                </a:lnTo>
                <a:lnTo>
                  <a:pt x="347278" y="1344085"/>
                </a:lnTo>
                <a:lnTo>
                  <a:pt x="321387" y="1485923"/>
                </a:lnTo>
                <a:close/>
              </a:path>
            </a:pathLst>
          </a:custGeom>
          <a:solidFill>
            <a:srgbClr val="3A455C"/>
          </a:solidFill>
          <a:ln w="5622" cap="flat">
            <a:noFill/>
            <a:prstDash val="solid"/>
            <a:miter/>
          </a:ln>
        </p:spPr>
        <p:txBody>
          <a:bodyPr rtlCol="0" anchor="ctr"/>
          <a:lstStyle/>
          <a:p>
            <a:endParaRPr lang="vi-VN"/>
          </a:p>
        </p:txBody>
      </p:sp>
      <p:grpSp>
        <p:nvGrpSpPr>
          <p:cNvPr id="54" name="Graphic 1">
            <a:extLst>
              <a:ext uri="{FF2B5EF4-FFF2-40B4-BE49-F238E27FC236}">
                <a16:creationId xmlns:a16="http://schemas.microsoft.com/office/drawing/2014/main" id="{2AF8FE7C-BE4F-9332-6B67-81343834CBEA}"/>
              </a:ext>
            </a:extLst>
          </p:cNvPr>
          <p:cNvGrpSpPr/>
          <p:nvPr/>
        </p:nvGrpSpPr>
        <p:grpSpPr>
          <a:xfrm>
            <a:off x="5633337" y="4810494"/>
            <a:ext cx="929056" cy="1735242"/>
            <a:chOff x="5633337" y="4810494"/>
            <a:chExt cx="929056" cy="1735242"/>
          </a:xfrm>
        </p:grpSpPr>
        <p:sp>
          <p:nvSpPr>
            <p:cNvPr id="55" name="Freeform: Shape 54">
              <a:extLst>
                <a:ext uri="{FF2B5EF4-FFF2-40B4-BE49-F238E27FC236}">
                  <a16:creationId xmlns:a16="http://schemas.microsoft.com/office/drawing/2014/main" id="{B22EFA44-62F9-9FA4-C1EB-E136AB614E33}"/>
                </a:ext>
              </a:extLst>
            </p:cNvPr>
            <p:cNvSpPr/>
            <p:nvPr/>
          </p:nvSpPr>
          <p:spPr>
            <a:xfrm>
              <a:off x="5929959" y="5523526"/>
              <a:ext cx="79510" cy="105252"/>
            </a:xfrm>
            <a:custGeom>
              <a:avLst/>
              <a:gdLst>
                <a:gd name="connsiteX0" fmla="*/ 43902 w 79510"/>
                <a:gd name="connsiteY0" fmla="*/ 0 h 105252"/>
                <a:gd name="connsiteX1" fmla="*/ 78799 w 79510"/>
                <a:gd name="connsiteY1" fmla="*/ 72045 h 105252"/>
                <a:gd name="connsiteX2" fmla="*/ 38274 w 79510"/>
                <a:gd name="connsiteY2" fmla="*/ 105253 h 105252"/>
                <a:gd name="connsiteX3" fmla="*/ 0 w 79510"/>
                <a:gd name="connsiteY3" fmla="*/ 37148 h 105252"/>
                <a:gd name="connsiteX4" fmla="*/ 43902 w 79510"/>
                <a:gd name="connsiteY4" fmla="*/ 0 h 105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10" h="105252">
                  <a:moveTo>
                    <a:pt x="43902" y="0"/>
                  </a:moveTo>
                  <a:cubicBezTo>
                    <a:pt x="55159" y="11257"/>
                    <a:pt x="84427" y="45028"/>
                    <a:pt x="78799" y="72045"/>
                  </a:cubicBezTo>
                  <a:cubicBezTo>
                    <a:pt x="73170" y="99061"/>
                    <a:pt x="38274" y="105253"/>
                    <a:pt x="38274" y="105253"/>
                  </a:cubicBezTo>
                  <a:lnTo>
                    <a:pt x="0" y="37148"/>
                  </a:lnTo>
                  <a:lnTo>
                    <a:pt x="43902" y="0"/>
                  </a:lnTo>
                  <a:close/>
                </a:path>
              </a:pathLst>
            </a:custGeom>
            <a:solidFill>
              <a:srgbClr val="F7C1CE"/>
            </a:solidFill>
            <a:ln w="5622" cap="flat">
              <a:noFill/>
              <a:prstDash val="solid"/>
              <a:miter/>
            </a:ln>
          </p:spPr>
          <p:txBody>
            <a:bodyPr rtlCol="0" anchor="ctr"/>
            <a:lstStyle/>
            <a:p>
              <a:endParaRPr lang="vi-VN"/>
            </a:p>
          </p:txBody>
        </p:sp>
        <p:grpSp>
          <p:nvGrpSpPr>
            <p:cNvPr id="56" name="Graphic 1">
              <a:extLst>
                <a:ext uri="{FF2B5EF4-FFF2-40B4-BE49-F238E27FC236}">
                  <a16:creationId xmlns:a16="http://schemas.microsoft.com/office/drawing/2014/main" id="{99B571F6-BE81-CF19-419A-417E8BCC7A9B}"/>
                </a:ext>
              </a:extLst>
            </p:cNvPr>
            <p:cNvGrpSpPr/>
            <p:nvPr/>
          </p:nvGrpSpPr>
          <p:grpSpPr>
            <a:xfrm>
              <a:off x="5633337" y="5988440"/>
              <a:ext cx="384989" cy="358792"/>
              <a:chOff x="5633337" y="5988440"/>
              <a:chExt cx="384989" cy="358792"/>
            </a:xfrm>
          </p:grpSpPr>
          <p:sp>
            <p:nvSpPr>
              <p:cNvPr id="57" name="Freeform: Shape 56">
                <a:extLst>
                  <a:ext uri="{FF2B5EF4-FFF2-40B4-BE49-F238E27FC236}">
                    <a16:creationId xmlns:a16="http://schemas.microsoft.com/office/drawing/2014/main" id="{E427C6AB-500D-66B5-AF8E-12E7C93AF3BF}"/>
                  </a:ext>
                </a:extLst>
              </p:cNvPr>
              <p:cNvSpPr/>
              <p:nvPr/>
            </p:nvSpPr>
            <p:spPr>
              <a:xfrm>
                <a:off x="5642792" y="5988440"/>
                <a:ext cx="375533" cy="341649"/>
              </a:xfrm>
              <a:custGeom>
                <a:avLst/>
                <a:gdLst>
                  <a:gd name="connsiteX0" fmla="*/ 16999 w 375533"/>
                  <a:gd name="connsiteY0" fmla="*/ 341650 h 341649"/>
                  <a:gd name="connsiteX1" fmla="*/ 28818 w 375533"/>
                  <a:gd name="connsiteY1" fmla="*/ 286491 h 341649"/>
                  <a:gd name="connsiteX2" fmla="*/ 136885 w 375533"/>
                  <a:gd name="connsiteY2" fmla="*/ 319699 h 341649"/>
                  <a:gd name="connsiteX3" fmla="*/ 263527 w 375533"/>
                  <a:gd name="connsiteY3" fmla="*/ 311256 h 341649"/>
                  <a:gd name="connsiteX4" fmla="*/ 375534 w 375533"/>
                  <a:gd name="connsiteY4" fmla="*/ 45591 h 341649"/>
                  <a:gd name="connsiteX5" fmla="*/ 291106 w 375533"/>
                  <a:gd name="connsiteY5" fmla="*/ 0 h 341649"/>
                  <a:gd name="connsiteX6" fmla="*/ 202739 w 375533"/>
                  <a:gd name="connsiteY6" fmla="*/ 263977 h 341649"/>
                  <a:gd name="connsiteX7" fmla="*/ 116623 w 375533"/>
                  <a:gd name="connsiteY7" fmla="*/ 265102 h 341649"/>
                  <a:gd name="connsiteX8" fmla="*/ 28818 w 375533"/>
                  <a:gd name="connsiteY8" fmla="*/ 257785 h 341649"/>
                  <a:gd name="connsiteX9" fmla="*/ 7993 w 375533"/>
                  <a:gd name="connsiteY9" fmla="*/ 257222 h 341649"/>
                  <a:gd name="connsiteX10" fmla="*/ 16999 w 375533"/>
                  <a:gd name="connsiteY10" fmla="*/ 341650 h 341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5533" h="341649">
                    <a:moveTo>
                      <a:pt x="16999" y="341650"/>
                    </a:moveTo>
                    <a:cubicBezTo>
                      <a:pt x="18687" y="323639"/>
                      <a:pt x="24315" y="303376"/>
                      <a:pt x="28818" y="286491"/>
                    </a:cubicBezTo>
                    <a:cubicBezTo>
                      <a:pt x="65967" y="298310"/>
                      <a:pt x="99174" y="312382"/>
                      <a:pt x="136885" y="319699"/>
                    </a:cubicBezTo>
                    <a:cubicBezTo>
                      <a:pt x="177973" y="327579"/>
                      <a:pt x="234258" y="344464"/>
                      <a:pt x="263527" y="311256"/>
                    </a:cubicBezTo>
                    <a:cubicBezTo>
                      <a:pt x="327129" y="238648"/>
                      <a:pt x="359211" y="139024"/>
                      <a:pt x="375534" y="45591"/>
                    </a:cubicBezTo>
                    <a:cubicBezTo>
                      <a:pt x="347391" y="29831"/>
                      <a:pt x="319249" y="15197"/>
                      <a:pt x="291106" y="0"/>
                    </a:cubicBezTo>
                    <a:cubicBezTo>
                      <a:pt x="167842" y="90619"/>
                      <a:pt x="228067" y="143527"/>
                      <a:pt x="202739" y="263977"/>
                    </a:cubicBezTo>
                    <a:cubicBezTo>
                      <a:pt x="172908" y="266791"/>
                      <a:pt x="147580" y="267916"/>
                      <a:pt x="116623" y="265102"/>
                    </a:cubicBezTo>
                    <a:cubicBezTo>
                      <a:pt x="89606" y="262288"/>
                      <a:pt x="56961" y="258911"/>
                      <a:pt x="28818" y="257785"/>
                    </a:cubicBezTo>
                    <a:cubicBezTo>
                      <a:pt x="20939" y="253845"/>
                      <a:pt x="15873" y="256097"/>
                      <a:pt x="7993" y="257222"/>
                    </a:cubicBezTo>
                    <a:cubicBezTo>
                      <a:pt x="2364" y="279173"/>
                      <a:pt x="-10581" y="329830"/>
                      <a:pt x="16999" y="341650"/>
                    </a:cubicBezTo>
                    <a:close/>
                  </a:path>
                </a:pathLst>
              </a:custGeom>
              <a:solidFill>
                <a:srgbClr val="F7C1CE"/>
              </a:solidFill>
              <a:ln w="5622" cap="flat">
                <a:noFill/>
                <a:prstDash val="solid"/>
                <a:miter/>
              </a:ln>
            </p:spPr>
            <p:txBody>
              <a:bodyPr rtlCol="0" anchor="ctr"/>
              <a:lstStyle/>
              <a:p>
                <a:endParaRPr lang="vi-VN"/>
              </a:p>
            </p:txBody>
          </p:sp>
          <p:sp>
            <p:nvSpPr>
              <p:cNvPr id="58" name="Freeform: Shape 57">
                <a:extLst>
                  <a:ext uri="{FF2B5EF4-FFF2-40B4-BE49-F238E27FC236}">
                    <a16:creationId xmlns:a16="http://schemas.microsoft.com/office/drawing/2014/main" id="{0F91D715-26C5-CB82-AC33-2273D7AE7F77}"/>
                  </a:ext>
                </a:extLst>
              </p:cNvPr>
              <p:cNvSpPr/>
              <p:nvPr/>
            </p:nvSpPr>
            <p:spPr>
              <a:xfrm>
                <a:off x="5633337" y="6242499"/>
                <a:ext cx="34896" cy="104733"/>
              </a:xfrm>
              <a:custGeom>
                <a:avLst/>
                <a:gdLst>
                  <a:gd name="connsiteX0" fmla="*/ 34897 w 34896"/>
                  <a:gd name="connsiteY0" fmla="*/ 1474 h 104733"/>
                  <a:gd name="connsiteX1" fmla="*/ 1689 w 34896"/>
                  <a:gd name="connsiteY1" fmla="*/ 2600 h 104733"/>
                  <a:gd name="connsiteX2" fmla="*/ 0 w 34896"/>
                  <a:gd name="connsiteY2" fmla="*/ 5414 h 104733"/>
                  <a:gd name="connsiteX3" fmla="*/ 1689 w 34896"/>
                  <a:gd name="connsiteY3" fmla="*/ 22862 h 104733"/>
                  <a:gd name="connsiteX4" fmla="*/ 2814 w 34896"/>
                  <a:gd name="connsiteY4" fmla="*/ 24551 h 104733"/>
                  <a:gd name="connsiteX5" fmla="*/ 5628 w 34896"/>
                  <a:gd name="connsiteY5" fmla="*/ 34682 h 104733"/>
                  <a:gd name="connsiteX6" fmla="*/ 10694 w 34896"/>
                  <a:gd name="connsiteY6" fmla="*/ 90967 h 104733"/>
                  <a:gd name="connsiteX7" fmla="*/ 30394 w 34896"/>
                  <a:gd name="connsiteY7" fmla="*/ 63388 h 104733"/>
                  <a:gd name="connsiteX8" fmla="*/ 34897 w 34896"/>
                  <a:gd name="connsiteY8" fmla="*/ 1474 h 104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896" h="104733">
                    <a:moveTo>
                      <a:pt x="34897" y="1474"/>
                    </a:moveTo>
                    <a:cubicBezTo>
                      <a:pt x="23640" y="-1340"/>
                      <a:pt x="12383" y="348"/>
                      <a:pt x="1689" y="2600"/>
                    </a:cubicBezTo>
                    <a:cubicBezTo>
                      <a:pt x="0" y="3163"/>
                      <a:pt x="0" y="3725"/>
                      <a:pt x="0" y="5414"/>
                    </a:cubicBezTo>
                    <a:cubicBezTo>
                      <a:pt x="563" y="11042"/>
                      <a:pt x="1126" y="17234"/>
                      <a:pt x="1689" y="22862"/>
                    </a:cubicBezTo>
                    <a:cubicBezTo>
                      <a:pt x="1689" y="23988"/>
                      <a:pt x="1689" y="23988"/>
                      <a:pt x="2814" y="24551"/>
                    </a:cubicBezTo>
                    <a:cubicBezTo>
                      <a:pt x="6191" y="26239"/>
                      <a:pt x="6191" y="29617"/>
                      <a:pt x="5628" y="34682"/>
                    </a:cubicBezTo>
                    <a:cubicBezTo>
                      <a:pt x="2814" y="49316"/>
                      <a:pt x="6754" y="79710"/>
                      <a:pt x="10694" y="90967"/>
                    </a:cubicBezTo>
                    <a:cubicBezTo>
                      <a:pt x="24203" y="128678"/>
                      <a:pt x="29831" y="78584"/>
                      <a:pt x="30394" y="63388"/>
                    </a:cubicBezTo>
                    <a:cubicBezTo>
                      <a:pt x="9569" y="39185"/>
                      <a:pt x="18011" y="23425"/>
                      <a:pt x="34897" y="1474"/>
                    </a:cubicBezTo>
                    <a:close/>
                  </a:path>
                </a:pathLst>
              </a:custGeom>
              <a:solidFill>
                <a:srgbClr val="30334D"/>
              </a:solidFill>
              <a:ln w="5622" cap="flat">
                <a:noFill/>
                <a:prstDash val="solid"/>
                <a:miter/>
              </a:ln>
            </p:spPr>
            <p:txBody>
              <a:bodyPr rtlCol="0" anchor="ctr"/>
              <a:lstStyle/>
              <a:p>
                <a:endParaRPr lang="vi-VN"/>
              </a:p>
            </p:txBody>
          </p:sp>
        </p:grpSp>
        <p:sp>
          <p:nvSpPr>
            <p:cNvPr id="59" name="Freeform: Shape 58">
              <a:extLst>
                <a:ext uri="{FF2B5EF4-FFF2-40B4-BE49-F238E27FC236}">
                  <a16:creationId xmlns:a16="http://schemas.microsoft.com/office/drawing/2014/main" id="{DC67BF5E-D7A4-92E3-BFB0-8F48EEF0A644}"/>
                </a:ext>
              </a:extLst>
            </p:cNvPr>
            <p:cNvSpPr/>
            <p:nvPr/>
          </p:nvSpPr>
          <p:spPr>
            <a:xfrm>
              <a:off x="5903180" y="5928215"/>
              <a:ext cx="122369" cy="604105"/>
            </a:xfrm>
            <a:custGeom>
              <a:avLst/>
              <a:gdLst>
                <a:gd name="connsiteX0" fmla="*/ 24527 w 122369"/>
                <a:gd name="connsiteY0" fmla="*/ 570167 h 604105"/>
                <a:gd name="connsiteX1" fmla="*/ 33533 w 122369"/>
                <a:gd name="connsiteY1" fmla="*/ 602249 h 604105"/>
                <a:gd name="connsiteX2" fmla="*/ 107829 w 122369"/>
                <a:gd name="connsiteY2" fmla="*/ 591555 h 604105"/>
                <a:gd name="connsiteX3" fmla="*/ 53232 w 122369"/>
                <a:gd name="connsiteY3" fmla="*/ 568478 h 604105"/>
                <a:gd name="connsiteX4" fmla="*/ 79686 w 122369"/>
                <a:gd name="connsiteY4" fmla="*/ 430580 h 604105"/>
                <a:gd name="connsiteX5" fmla="*/ 107266 w 122369"/>
                <a:gd name="connsiteY5" fmla="*/ 356847 h 604105"/>
                <a:gd name="connsiteX6" fmla="*/ 117397 w 122369"/>
                <a:gd name="connsiteY6" fmla="*/ 315759 h 604105"/>
                <a:gd name="connsiteX7" fmla="*/ 106140 w 122369"/>
                <a:gd name="connsiteY7" fmla="*/ 0 h 604105"/>
                <a:gd name="connsiteX8" fmla="*/ 14959 w 122369"/>
                <a:gd name="connsiteY8" fmla="*/ 0 h 604105"/>
                <a:gd name="connsiteX9" fmla="*/ 47041 w 122369"/>
                <a:gd name="connsiteY9" fmla="*/ 339961 h 604105"/>
                <a:gd name="connsiteX10" fmla="*/ 24527 w 122369"/>
                <a:gd name="connsiteY10" fmla="*/ 430580 h 604105"/>
                <a:gd name="connsiteX11" fmla="*/ 24527 w 122369"/>
                <a:gd name="connsiteY11" fmla="*/ 570167 h 604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369" h="604105">
                  <a:moveTo>
                    <a:pt x="24527" y="570167"/>
                  </a:moveTo>
                  <a:cubicBezTo>
                    <a:pt x="20587" y="590992"/>
                    <a:pt x="24527" y="590992"/>
                    <a:pt x="33533" y="602249"/>
                  </a:cubicBezTo>
                  <a:cubicBezTo>
                    <a:pt x="65052" y="605627"/>
                    <a:pt x="93758" y="605627"/>
                    <a:pt x="107829" y="591555"/>
                  </a:cubicBezTo>
                  <a:cubicBezTo>
                    <a:pt x="85878" y="584801"/>
                    <a:pt x="64489" y="578047"/>
                    <a:pt x="53232" y="568478"/>
                  </a:cubicBezTo>
                  <a:cubicBezTo>
                    <a:pt x="54358" y="521762"/>
                    <a:pt x="64489" y="476171"/>
                    <a:pt x="79686" y="430580"/>
                  </a:cubicBezTo>
                  <a:cubicBezTo>
                    <a:pt x="87566" y="405815"/>
                    <a:pt x="97135" y="381612"/>
                    <a:pt x="107266" y="356847"/>
                  </a:cubicBezTo>
                  <a:cubicBezTo>
                    <a:pt x="112332" y="343901"/>
                    <a:pt x="116272" y="329830"/>
                    <a:pt x="117397" y="315759"/>
                  </a:cubicBezTo>
                  <a:cubicBezTo>
                    <a:pt x="126966" y="209380"/>
                    <a:pt x="122463" y="101313"/>
                    <a:pt x="106140" y="0"/>
                  </a:cubicBezTo>
                  <a:lnTo>
                    <a:pt x="14959" y="0"/>
                  </a:lnTo>
                  <a:cubicBezTo>
                    <a:pt x="-34572" y="108630"/>
                    <a:pt x="55484" y="188555"/>
                    <a:pt x="47041" y="339961"/>
                  </a:cubicBezTo>
                  <a:cubicBezTo>
                    <a:pt x="36910" y="370355"/>
                    <a:pt x="29030" y="400749"/>
                    <a:pt x="24527" y="430580"/>
                  </a:cubicBezTo>
                  <a:cubicBezTo>
                    <a:pt x="17210" y="475608"/>
                    <a:pt x="16647" y="526265"/>
                    <a:pt x="24527" y="570167"/>
                  </a:cubicBezTo>
                  <a:close/>
                </a:path>
              </a:pathLst>
            </a:custGeom>
            <a:solidFill>
              <a:srgbClr val="F7C1CE"/>
            </a:solidFill>
            <a:ln w="5622" cap="flat">
              <a:noFill/>
              <a:prstDash val="solid"/>
              <a:miter/>
            </a:ln>
          </p:spPr>
          <p:txBody>
            <a:bodyPr rtlCol="0" anchor="ctr"/>
            <a:lstStyle/>
            <a:p>
              <a:endParaRPr lang="vi-VN"/>
            </a:p>
          </p:txBody>
        </p:sp>
        <p:sp>
          <p:nvSpPr>
            <p:cNvPr id="60" name="Freeform: Shape 59">
              <a:extLst>
                <a:ext uri="{FF2B5EF4-FFF2-40B4-BE49-F238E27FC236}">
                  <a16:creationId xmlns:a16="http://schemas.microsoft.com/office/drawing/2014/main" id="{2722A056-1CB9-8869-5B35-12115E279B41}"/>
                </a:ext>
              </a:extLst>
            </p:cNvPr>
            <p:cNvSpPr/>
            <p:nvPr/>
          </p:nvSpPr>
          <p:spPr>
            <a:xfrm>
              <a:off x="5924127" y="6504010"/>
              <a:ext cx="105662" cy="41726"/>
            </a:xfrm>
            <a:custGeom>
              <a:avLst/>
              <a:gdLst>
                <a:gd name="connsiteX0" fmla="*/ 2455 w 105662"/>
                <a:gd name="connsiteY0" fmla="*/ 0 h 41726"/>
                <a:gd name="connsiteX1" fmla="*/ 4706 w 105662"/>
                <a:gd name="connsiteY1" fmla="*/ 40525 h 41726"/>
                <a:gd name="connsiteX2" fmla="*/ 26657 w 105662"/>
                <a:gd name="connsiteY2" fmla="*/ 40525 h 41726"/>
                <a:gd name="connsiteX3" fmla="*/ 35100 w 105662"/>
                <a:gd name="connsiteY3" fmla="*/ 33208 h 41726"/>
                <a:gd name="connsiteX4" fmla="*/ 104893 w 105662"/>
                <a:gd name="connsiteY4" fmla="*/ 35460 h 41726"/>
                <a:gd name="connsiteX5" fmla="*/ 77876 w 105662"/>
                <a:gd name="connsiteY5" fmla="*/ 12946 h 41726"/>
                <a:gd name="connsiteX6" fmla="*/ 2455 w 105662"/>
                <a:gd name="connsiteY6" fmla="*/ 0 h 4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62" h="41726">
                  <a:moveTo>
                    <a:pt x="2455" y="0"/>
                  </a:moveTo>
                  <a:cubicBezTo>
                    <a:pt x="-2048" y="19137"/>
                    <a:pt x="203" y="29831"/>
                    <a:pt x="4706" y="40525"/>
                  </a:cubicBezTo>
                  <a:lnTo>
                    <a:pt x="26657" y="40525"/>
                  </a:lnTo>
                  <a:cubicBezTo>
                    <a:pt x="26657" y="40525"/>
                    <a:pt x="30034" y="31520"/>
                    <a:pt x="35100" y="33208"/>
                  </a:cubicBezTo>
                  <a:cubicBezTo>
                    <a:pt x="56488" y="41651"/>
                    <a:pt x="98139" y="46154"/>
                    <a:pt x="104893" y="35460"/>
                  </a:cubicBezTo>
                  <a:cubicBezTo>
                    <a:pt x="111085" y="25891"/>
                    <a:pt x="77876" y="12946"/>
                    <a:pt x="77876" y="12946"/>
                  </a:cubicBezTo>
                  <a:cubicBezTo>
                    <a:pt x="67745" y="29268"/>
                    <a:pt x="43543" y="21951"/>
                    <a:pt x="2455" y="0"/>
                  </a:cubicBezTo>
                  <a:close/>
                </a:path>
              </a:pathLst>
            </a:custGeom>
            <a:solidFill>
              <a:srgbClr val="30334D"/>
            </a:solidFill>
            <a:ln w="5622" cap="flat">
              <a:noFill/>
              <a:prstDash val="solid"/>
              <a:miter/>
            </a:ln>
          </p:spPr>
          <p:txBody>
            <a:bodyPr rtlCol="0" anchor="ctr"/>
            <a:lstStyle/>
            <a:p>
              <a:endParaRPr lang="vi-VN"/>
            </a:p>
          </p:txBody>
        </p:sp>
        <p:sp>
          <p:nvSpPr>
            <p:cNvPr id="61" name="Freeform: Shape 60">
              <a:extLst>
                <a:ext uri="{FF2B5EF4-FFF2-40B4-BE49-F238E27FC236}">
                  <a16:creationId xmlns:a16="http://schemas.microsoft.com/office/drawing/2014/main" id="{C62E7DEA-F0CB-395A-B254-283DCF6FEBFA}"/>
                </a:ext>
              </a:extLst>
            </p:cNvPr>
            <p:cNvSpPr/>
            <p:nvPr/>
          </p:nvSpPr>
          <p:spPr>
            <a:xfrm>
              <a:off x="5763355" y="5917521"/>
              <a:ext cx="331518" cy="323779"/>
            </a:xfrm>
            <a:custGeom>
              <a:avLst/>
              <a:gdLst>
                <a:gd name="connsiteX0" fmla="*/ 0 w 331518"/>
                <a:gd name="connsiteY0" fmla="*/ 274108 h 323779"/>
                <a:gd name="connsiteX1" fmla="*/ 49531 w 331518"/>
                <a:gd name="connsiteY1" fmla="*/ 296622 h 323779"/>
                <a:gd name="connsiteX2" fmla="*/ 118198 w 331518"/>
                <a:gd name="connsiteY2" fmla="*/ 309004 h 323779"/>
                <a:gd name="connsiteX3" fmla="*/ 213320 w 331518"/>
                <a:gd name="connsiteY3" fmla="*/ 309004 h 323779"/>
                <a:gd name="connsiteX4" fmla="*/ 281988 w 331518"/>
                <a:gd name="connsiteY4" fmla="*/ 296622 h 323779"/>
                <a:gd name="connsiteX5" fmla="*/ 331518 w 331518"/>
                <a:gd name="connsiteY5" fmla="*/ 274108 h 323779"/>
                <a:gd name="connsiteX6" fmla="*/ 251594 w 331518"/>
                <a:gd name="connsiteY6" fmla="*/ 0 h 323779"/>
                <a:gd name="connsiteX7" fmla="*/ 115947 w 331518"/>
                <a:gd name="connsiteY7" fmla="*/ 2251 h 323779"/>
                <a:gd name="connsiteX8" fmla="*/ 0 w 331518"/>
                <a:gd name="connsiteY8" fmla="*/ 274108 h 323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1518" h="323779">
                  <a:moveTo>
                    <a:pt x="0" y="274108"/>
                  </a:moveTo>
                  <a:cubicBezTo>
                    <a:pt x="0" y="274108"/>
                    <a:pt x="25891" y="302250"/>
                    <a:pt x="49531" y="296622"/>
                  </a:cubicBezTo>
                  <a:cubicBezTo>
                    <a:pt x="49531" y="296622"/>
                    <a:pt x="75985" y="337147"/>
                    <a:pt x="118198" y="309004"/>
                  </a:cubicBezTo>
                  <a:cubicBezTo>
                    <a:pt x="149718" y="328704"/>
                    <a:pt x="181800" y="328704"/>
                    <a:pt x="213320" y="309004"/>
                  </a:cubicBezTo>
                  <a:cubicBezTo>
                    <a:pt x="254971" y="337147"/>
                    <a:pt x="281988" y="296622"/>
                    <a:pt x="281988" y="296622"/>
                  </a:cubicBezTo>
                  <a:cubicBezTo>
                    <a:pt x="306190" y="302250"/>
                    <a:pt x="331518" y="274108"/>
                    <a:pt x="331518" y="274108"/>
                  </a:cubicBezTo>
                  <a:cubicBezTo>
                    <a:pt x="308442" y="166041"/>
                    <a:pt x="255534" y="83302"/>
                    <a:pt x="251594" y="0"/>
                  </a:cubicBezTo>
                  <a:lnTo>
                    <a:pt x="115947" y="2251"/>
                  </a:lnTo>
                  <a:cubicBezTo>
                    <a:pt x="80487" y="37711"/>
                    <a:pt x="73733" y="184052"/>
                    <a:pt x="0" y="274108"/>
                  </a:cubicBezTo>
                  <a:close/>
                </a:path>
              </a:pathLst>
            </a:custGeom>
            <a:solidFill>
              <a:srgbClr val="30334D"/>
            </a:solidFill>
            <a:ln w="5622" cap="flat">
              <a:noFill/>
              <a:prstDash val="solid"/>
              <a:miter/>
            </a:ln>
          </p:spPr>
          <p:txBody>
            <a:bodyPr rtlCol="0" anchor="ctr"/>
            <a:lstStyle/>
            <a:p>
              <a:endParaRPr lang="vi-VN"/>
            </a:p>
          </p:txBody>
        </p:sp>
        <p:sp>
          <p:nvSpPr>
            <p:cNvPr id="62" name="Freeform: Shape 61">
              <a:extLst>
                <a:ext uri="{FF2B5EF4-FFF2-40B4-BE49-F238E27FC236}">
                  <a16:creationId xmlns:a16="http://schemas.microsoft.com/office/drawing/2014/main" id="{47189E37-F5E4-708A-B08C-A6719D9F939B}"/>
                </a:ext>
              </a:extLst>
            </p:cNvPr>
            <p:cNvSpPr/>
            <p:nvPr/>
          </p:nvSpPr>
          <p:spPr>
            <a:xfrm>
              <a:off x="6043091" y="5687315"/>
              <a:ext cx="28142" cy="83864"/>
            </a:xfrm>
            <a:custGeom>
              <a:avLst/>
              <a:gdLst>
                <a:gd name="connsiteX0" fmla="*/ 0 w 28142"/>
                <a:gd name="connsiteY0" fmla="*/ 3940 h 83864"/>
                <a:gd name="connsiteX1" fmla="*/ 12383 w 28142"/>
                <a:gd name="connsiteY1" fmla="*/ 83865 h 83864"/>
                <a:gd name="connsiteX2" fmla="*/ 28142 w 28142"/>
                <a:gd name="connsiteY2" fmla="*/ 72608 h 83864"/>
                <a:gd name="connsiteX3" fmla="*/ 4503 w 28142"/>
                <a:gd name="connsiteY3" fmla="*/ 0 h 83864"/>
                <a:gd name="connsiteX4" fmla="*/ 0 w 28142"/>
                <a:gd name="connsiteY4" fmla="*/ 3940 h 83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42" h="83864">
                  <a:moveTo>
                    <a:pt x="0" y="3940"/>
                  </a:moveTo>
                  <a:lnTo>
                    <a:pt x="12383" y="83865"/>
                  </a:lnTo>
                  <a:cubicBezTo>
                    <a:pt x="12383" y="83865"/>
                    <a:pt x="18574" y="79362"/>
                    <a:pt x="28142" y="72608"/>
                  </a:cubicBezTo>
                  <a:lnTo>
                    <a:pt x="4503" y="0"/>
                  </a:lnTo>
                  <a:cubicBezTo>
                    <a:pt x="2814" y="1126"/>
                    <a:pt x="1126" y="2252"/>
                    <a:pt x="0" y="3940"/>
                  </a:cubicBezTo>
                  <a:close/>
                </a:path>
              </a:pathLst>
            </a:custGeom>
            <a:solidFill>
              <a:srgbClr val="F7C1CE"/>
            </a:solidFill>
            <a:ln w="5622" cap="flat">
              <a:noFill/>
              <a:prstDash val="solid"/>
              <a:miter/>
            </a:ln>
          </p:spPr>
          <p:txBody>
            <a:bodyPr rtlCol="0" anchor="ctr"/>
            <a:lstStyle/>
            <a:p>
              <a:endParaRPr lang="vi-VN"/>
            </a:p>
          </p:txBody>
        </p:sp>
        <p:sp>
          <p:nvSpPr>
            <p:cNvPr id="63" name="Freeform: Shape 62">
              <a:extLst>
                <a:ext uri="{FF2B5EF4-FFF2-40B4-BE49-F238E27FC236}">
                  <a16:creationId xmlns:a16="http://schemas.microsoft.com/office/drawing/2014/main" id="{14419E4E-DEA8-981E-3EF7-697BCDE3FEB8}"/>
                </a:ext>
              </a:extLst>
            </p:cNvPr>
            <p:cNvSpPr/>
            <p:nvPr/>
          </p:nvSpPr>
          <p:spPr>
            <a:xfrm>
              <a:off x="5957539" y="5478510"/>
              <a:ext cx="199258" cy="245389"/>
            </a:xfrm>
            <a:custGeom>
              <a:avLst/>
              <a:gdLst>
                <a:gd name="connsiteX0" fmla="*/ 37148 w 199258"/>
                <a:gd name="connsiteY0" fmla="*/ 245390 h 245389"/>
                <a:gd name="connsiteX1" fmla="*/ 137335 w 199258"/>
                <a:gd name="connsiteY1" fmla="*/ 166028 h 245389"/>
                <a:gd name="connsiteX2" fmla="*/ 172232 w 199258"/>
                <a:gd name="connsiteY2" fmla="*/ 56272 h 245389"/>
                <a:gd name="connsiteX3" fmla="*/ 197560 w 199258"/>
                <a:gd name="connsiteY3" fmla="*/ 3364 h 245389"/>
                <a:gd name="connsiteX4" fmla="*/ 165478 w 199258"/>
                <a:gd name="connsiteY4" fmla="*/ 28692 h 245389"/>
                <a:gd name="connsiteX5" fmla="*/ 154221 w 199258"/>
                <a:gd name="connsiteY5" fmla="*/ 6741 h 245389"/>
                <a:gd name="connsiteX6" fmla="*/ 150281 w 199258"/>
                <a:gd name="connsiteY6" fmla="*/ 47266 h 245389"/>
                <a:gd name="connsiteX7" fmla="*/ 99624 w 199258"/>
                <a:gd name="connsiteY7" fmla="*/ 132257 h 245389"/>
                <a:gd name="connsiteX8" fmla="*/ 0 w 199258"/>
                <a:gd name="connsiteY8" fmla="*/ 198110 h 245389"/>
                <a:gd name="connsiteX9" fmla="*/ 37148 w 199258"/>
                <a:gd name="connsiteY9" fmla="*/ 245390 h 245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9258" h="245389">
                  <a:moveTo>
                    <a:pt x="37148" y="245390"/>
                  </a:moveTo>
                  <a:cubicBezTo>
                    <a:pt x="37148" y="245390"/>
                    <a:pt x="119887" y="189105"/>
                    <a:pt x="137335" y="166028"/>
                  </a:cubicBezTo>
                  <a:cubicBezTo>
                    <a:pt x="158161" y="138448"/>
                    <a:pt x="172232" y="56272"/>
                    <a:pt x="172232" y="56272"/>
                  </a:cubicBezTo>
                  <a:cubicBezTo>
                    <a:pt x="192494" y="46141"/>
                    <a:pt x="203751" y="25315"/>
                    <a:pt x="197560" y="3364"/>
                  </a:cubicBezTo>
                  <a:cubicBezTo>
                    <a:pt x="193620" y="-11270"/>
                    <a:pt x="177298" y="26441"/>
                    <a:pt x="165478" y="28692"/>
                  </a:cubicBezTo>
                  <a:cubicBezTo>
                    <a:pt x="165478" y="28692"/>
                    <a:pt x="160975" y="-3390"/>
                    <a:pt x="154221" y="6741"/>
                  </a:cubicBezTo>
                  <a:cubicBezTo>
                    <a:pt x="146341" y="18561"/>
                    <a:pt x="150281" y="47266"/>
                    <a:pt x="150281" y="47266"/>
                  </a:cubicBezTo>
                  <a:lnTo>
                    <a:pt x="99624" y="132257"/>
                  </a:lnTo>
                  <a:lnTo>
                    <a:pt x="0" y="198110"/>
                  </a:lnTo>
                  <a:lnTo>
                    <a:pt x="37148" y="245390"/>
                  </a:lnTo>
                  <a:close/>
                </a:path>
              </a:pathLst>
            </a:custGeom>
            <a:solidFill>
              <a:srgbClr val="F7C1CE"/>
            </a:solidFill>
            <a:ln w="5622" cap="flat">
              <a:noFill/>
              <a:prstDash val="solid"/>
              <a:miter/>
            </a:ln>
          </p:spPr>
          <p:txBody>
            <a:bodyPr rtlCol="0" anchor="ctr"/>
            <a:lstStyle/>
            <a:p>
              <a:endParaRPr lang="vi-VN"/>
            </a:p>
          </p:txBody>
        </p:sp>
        <p:sp>
          <p:nvSpPr>
            <p:cNvPr id="64" name="Freeform: Shape 63">
              <a:extLst>
                <a:ext uri="{FF2B5EF4-FFF2-40B4-BE49-F238E27FC236}">
                  <a16:creationId xmlns:a16="http://schemas.microsoft.com/office/drawing/2014/main" id="{A3C2EE0F-8D8E-7F4E-5EC9-CDB58BF87CA2}"/>
                </a:ext>
              </a:extLst>
            </p:cNvPr>
            <p:cNvSpPr/>
            <p:nvPr/>
          </p:nvSpPr>
          <p:spPr>
            <a:xfrm>
              <a:off x="5873111" y="5689566"/>
              <a:ext cx="182363" cy="238648"/>
            </a:xfrm>
            <a:custGeom>
              <a:avLst/>
              <a:gdLst>
                <a:gd name="connsiteX0" fmla="*/ 0 w 182363"/>
                <a:gd name="connsiteY0" fmla="*/ 238648 h 238648"/>
                <a:gd name="connsiteX1" fmla="*/ 77673 w 182363"/>
                <a:gd name="connsiteY1" fmla="*/ 0 h 238648"/>
                <a:gd name="connsiteX2" fmla="*/ 169980 w 182363"/>
                <a:gd name="connsiteY2" fmla="*/ 1125 h 238648"/>
                <a:gd name="connsiteX3" fmla="*/ 182363 w 182363"/>
                <a:gd name="connsiteY3" fmla="*/ 81050 h 238648"/>
                <a:gd name="connsiteX4" fmla="*/ 135084 w 182363"/>
                <a:gd name="connsiteY4" fmla="*/ 238648 h 238648"/>
                <a:gd name="connsiteX5" fmla="*/ 0 w 182363"/>
                <a:gd name="connsiteY5" fmla="*/ 238648 h 238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363" h="238648">
                  <a:moveTo>
                    <a:pt x="0" y="238648"/>
                  </a:moveTo>
                  <a:cubicBezTo>
                    <a:pt x="33771" y="120450"/>
                    <a:pt x="14634" y="64165"/>
                    <a:pt x="77673" y="0"/>
                  </a:cubicBezTo>
                  <a:cubicBezTo>
                    <a:pt x="91181" y="15760"/>
                    <a:pt x="112007" y="16885"/>
                    <a:pt x="169980" y="1125"/>
                  </a:cubicBezTo>
                  <a:lnTo>
                    <a:pt x="182363" y="81050"/>
                  </a:lnTo>
                  <a:cubicBezTo>
                    <a:pt x="155346" y="122138"/>
                    <a:pt x="121575" y="145215"/>
                    <a:pt x="135084" y="238648"/>
                  </a:cubicBezTo>
                  <a:lnTo>
                    <a:pt x="0" y="238648"/>
                  </a:lnTo>
                  <a:close/>
                </a:path>
              </a:pathLst>
            </a:custGeom>
            <a:solidFill>
              <a:srgbClr val="3E3279"/>
            </a:solidFill>
            <a:ln w="5622" cap="flat">
              <a:noFill/>
              <a:prstDash val="solid"/>
              <a:miter/>
            </a:ln>
          </p:spPr>
          <p:txBody>
            <a:bodyPr rtlCol="0" anchor="ctr"/>
            <a:lstStyle/>
            <a:p>
              <a:endParaRPr lang="vi-VN"/>
            </a:p>
          </p:txBody>
        </p:sp>
        <p:sp>
          <p:nvSpPr>
            <p:cNvPr id="65" name="Freeform: Shape 64">
              <a:extLst>
                <a:ext uri="{FF2B5EF4-FFF2-40B4-BE49-F238E27FC236}">
                  <a16:creationId xmlns:a16="http://schemas.microsoft.com/office/drawing/2014/main" id="{FA45FF2E-2695-2782-36F1-90D5EC59D087}"/>
                </a:ext>
              </a:extLst>
            </p:cNvPr>
            <p:cNvSpPr/>
            <p:nvPr/>
          </p:nvSpPr>
          <p:spPr>
            <a:xfrm>
              <a:off x="5859973" y="5662549"/>
              <a:ext cx="214638" cy="277762"/>
            </a:xfrm>
            <a:custGeom>
              <a:avLst/>
              <a:gdLst>
                <a:gd name="connsiteX0" fmla="*/ 8635 w 214638"/>
                <a:gd name="connsiteY0" fmla="*/ 275796 h 277762"/>
                <a:gd name="connsiteX1" fmla="*/ 141468 w 214638"/>
                <a:gd name="connsiteY1" fmla="*/ 268479 h 277762"/>
                <a:gd name="connsiteX2" fmla="*/ 152162 w 214638"/>
                <a:gd name="connsiteY2" fmla="*/ 270731 h 277762"/>
                <a:gd name="connsiteX3" fmla="*/ 165670 w 214638"/>
                <a:gd name="connsiteY3" fmla="*/ 260037 h 277762"/>
                <a:gd name="connsiteX4" fmla="*/ 178053 w 214638"/>
                <a:gd name="connsiteY4" fmla="*/ 142964 h 277762"/>
                <a:gd name="connsiteX5" fmla="*/ 178053 w 214638"/>
                <a:gd name="connsiteY5" fmla="*/ 142964 h 277762"/>
                <a:gd name="connsiteX6" fmla="*/ 214638 w 214638"/>
                <a:gd name="connsiteY6" fmla="*/ 109193 h 277762"/>
                <a:gd name="connsiteX7" fmla="*/ 210698 w 214638"/>
                <a:gd name="connsiteY7" fmla="*/ 97936 h 277762"/>
                <a:gd name="connsiteX8" fmla="*/ 187059 w 214638"/>
                <a:gd name="connsiteY8" fmla="*/ 25328 h 277762"/>
                <a:gd name="connsiteX9" fmla="*/ 185933 w 214638"/>
                <a:gd name="connsiteY9" fmla="*/ 21951 h 277762"/>
                <a:gd name="connsiteX10" fmla="*/ 95314 w 214638"/>
                <a:gd name="connsiteY10" fmla="*/ 0 h 277762"/>
                <a:gd name="connsiteX11" fmla="*/ 41281 w 214638"/>
                <a:gd name="connsiteY11" fmla="*/ 96810 h 277762"/>
                <a:gd name="connsiteX12" fmla="*/ 13138 w 214638"/>
                <a:gd name="connsiteY12" fmla="*/ 212757 h 277762"/>
                <a:gd name="connsiteX13" fmla="*/ 192 w 214638"/>
                <a:gd name="connsiteY13" fmla="*/ 263414 h 277762"/>
                <a:gd name="connsiteX14" fmla="*/ 8635 w 214638"/>
                <a:gd name="connsiteY14" fmla="*/ 275796 h 277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4638" h="277762">
                  <a:moveTo>
                    <a:pt x="8635" y="275796"/>
                  </a:moveTo>
                  <a:cubicBezTo>
                    <a:pt x="62669" y="283676"/>
                    <a:pt x="107134" y="265102"/>
                    <a:pt x="141468" y="268479"/>
                  </a:cubicBezTo>
                  <a:cubicBezTo>
                    <a:pt x="144845" y="269042"/>
                    <a:pt x="148785" y="269605"/>
                    <a:pt x="152162" y="270731"/>
                  </a:cubicBezTo>
                  <a:cubicBezTo>
                    <a:pt x="159479" y="272419"/>
                    <a:pt x="166796" y="267354"/>
                    <a:pt x="165670" y="260037"/>
                  </a:cubicBezTo>
                  <a:cubicBezTo>
                    <a:pt x="153851" y="195309"/>
                    <a:pt x="162293" y="163789"/>
                    <a:pt x="178053" y="142964"/>
                  </a:cubicBezTo>
                  <a:lnTo>
                    <a:pt x="178053" y="142964"/>
                  </a:lnTo>
                  <a:cubicBezTo>
                    <a:pt x="188184" y="128893"/>
                    <a:pt x="201693" y="119887"/>
                    <a:pt x="214638" y="109193"/>
                  </a:cubicBezTo>
                  <a:lnTo>
                    <a:pt x="210698" y="97936"/>
                  </a:lnTo>
                  <a:lnTo>
                    <a:pt x="187059" y="25328"/>
                  </a:lnTo>
                  <a:lnTo>
                    <a:pt x="185933" y="21951"/>
                  </a:lnTo>
                  <a:cubicBezTo>
                    <a:pt x="112200" y="56285"/>
                    <a:pt x="108823" y="16323"/>
                    <a:pt x="95314" y="0"/>
                  </a:cubicBezTo>
                  <a:cubicBezTo>
                    <a:pt x="68860" y="27017"/>
                    <a:pt x="53100" y="59662"/>
                    <a:pt x="41281" y="96810"/>
                  </a:cubicBezTo>
                  <a:cubicBezTo>
                    <a:pt x="30586" y="131144"/>
                    <a:pt x="22706" y="169981"/>
                    <a:pt x="13138" y="212757"/>
                  </a:cubicBezTo>
                  <a:cubicBezTo>
                    <a:pt x="9198" y="229080"/>
                    <a:pt x="5258" y="245965"/>
                    <a:pt x="192" y="263414"/>
                  </a:cubicBezTo>
                  <a:cubicBezTo>
                    <a:pt x="-933" y="268479"/>
                    <a:pt x="3007" y="274671"/>
                    <a:pt x="8635" y="275796"/>
                  </a:cubicBezTo>
                  <a:close/>
                </a:path>
              </a:pathLst>
            </a:custGeom>
            <a:solidFill>
              <a:srgbClr val="D94559"/>
            </a:solidFill>
            <a:ln w="5622" cap="flat">
              <a:noFill/>
              <a:prstDash val="solid"/>
              <a:miter/>
            </a:ln>
          </p:spPr>
          <p:txBody>
            <a:bodyPr rtlCol="0" anchor="ctr"/>
            <a:lstStyle/>
            <a:p>
              <a:endParaRPr lang="vi-VN"/>
            </a:p>
          </p:txBody>
        </p:sp>
        <p:sp>
          <p:nvSpPr>
            <p:cNvPr id="66" name="Freeform: Shape 65">
              <a:extLst>
                <a:ext uri="{FF2B5EF4-FFF2-40B4-BE49-F238E27FC236}">
                  <a16:creationId xmlns:a16="http://schemas.microsoft.com/office/drawing/2014/main" id="{9C48EFE1-4D0E-8D0C-3D33-0A9562228F08}"/>
                </a:ext>
              </a:extLst>
            </p:cNvPr>
            <p:cNvSpPr/>
            <p:nvPr/>
          </p:nvSpPr>
          <p:spPr>
            <a:xfrm>
              <a:off x="5955850" y="5618084"/>
              <a:ext cx="50656" cy="60787"/>
            </a:xfrm>
            <a:custGeom>
              <a:avLst/>
              <a:gdLst>
                <a:gd name="connsiteX0" fmla="*/ 0 w 50656"/>
                <a:gd name="connsiteY0" fmla="*/ 43902 h 60787"/>
                <a:gd name="connsiteX1" fmla="*/ 6754 w 50656"/>
                <a:gd name="connsiteY1" fmla="*/ 11820 h 60787"/>
                <a:gd name="connsiteX2" fmla="*/ 42214 w 50656"/>
                <a:gd name="connsiteY2" fmla="*/ 0 h 60787"/>
                <a:gd name="connsiteX3" fmla="*/ 50656 w 50656"/>
                <a:gd name="connsiteY3" fmla="*/ 60788 h 60787"/>
              </a:gdLst>
              <a:ahLst/>
              <a:cxnLst>
                <a:cxn ang="0">
                  <a:pos x="connsiteX0" y="connsiteY0"/>
                </a:cxn>
                <a:cxn ang="0">
                  <a:pos x="connsiteX1" y="connsiteY1"/>
                </a:cxn>
                <a:cxn ang="0">
                  <a:pos x="connsiteX2" y="connsiteY2"/>
                </a:cxn>
                <a:cxn ang="0">
                  <a:pos x="connsiteX3" y="connsiteY3"/>
                </a:cxn>
              </a:cxnLst>
              <a:rect l="l" t="t" r="r" b="b"/>
              <a:pathLst>
                <a:path w="50656" h="60787">
                  <a:moveTo>
                    <a:pt x="0" y="43902"/>
                  </a:moveTo>
                  <a:lnTo>
                    <a:pt x="6754" y="11820"/>
                  </a:lnTo>
                  <a:lnTo>
                    <a:pt x="42214" y="0"/>
                  </a:lnTo>
                  <a:lnTo>
                    <a:pt x="50656" y="60788"/>
                  </a:lnTo>
                  <a:close/>
                </a:path>
              </a:pathLst>
            </a:custGeom>
            <a:solidFill>
              <a:srgbClr val="F7C1CE"/>
            </a:solidFill>
            <a:ln w="5622" cap="flat">
              <a:noFill/>
              <a:prstDash val="solid"/>
              <a:miter/>
            </a:ln>
          </p:spPr>
          <p:txBody>
            <a:bodyPr rtlCol="0" anchor="ctr"/>
            <a:lstStyle/>
            <a:p>
              <a:endParaRPr lang="vi-VN"/>
            </a:p>
          </p:txBody>
        </p:sp>
        <p:sp>
          <p:nvSpPr>
            <p:cNvPr id="67" name="Freeform: Shape 66">
              <a:extLst>
                <a:ext uri="{FF2B5EF4-FFF2-40B4-BE49-F238E27FC236}">
                  <a16:creationId xmlns:a16="http://schemas.microsoft.com/office/drawing/2014/main" id="{5D9D1FA8-8AFC-7C80-BF69-D4406A804943}"/>
                </a:ext>
              </a:extLst>
            </p:cNvPr>
            <p:cNvSpPr/>
            <p:nvPr/>
          </p:nvSpPr>
          <p:spPr>
            <a:xfrm>
              <a:off x="5995454" y="5805513"/>
              <a:ext cx="42571" cy="128092"/>
            </a:xfrm>
            <a:custGeom>
              <a:avLst/>
              <a:gdLst>
                <a:gd name="connsiteX0" fmla="*/ 358 w 42571"/>
                <a:gd name="connsiteY0" fmla="*/ 73733 h 128092"/>
                <a:gd name="connsiteX1" fmla="*/ 5987 w 42571"/>
                <a:gd name="connsiteY1" fmla="*/ 125515 h 128092"/>
                <a:gd name="connsiteX2" fmla="*/ 16681 w 42571"/>
                <a:gd name="connsiteY2" fmla="*/ 127767 h 128092"/>
                <a:gd name="connsiteX3" fmla="*/ 30189 w 42571"/>
                <a:gd name="connsiteY3" fmla="*/ 117073 h 128092"/>
                <a:gd name="connsiteX4" fmla="*/ 42572 w 42571"/>
                <a:gd name="connsiteY4" fmla="*/ 0 h 128092"/>
                <a:gd name="connsiteX5" fmla="*/ 23435 w 42571"/>
                <a:gd name="connsiteY5" fmla="*/ 16323 h 128092"/>
                <a:gd name="connsiteX6" fmla="*/ 358 w 42571"/>
                <a:gd name="connsiteY6" fmla="*/ 73733 h 12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571" h="128092">
                  <a:moveTo>
                    <a:pt x="358" y="73733"/>
                  </a:moveTo>
                  <a:lnTo>
                    <a:pt x="5987" y="125515"/>
                  </a:lnTo>
                  <a:cubicBezTo>
                    <a:pt x="9364" y="126078"/>
                    <a:pt x="13304" y="126641"/>
                    <a:pt x="16681" y="127767"/>
                  </a:cubicBezTo>
                  <a:cubicBezTo>
                    <a:pt x="23998" y="129455"/>
                    <a:pt x="31315" y="124390"/>
                    <a:pt x="30189" y="117073"/>
                  </a:cubicBezTo>
                  <a:cubicBezTo>
                    <a:pt x="18932" y="52345"/>
                    <a:pt x="26812" y="20826"/>
                    <a:pt x="42572" y="0"/>
                  </a:cubicBezTo>
                  <a:lnTo>
                    <a:pt x="23435" y="16323"/>
                  </a:lnTo>
                  <a:cubicBezTo>
                    <a:pt x="6549" y="30394"/>
                    <a:pt x="-1893" y="51782"/>
                    <a:pt x="358" y="73733"/>
                  </a:cubicBezTo>
                  <a:close/>
                </a:path>
              </a:pathLst>
            </a:custGeom>
            <a:solidFill>
              <a:srgbClr val="C93449"/>
            </a:solidFill>
            <a:ln w="5622" cap="flat">
              <a:noFill/>
              <a:prstDash val="solid"/>
              <a:miter/>
            </a:ln>
          </p:spPr>
          <p:txBody>
            <a:bodyPr rtlCol="0" anchor="ctr"/>
            <a:lstStyle/>
            <a:p>
              <a:endParaRPr lang="vi-VN"/>
            </a:p>
          </p:txBody>
        </p:sp>
        <p:sp>
          <p:nvSpPr>
            <p:cNvPr id="68" name="Freeform: Shape 67">
              <a:extLst>
                <a:ext uri="{FF2B5EF4-FFF2-40B4-BE49-F238E27FC236}">
                  <a16:creationId xmlns:a16="http://schemas.microsoft.com/office/drawing/2014/main" id="{FB8F5B6F-001A-65D2-78F3-8B16FDE77269}"/>
                </a:ext>
              </a:extLst>
            </p:cNvPr>
            <p:cNvSpPr/>
            <p:nvPr/>
          </p:nvSpPr>
          <p:spPr>
            <a:xfrm>
              <a:off x="5873111" y="5758797"/>
              <a:ext cx="134520" cy="118507"/>
            </a:xfrm>
            <a:custGeom>
              <a:avLst/>
              <a:gdLst>
                <a:gd name="connsiteX0" fmla="*/ 0 w 134520"/>
                <a:gd name="connsiteY0" fmla="*/ 115947 h 118507"/>
                <a:gd name="connsiteX1" fmla="*/ 26454 w 134520"/>
                <a:gd name="connsiteY1" fmla="*/ 117635 h 118507"/>
                <a:gd name="connsiteX2" fmla="*/ 72607 w 134520"/>
                <a:gd name="connsiteY2" fmla="*/ 75985 h 118507"/>
                <a:gd name="connsiteX3" fmla="*/ 134521 w 134520"/>
                <a:gd name="connsiteY3" fmla="*/ 25891 h 118507"/>
                <a:gd name="connsiteX4" fmla="*/ 28142 w 134520"/>
                <a:gd name="connsiteY4" fmla="*/ 0 h 118507"/>
                <a:gd name="connsiteX5" fmla="*/ 0 w 134520"/>
                <a:gd name="connsiteY5" fmla="*/ 115947 h 11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520" h="118507">
                  <a:moveTo>
                    <a:pt x="0" y="115947"/>
                  </a:moveTo>
                  <a:cubicBezTo>
                    <a:pt x="9568" y="119324"/>
                    <a:pt x="20825" y="118761"/>
                    <a:pt x="26454" y="117635"/>
                  </a:cubicBezTo>
                  <a:cubicBezTo>
                    <a:pt x="46716" y="114821"/>
                    <a:pt x="65853" y="89493"/>
                    <a:pt x="72607" y="75985"/>
                  </a:cubicBezTo>
                  <a:cubicBezTo>
                    <a:pt x="81613" y="57973"/>
                    <a:pt x="132832" y="66416"/>
                    <a:pt x="134521" y="25891"/>
                  </a:cubicBezTo>
                  <a:lnTo>
                    <a:pt x="28142" y="0"/>
                  </a:lnTo>
                  <a:cubicBezTo>
                    <a:pt x="17448" y="34334"/>
                    <a:pt x="10131" y="73170"/>
                    <a:pt x="0" y="115947"/>
                  </a:cubicBezTo>
                  <a:close/>
                </a:path>
              </a:pathLst>
            </a:custGeom>
            <a:solidFill>
              <a:srgbClr val="C93449"/>
            </a:solidFill>
            <a:ln w="5622" cap="flat">
              <a:noFill/>
              <a:prstDash val="solid"/>
              <a:miter/>
            </a:ln>
          </p:spPr>
          <p:txBody>
            <a:bodyPr rtlCol="0" anchor="ctr"/>
            <a:lstStyle/>
            <a:p>
              <a:endParaRPr lang="vi-VN"/>
            </a:p>
          </p:txBody>
        </p:sp>
        <p:sp>
          <p:nvSpPr>
            <p:cNvPr id="69" name="Freeform: Shape 68">
              <a:extLst>
                <a:ext uri="{FF2B5EF4-FFF2-40B4-BE49-F238E27FC236}">
                  <a16:creationId xmlns:a16="http://schemas.microsoft.com/office/drawing/2014/main" id="{98494EFB-AD24-817D-C3C7-ED69DA53660B}"/>
                </a:ext>
              </a:extLst>
            </p:cNvPr>
            <p:cNvSpPr/>
            <p:nvPr/>
          </p:nvSpPr>
          <p:spPr>
            <a:xfrm>
              <a:off x="5821536" y="5500795"/>
              <a:ext cx="190938" cy="359256"/>
            </a:xfrm>
            <a:custGeom>
              <a:avLst/>
              <a:gdLst>
                <a:gd name="connsiteX0" fmla="*/ 2607 w 190938"/>
                <a:gd name="connsiteY0" fmla="*/ 213537 h 359256"/>
                <a:gd name="connsiteX1" fmla="*/ 13864 w 190938"/>
                <a:gd name="connsiteY1" fmla="*/ 179766 h 359256"/>
                <a:gd name="connsiteX2" fmla="*/ 19492 w 190938"/>
                <a:gd name="connsiteY2" fmla="*/ 120666 h 359256"/>
                <a:gd name="connsiteX3" fmla="*/ 58329 w 190938"/>
                <a:gd name="connsiteY3" fmla="*/ 73950 h 359256"/>
                <a:gd name="connsiteX4" fmla="*/ 74652 w 190938"/>
                <a:gd name="connsiteY4" fmla="*/ 16539 h 359256"/>
                <a:gd name="connsiteX5" fmla="*/ 117991 w 190938"/>
                <a:gd name="connsiteY5" fmla="*/ 217 h 359256"/>
                <a:gd name="connsiteX6" fmla="*/ 152325 w 190938"/>
                <a:gd name="connsiteY6" fmla="*/ 25545 h 359256"/>
                <a:gd name="connsiteX7" fmla="*/ 159079 w 190938"/>
                <a:gd name="connsiteY7" fmla="*/ 81267 h 359256"/>
                <a:gd name="connsiteX8" fmla="*/ 190036 w 190938"/>
                <a:gd name="connsiteY8" fmla="*/ 117852 h 359256"/>
                <a:gd name="connsiteX9" fmla="*/ 172588 w 190938"/>
                <a:gd name="connsiteY9" fmla="*/ 198340 h 359256"/>
                <a:gd name="connsiteX10" fmla="*/ 185533 w 190938"/>
                <a:gd name="connsiteY10" fmla="*/ 252373 h 359256"/>
                <a:gd name="connsiteX11" fmla="*/ 172588 w 190938"/>
                <a:gd name="connsiteY11" fmla="*/ 303030 h 359256"/>
                <a:gd name="connsiteX12" fmla="*/ 129248 w 190938"/>
                <a:gd name="connsiteY12" fmla="*/ 314287 h 359256"/>
                <a:gd name="connsiteX13" fmla="*/ 94914 w 190938"/>
                <a:gd name="connsiteY13" fmla="*/ 353123 h 359256"/>
                <a:gd name="connsiteX14" fmla="*/ 40881 w 190938"/>
                <a:gd name="connsiteY14" fmla="*/ 335675 h 359256"/>
                <a:gd name="connsiteX15" fmla="*/ 35815 w 190938"/>
                <a:gd name="connsiteY15" fmla="*/ 281642 h 359256"/>
                <a:gd name="connsiteX16" fmla="*/ 3733 w 190938"/>
                <a:gd name="connsiteY16" fmla="*/ 248433 h 359256"/>
                <a:gd name="connsiteX17" fmla="*/ 2607 w 190938"/>
                <a:gd name="connsiteY17" fmla="*/ 213537 h 359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0938" h="359256">
                  <a:moveTo>
                    <a:pt x="2607" y="213537"/>
                  </a:moveTo>
                  <a:cubicBezTo>
                    <a:pt x="5984" y="202280"/>
                    <a:pt x="11050" y="191023"/>
                    <a:pt x="13864" y="179766"/>
                  </a:cubicBezTo>
                  <a:cubicBezTo>
                    <a:pt x="18367" y="160629"/>
                    <a:pt x="16115" y="140366"/>
                    <a:pt x="19492" y="120666"/>
                  </a:cubicBezTo>
                  <a:cubicBezTo>
                    <a:pt x="23432" y="101530"/>
                    <a:pt x="43132" y="86895"/>
                    <a:pt x="58329" y="73950"/>
                  </a:cubicBezTo>
                  <a:cubicBezTo>
                    <a:pt x="69586" y="64381"/>
                    <a:pt x="58329" y="42993"/>
                    <a:pt x="74652" y="16539"/>
                  </a:cubicBezTo>
                  <a:cubicBezTo>
                    <a:pt x="80843" y="6971"/>
                    <a:pt x="103357" y="-1472"/>
                    <a:pt x="117991" y="217"/>
                  </a:cubicBezTo>
                  <a:cubicBezTo>
                    <a:pt x="132625" y="1905"/>
                    <a:pt x="146696" y="12036"/>
                    <a:pt x="152325" y="25545"/>
                  </a:cubicBezTo>
                  <a:cubicBezTo>
                    <a:pt x="157953" y="38490"/>
                    <a:pt x="154013" y="68321"/>
                    <a:pt x="159079" y="81267"/>
                  </a:cubicBezTo>
                  <a:cubicBezTo>
                    <a:pt x="165833" y="99278"/>
                    <a:pt x="185533" y="98715"/>
                    <a:pt x="190036" y="117852"/>
                  </a:cubicBezTo>
                  <a:cubicBezTo>
                    <a:pt x="195664" y="144869"/>
                    <a:pt x="173150" y="170760"/>
                    <a:pt x="172588" y="198340"/>
                  </a:cubicBezTo>
                  <a:cubicBezTo>
                    <a:pt x="172024" y="216914"/>
                    <a:pt x="181030" y="234362"/>
                    <a:pt x="185533" y="252373"/>
                  </a:cubicBezTo>
                  <a:cubicBezTo>
                    <a:pt x="190036" y="270385"/>
                    <a:pt x="188347" y="292899"/>
                    <a:pt x="172588" y="303030"/>
                  </a:cubicBezTo>
                  <a:cubicBezTo>
                    <a:pt x="159642" y="310909"/>
                    <a:pt x="142756" y="306970"/>
                    <a:pt x="129248" y="314287"/>
                  </a:cubicBezTo>
                  <a:cubicBezTo>
                    <a:pt x="114051" y="322730"/>
                    <a:pt x="108985" y="342992"/>
                    <a:pt x="94914" y="353123"/>
                  </a:cubicBezTo>
                  <a:cubicBezTo>
                    <a:pt x="77466" y="366632"/>
                    <a:pt x="47635" y="356501"/>
                    <a:pt x="40881" y="335675"/>
                  </a:cubicBezTo>
                  <a:cubicBezTo>
                    <a:pt x="35815" y="318227"/>
                    <a:pt x="44257" y="297964"/>
                    <a:pt x="35815" y="281642"/>
                  </a:cubicBezTo>
                  <a:cubicBezTo>
                    <a:pt x="28498" y="267570"/>
                    <a:pt x="11612" y="261942"/>
                    <a:pt x="3733" y="248433"/>
                  </a:cubicBezTo>
                  <a:cubicBezTo>
                    <a:pt x="-1333" y="237739"/>
                    <a:pt x="-770" y="225357"/>
                    <a:pt x="2607" y="213537"/>
                  </a:cubicBezTo>
                  <a:close/>
                </a:path>
              </a:pathLst>
            </a:custGeom>
            <a:solidFill>
              <a:srgbClr val="30334D"/>
            </a:solidFill>
            <a:ln w="5622" cap="flat">
              <a:noFill/>
              <a:prstDash val="solid"/>
              <a:miter/>
            </a:ln>
          </p:spPr>
          <p:txBody>
            <a:bodyPr rtlCol="0" anchor="ctr"/>
            <a:lstStyle/>
            <a:p>
              <a:endParaRPr lang="vi-VN"/>
            </a:p>
          </p:txBody>
        </p:sp>
        <p:grpSp>
          <p:nvGrpSpPr>
            <p:cNvPr id="70" name="Graphic 1">
              <a:extLst>
                <a:ext uri="{FF2B5EF4-FFF2-40B4-BE49-F238E27FC236}">
                  <a16:creationId xmlns:a16="http://schemas.microsoft.com/office/drawing/2014/main" id="{57B10589-379D-AE28-7182-7A7111A48072}"/>
                </a:ext>
              </a:extLst>
            </p:cNvPr>
            <p:cNvGrpSpPr/>
            <p:nvPr/>
          </p:nvGrpSpPr>
          <p:grpSpPr>
            <a:xfrm>
              <a:off x="6070547" y="4810494"/>
              <a:ext cx="491847" cy="791612"/>
              <a:chOff x="6070547" y="4810494"/>
              <a:chExt cx="491847" cy="791612"/>
            </a:xfrm>
          </p:grpSpPr>
          <p:sp>
            <p:nvSpPr>
              <p:cNvPr id="71" name="Freeform: Shape 70">
                <a:extLst>
                  <a:ext uri="{FF2B5EF4-FFF2-40B4-BE49-F238E27FC236}">
                    <a16:creationId xmlns:a16="http://schemas.microsoft.com/office/drawing/2014/main" id="{02497535-EF32-09E2-89F6-A1FBE50D2A79}"/>
                  </a:ext>
                </a:extLst>
              </p:cNvPr>
              <p:cNvSpPr/>
              <p:nvPr/>
            </p:nvSpPr>
            <p:spPr>
              <a:xfrm>
                <a:off x="6183214" y="4833445"/>
                <a:ext cx="354649" cy="354649"/>
              </a:xfrm>
              <a:custGeom>
                <a:avLst/>
                <a:gdLst>
                  <a:gd name="connsiteX0" fmla="*/ 354622 w 354649"/>
                  <a:gd name="connsiteY0" fmla="*/ 173948 h 354649"/>
                  <a:gd name="connsiteX1" fmla="*/ 173948 w 354649"/>
                  <a:gd name="connsiteY1" fmla="*/ 27 h 354649"/>
                  <a:gd name="connsiteX2" fmla="*/ 27 w 354649"/>
                  <a:gd name="connsiteY2" fmla="*/ 180702 h 354649"/>
                  <a:gd name="connsiteX3" fmla="*/ 180702 w 354649"/>
                  <a:gd name="connsiteY3" fmla="*/ 354622 h 354649"/>
                  <a:gd name="connsiteX4" fmla="*/ 354622 w 354649"/>
                  <a:gd name="connsiteY4" fmla="*/ 173948 h 354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649" h="354649">
                    <a:moveTo>
                      <a:pt x="354622" y="173948"/>
                    </a:moveTo>
                    <a:cubicBezTo>
                      <a:pt x="352934" y="76012"/>
                      <a:pt x="271883" y="-1661"/>
                      <a:pt x="173948" y="27"/>
                    </a:cubicBezTo>
                    <a:cubicBezTo>
                      <a:pt x="76012" y="1715"/>
                      <a:pt x="-1661" y="82766"/>
                      <a:pt x="27" y="180702"/>
                    </a:cubicBezTo>
                    <a:cubicBezTo>
                      <a:pt x="1715" y="278638"/>
                      <a:pt x="82766" y="356311"/>
                      <a:pt x="180702" y="354622"/>
                    </a:cubicBezTo>
                    <a:cubicBezTo>
                      <a:pt x="278638" y="352371"/>
                      <a:pt x="356311" y="271883"/>
                      <a:pt x="354622" y="173948"/>
                    </a:cubicBezTo>
                    <a:close/>
                  </a:path>
                </a:pathLst>
              </a:custGeom>
              <a:solidFill>
                <a:srgbClr val="58595B"/>
              </a:solidFill>
              <a:ln w="5622" cap="flat">
                <a:noFill/>
                <a:prstDash val="solid"/>
                <a:miter/>
              </a:ln>
            </p:spPr>
            <p:txBody>
              <a:bodyPr rtlCol="0" anchor="ctr"/>
              <a:lstStyle/>
              <a:p>
                <a:endParaRPr lang="vi-VN"/>
              </a:p>
            </p:txBody>
          </p:sp>
          <p:sp>
            <p:nvSpPr>
              <p:cNvPr id="72" name="Freeform: Shape 71">
                <a:extLst>
                  <a:ext uri="{FF2B5EF4-FFF2-40B4-BE49-F238E27FC236}">
                    <a16:creationId xmlns:a16="http://schemas.microsoft.com/office/drawing/2014/main" id="{0431DE8B-53E2-0238-454B-59F9691323D7}"/>
                  </a:ext>
                </a:extLst>
              </p:cNvPr>
              <p:cNvSpPr/>
              <p:nvPr/>
            </p:nvSpPr>
            <p:spPr>
              <a:xfrm>
                <a:off x="6160935" y="4810494"/>
                <a:ext cx="401458" cy="399987"/>
              </a:xfrm>
              <a:custGeom>
                <a:avLst/>
                <a:gdLst>
                  <a:gd name="connsiteX0" fmla="*/ 17803 w 401458"/>
                  <a:gd name="connsiteY0" fmla="*/ 116973 h 399987"/>
                  <a:gd name="connsiteX1" fmla="*/ 117990 w 401458"/>
                  <a:gd name="connsiteY1" fmla="*/ 382075 h 399987"/>
                  <a:gd name="connsiteX2" fmla="*/ 383656 w 401458"/>
                  <a:gd name="connsiteY2" fmla="*/ 283014 h 399987"/>
                  <a:gd name="connsiteX3" fmla="*/ 283468 w 401458"/>
                  <a:gd name="connsiteY3" fmla="*/ 17912 h 399987"/>
                  <a:gd name="connsiteX4" fmla="*/ 17803 w 401458"/>
                  <a:gd name="connsiteY4" fmla="*/ 116973 h 399987"/>
                  <a:gd name="connsiteX5" fmla="*/ 45946 w 401458"/>
                  <a:gd name="connsiteY5" fmla="*/ 129919 h 399987"/>
                  <a:gd name="connsiteX6" fmla="*/ 270522 w 401458"/>
                  <a:gd name="connsiteY6" fmla="*/ 46054 h 399987"/>
                  <a:gd name="connsiteX7" fmla="*/ 355513 w 401458"/>
                  <a:gd name="connsiteY7" fmla="*/ 270631 h 399987"/>
                  <a:gd name="connsiteX8" fmla="*/ 130936 w 401458"/>
                  <a:gd name="connsiteY8" fmla="*/ 354496 h 399987"/>
                  <a:gd name="connsiteX9" fmla="*/ 45946 w 401458"/>
                  <a:gd name="connsiteY9" fmla="*/ 129919 h 399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1458" h="399987">
                    <a:moveTo>
                      <a:pt x="17803" y="116973"/>
                    </a:moveTo>
                    <a:cubicBezTo>
                      <a:pt x="-27788" y="217161"/>
                      <a:pt x="17240" y="336485"/>
                      <a:pt x="117990" y="382075"/>
                    </a:cubicBezTo>
                    <a:cubicBezTo>
                      <a:pt x="218741" y="427666"/>
                      <a:pt x="338064" y="383201"/>
                      <a:pt x="383656" y="283014"/>
                    </a:cubicBezTo>
                    <a:cubicBezTo>
                      <a:pt x="429246" y="182827"/>
                      <a:pt x="384218" y="63503"/>
                      <a:pt x="283468" y="17912"/>
                    </a:cubicBezTo>
                    <a:cubicBezTo>
                      <a:pt x="182155" y="-27679"/>
                      <a:pt x="62831" y="16786"/>
                      <a:pt x="17803" y="116973"/>
                    </a:cubicBezTo>
                    <a:close/>
                    <a:moveTo>
                      <a:pt x="45946" y="129919"/>
                    </a:moveTo>
                    <a:cubicBezTo>
                      <a:pt x="84782" y="44929"/>
                      <a:pt x="184970" y="7218"/>
                      <a:pt x="270522" y="46054"/>
                    </a:cubicBezTo>
                    <a:cubicBezTo>
                      <a:pt x="356076" y="84891"/>
                      <a:pt x="393787" y="185078"/>
                      <a:pt x="355513" y="270631"/>
                    </a:cubicBezTo>
                    <a:cubicBezTo>
                      <a:pt x="316676" y="355622"/>
                      <a:pt x="216489" y="393332"/>
                      <a:pt x="130936" y="354496"/>
                    </a:cubicBezTo>
                    <a:cubicBezTo>
                      <a:pt x="44820" y="315659"/>
                      <a:pt x="7109" y="214909"/>
                      <a:pt x="45946" y="129919"/>
                    </a:cubicBezTo>
                    <a:close/>
                  </a:path>
                </a:pathLst>
              </a:custGeom>
              <a:solidFill>
                <a:srgbClr val="1A4580"/>
              </a:solidFill>
              <a:ln w="5622" cap="flat">
                <a:noFill/>
                <a:prstDash val="solid"/>
                <a:miter/>
              </a:ln>
            </p:spPr>
            <p:txBody>
              <a:bodyPr rtlCol="0" anchor="ctr"/>
              <a:lstStyle/>
              <a:p>
                <a:endParaRPr lang="vi-VN"/>
              </a:p>
            </p:txBody>
          </p:sp>
          <p:sp>
            <p:nvSpPr>
              <p:cNvPr id="73" name="Freeform: Shape 72">
                <a:extLst>
                  <a:ext uri="{FF2B5EF4-FFF2-40B4-BE49-F238E27FC236}">
                    <a16:creationId xmlns:a16="http://schemas.microsoft.com/office/drawing/2014/main" id="{9FAE2B27-3914-7C0A-9306-037EC3AEB3E8}"/>
                  </a:ext>
                </a:extLst>
              </p:cNvPr>
              <p:cNvSpPr/>
              <p:nvPr/>
            </p:nvSpPr>
            <p:spPr>
              <a:xfrm rot="-9336350">
                <a:off x="6255501" y="5178115"/>
                <a:ext cx="41649" cy="41649"/>
              </a:xfrm>
              <a:custGeom>
                <a:avLst/>
                <a:gdLst>
                  <a:gd name="connsiteX0" fmla="*/ 0 w 41649"/>
                  <a:gd name="connsiteY0" fmla="*/ 0 h 41649"/>
                  <a:gd name="connsiteX1" fmla="*/ 41650 w 41649"/>
                  <a:gd name="connsiteY1" fmla="*/ 0 h 41649"/>
                  <a:gd name="connsiteX2" fmla="*/ 41650 w 41649"/>
                  <a:gd name="connsiteY2" fmla="*/ 41650 h 41649"/>
                  <a:gd name="connsiteX3" fmla="*/ 0 w 41649"/>
                  <a:gd name="connsiteY3" fmla="*/ 41650 h 41649"/>
                </a:gdLst>
                <a:ahLst/>
                <a:cxnLst>
                  <a:cxn ang="0">
                    <a:pos x="connsiteX0" y="connsiteY0"/>
                  </a:cxn>
                  <a:cxn ang="0">
                    <a:pos x="connsiteX1" y="connsiteY1"/>
                  </a:cxn>
                  <a:cxn ang="0">
                    <a:pos x="connsiteX2" y="connsiteY2"/>
                  </a:cxn>
                  <a:cxn ang="0">
                    <a:pos x="connsiteX3" y="connsiteY3"/>
                  </a:cxn>
                </a:cxnLst>
                <a:rect l="l" t="t" r="r" b="b"/>
                <a:pathLst>
                  <a:path w="41649" h="41649">
                    <a:moveTo>
                      <a:pt x="0" y="0"/>
                    </a:moveTo>
                    <a:lnTo>
                      <a:pt x="41650" y="0"/>
                    </a:lnTo>
                    <a:lnTo>
                      <a:pt x="41650" y="41650"/>
                    </a:lnTo>
                    <a:lnTo>
                      <a:pt x="0" y="41650"/>
                    </a:lnTo>
                    <a:close/>
                  </a:path>
                </a:pathLst>
              </a:custGeom>
              <a:solidFill>
                <a:srgbClr val="1A4580"/>
              </a:solidFill>
              <a:ln w="5622" cap="flat">
                <a:noFill/>
                <a:prstDash val="solid"/>
                <a:miter/>
              </a:ln>
            </p:spPr>
            <p:txBody>
              <a:bodyPr rtlCol="0" anchor="ctr"/>
              <a:lstStyle/>
              <a:p>
                <a:endParaRPr lang="vi-VN"/>
              </a:p>
            </p:txBody>
          </p:sp>
          <p:sp>
            <p:nvSpPr>
              <p:cNvPr id="74" name="Freeform: Shape 73">
                <a:extLst>
                  <a:ext uri="{FF2B5EF4-FFF2-40B4-BE49-F238E27FC236}">
                    <a16:creationId xmlns:a16="http://schemas.microsoft.com/office/drawing/2014/main" id="{3095B28B-4A5E-E649-A5A4-995A232C7195}"/>
                  </a:ext>
                </a:extLst>
              </p:cNvPr>
              <p:cNvSpPr/>
              <p:nvPr/>
            </p:nvSpPr>
            <p:spPr>
              <a:xfrm>
                <a:off x="6070547" y="5206641"/>
                <a:ext cx="224138" cy="395465"/>
              </a:xfrm>
              <a:custGeom>
                <a:avLst/>
                <a:gdLst>
                  <a:gd name="connsiteX0" fmla="*/ 4065 w 224138"/>
                  <a:gd name="connsiteY0" fmla="*/ 337147 h 395465"/>
                  <a:gd name="connsiteX1" fmla="*/ 24327 w 224138"/>
                  <a:gd name="connsiteY1" fmla="*/ 391744 h 395465"/>
                  <a:gd name="connsiteX2" fmla="*/ 78924 w 224138"/>
                  <a:gd name="connsiteY2" fmla="*/ 370918 h 395465"/>
                  <a:gd name="connsiteX3" fmla="*/ 197122 w 224138"/>
                  <a:gd name="connsiteY3" fmla="*/ 86679 h 395465"/>
                  <a:gd name="connsiteX4" fmla="*/ 203876 w 224138"/>
                  <a:gd name="connsiteY4" fmla="*/ 70919 h 395465"/>
                  <a:gd name="connsiteX5" fmla="*/ 208942 w 224138"/>
                  <a:gd name="connsiteY5" fmla="*/ 59099 h 395465"/>
                  <a:gd name="connsiteX6" fmla="*/ 215696 w 224138"/>
                  <a:gd name="connsiteY6" fmla="*/ 43340 h 395465"/>
                  <a:gd name="connsiteX7" fmla="*/ 224139 w 224138"/>
                  <a:gd name="connsiteY7" fmla="*/ 23640 h 395465"/>
                  <a:gd name="connsiteX8" fmla="*/ 171231 w 224138"/>
                  <a:gd name="connsiteY8" fmla="*/ 0 h 395465"/>
                  <a:gd name="connsiteX9" fmla="*/ 161663 w 224138"/>
                  <a:gd name="connsiteY9" fmla="*/ 19137 h 395465"/>
                  <a:gd name="connsiteX10" fmla="*/ 154346 w 224138"/>
                  <a:gd name="connsiteY10" fmla="*/ 34334 h 395465"/>
                  <a:gd name="connsiteX11" fmla="*/ 148717 w 224138"/>
                  <a:gd name="connsiteY11" fmla="*/ 45591 h 395465"/>
                  <a:gd name="connsiteX12" fmla="*/ 141400 w 224138"/>
                  <a:gd name="connsiteY12" fmla="*/ 60788 h 395465"/>
                  <a:gd name="connsiteX13" fmla="*/ 4065 w 224138"/>
                  <a:gd name="connsiteY13" fmla="*/ 337147 h 395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138" h="395465">
                    <a:moveTo>
                      <a:pt x="4065" y="337147"/>
                    </a:moveTo>
                    <a:cubicBezTo>
                      <a:pt x="-6067" y="357410"/>
                      <a:pt x="3502" y="382175"/>
                      <a:pt x="24327" y="391744"/>
                    </a:cubicBezTo>
                    <a:cubicBezTo>
                      <a:pt x="45715" y="401312"/>
                      <a:pt x="70481" y="391744"/>
                      <a:pt x="78924" y="370918"/>
                    </a:cubicBezTo>
                    <a:lnTo>
                      <a:pt x="197122" y="86679"/>
                    </a:lnTo>
                    <a:lnTo>
                      <a:pt x="203876" y="70919"/>
                    </a:lnTo>
                    <a:lnTo>
                      <a:pt x="208942" y="59099"/>
                    </a:lnTo>
                    <a:lnTo>
                      <a:pt x="215696" y="43340"/>
                    </a:lnTo>
                    <a:lnTo>
                      <a:pt x="224139" y="23640"/>
                    </a:lnTo>
                    <a:lnTo>
                      <a:pt x="171231" y="0"/>
                    </a:lnTo>
                    <a:lnTo>
                      <a:pt x="161663" y="19137"/>
                    </a:lnTo>
                    <a:lnTo>
                      <a:pt x="154346" y="34334"/>
                    </a:lnTo>
                    <a:lnTo>
                      <a:pt x="148717" y="45591"/>
                    </a:lnTo>
                    <a:lnTo>
                      <a:pt x="141400" y="60788"/>
                    </a:lnTo>
                    <a:lnTo>
                      <a:pt x="4065" y="337147"/>
                    </a:lnTo>
                    <a:close/>
                  </a:path>
                </a:pathLst>
              </a:custGeom>
              <a:solidFill>
                <a:srgbClr val="1A4580"/>
              </a:solidFill>
              <a:ln w="5622" cap="flat">
                <a:noFill/>
                <a:prstDash val="solid"/>
                <a:miter/>
              </a:ln>
            </p:spPr>
            <p:txBody>
              <a:bodyPr rtlCol="0" anchor="ctr"/>
              <a:lstStyle/>
              <a:p>
                <a:endParaRPr lang="vi-VN"/>
              </a:p>
            </p:txBody>
          </p:sp>
          <p:sp>
            <p:nvSpPr>
              <p:cNvPr id="75" name="Freeform: Shape 74">
                <a:extLst>
                  <a:ext uri="{FF2B5EF4-FFF2-40B4-BE49-F238E27FC236}">
                    <a16:creationId xmlns:a16="http://schemas.microsoft.com/office/drawing/2014/main" id="{015F1A8E-F91E-750A-4A72-E03CBD84C98A}"/>
                  </a:ext>
                </a:extLst>
              </p:cNvPr>
              <p:cNvSpPr/>
              <p:nvPr/>
            </p:nvSpPr>
            <p:spPr>
              <a:xfrm>
                <a:off x="6227143" y="5217335"/>
                <a:ext cx="61913" cy="41087"/>
              </a:xfrm>
              <a:custGeom>
                <a:avLst/>
                <a:gdLst>
                  <a:gd name="connsiteX0" fmla="*/ 0 w 61913"/>
                  <a:gd name="connsiteY0" fmla="*/ 15760 h 41087"/>
                  <a:gd name="connsiteX1" fmla="*/ 55159 w 61913"/>
                  <a:gd name="connsiteY1" fmla="*/ 41088 h 41087"/>
                  <a:gd name="connsiteX2" fmla="*/ 61913 w 61913"/>
                  <a:gd name="connsiteY2" fmla="*/ 24766 h 41087"/>
                  <a:gd name="connsiteX3" fmla="*/ 7880 w 61913"/>
                  <a:gd name="connsiteY3" fmla="*/ 0 h 41087"/>
                </a:gdLst>
                <a:ahLst/>
                <a:cxnLst>
                  <a:cxn ang="0">
                    <a:pos x="connsiteX0" y="connsiteY0"/>
                  </a:cxn>
                  <a:cxn ang="0">
                    <a:pos x="connsiteX1" y="connsiteY1"/>
                  </a:cxn>
                  <a:cxn ang="0">
                    <a:pos x="connsiteX2" y="connsiteY2"/>
                  </a:cxn>
                  <a:cxn ang="0">
                    <a:pos x="connsiteX3" y="connsiteY3"/>
                  </a:cxn>
                </a:cxnLst>
                <a:rect l="l" t="t" r="r" b="b"/>
                <a:pathLst>
                  <a:path w="61913" h="41087">
                    <a:moveTo>
                      <a:pt x="0" y="15760"/>
                    </a:moveTo>
                    <a:lnTo>
                      <a:pt x="55159" y="41088"/>
                    </a:lnTo>
                    <a:lnTo>
                      <a:pt x="61913" y="24766"/>
                    </a:lnTo>
                    <a:lnTo>
                      <a:pt x="7880" y="0"/>
                    </a:lnTo>
                    <a:close/>
                  </a:path>
                </a:pathLst>
              </a:custGeom>
              <a:solidFill>
                <a:srgbClr val="FFFFFF"/>
              </a:solidFill>
              <a:ln w="5622" cap="flat">
                <a:noFill/>
                <a:prstDash val="solid"/>
                <a:miter/>
              </a:ln>
            </p:spPr>
            <p:txBody>
              <a:bodyPr rtlCol="0" anchor="ctr"/>
              <a:lstStyle/>
              <a:p>
                <a:endParaRPr lang="vi-VN"/>
              </a:p>
            </p:txBody>
          </p:sp>
          <p:sp>
            <p:nvSpPr>
              <p:cNvPr id="76" name="Freeform: Shape 75">
                <a:extLst>
                  <a:ext uri="{FF2B5EF4-FFF2-40B4-BE49-F238E27FC236}">
                    <a16:creationId xmlns:a16="http://schemas.microsoft.com/office/drawing/2014/main" id="{E6916521-1C8D-8CEA-DC58-938DEE6D6784}"/>
                  </a:ext>
                </a:extLst>
              </p:cNvPr>
              <p:cNvSpPr/>
              <p:nvPr/>
            </p:nvSpPr>
            <p:spPr>
              <a:xfrm>
                <a:off x="6213635" y="5244915"/>
                <a:ext cx="63601" cy="41650"/>
              </a:xfrm>
              <a:custGeom>
                <a:avLst/>
                <a:gdLst>
                  <a:gd name="connsiteX0" fmla="*/ 0 w 63601"/>
                  <a:gd name="connsiteY0" fmla="*/ 15760 h 41650"/>
                  <a:gd name="connsiteX1" fmla="*/ 56848 w 63601"/>
                  <a:gd name="connsiteY1" fmla="*/ 41651 h 41650"/>
                  <a:gd name="connsiteX2" fmla="*/ 63602 w 63601"/>
                  <a:gd name="connsiteY2" fmla="*/ 25328 h 41650"/>
                  <a:gd name="connsiteX3" fmla="*/ 7880 w 63601"/>
                  <a:gd name="connsiteY3" fmla="*/ 0 h 41650"/>
                </a:gdLst>
                <a:ahLst/>
                <a:cxnLst>
                  <a:cxn ang="0">
                    <a:pos x="connsiteX0" y="connsiteY0"/>
                  </a:cxn>
                  <a:cxn ang="0">
                    <a:pos x="connsiteX1" y="connsiteY1"/>
                  </a:cxn>
                  <a:cxn ang="0">
                    <a:pos x="connsiteX2" y="connsiteY2"/>
                  </a:cxn>
                  <a:cxn ang="0">
                    <a:pos x="connsiteX3" y="connsiteY3"/>
                  </a:cxn>
                </a:cxnLst>
                <a:rect l="l" t="t" r="r" b="b"/>
                <a:pathLst>
                  <a:path w="63601" h="41650">
                    <a:moveTo>
                      <a:pt x="0" y="15760"/>
                    </a:moveTo>
                    <a:lnTo>
                      <a:pt x="56848" y="41651"/>
                    </a:lnTo>
                    <a:lnTo>
                      <a:pt x="63602" y="25328"/>
                    </a:lnTo>
                    <a:lnTo>
                      <a:pt x="7880" y="0"/>
                    </a:lnTo>
                    <a:close/>
                  </a:path>
                </a:pathLst>
              </a:custGeom>
              <a:solidFill>
                <a:srgbClr val="FFFFFF"/>
              </a:solidFill>
              <a:ln w="5622" cap="flat">
                <a:noFill/>
                <a:prstDash val="solid"/>
                <a:miter/>
              </a:ln>
            </p:spPr>
            <p:txBody>
              <a:bodyPr rtlCol="0" anchor="ctr"/>
              <a:lstStyle/>
              <a:p>
                <a:endParaRPr lang="vi-VN"/>
              </a:p>
            </p:txBody>
          </p:sp>
          <p:sp>
            <p:nvSpPr>
              <p:cNvPr id="77" name="Freeform: Shape 76">
                <a:extLst>
                  <a:ext uri="{FF2B5EF4-FFF2-40B4-BE49-F238E27FC236}">
                    <a16:creationId xmlns:a16="http://schemas.microsoft.com/office/drawing/2014/main" id="{3BA94A8E-E2FE-517F-7125-A5E2B65B2BFA}"/>
                  </a:ext>
                </a:extLst>
              </p:cNvPr>
              <p:cNvSpPr/>
              <p:nvPr/>
            </p:nvSpPr>
            <p:spPr>
              <a:xfrm>
                <a:off x="6400427" y="4872463"/>
                <a:ext cx="102791" cy="169829"/>
              </a:xfrm>
              <a:custGeom>
                <a:avLst/>
                <a:gdLst>
                  <a:gd name="connsiteX0" fmla="*/ 70994 w 102791"/>
                  <a:gd name="connsiteY0" fmla="*/ 76955 h 169829"/>
                  <a:gd name="connsiteX1" fmla="*/ 83939 w 102791"/>
                  <a:gd name="connsiteY1" fmla="*/ 169826 h 169829"/>
                  <a:gd name="connsiteX2" fmla="*/ 92382 w 102791"/>
                  <a:gd name="connsiteY2" fmla="*/ 59507 h 169829"/>
                  <a:gd name="connsiteX3" fmla="*/ 74 w 102791"/>
                  <a:gd name="connsiteY3" fmla="*/ 971 h 169829"/>
                  <a:gd name="connsiteX4" fmla="*/ 70994 w 102791"/>
                  <a:gd name="connsiteY4" fmla="*/ 76955 h 169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91" h="169829">
                    <a:moveTo>
                      <a:pt x="70994" y="76955"/>
                    </a:moveTo>
                    <a:cubicBezTo>
                      <a:pt x="92944" y="125360"/>
                      <a:pt x="78873" y="169263"/>
                      <a:pt x="83939" y="169826"/>
                    </a:cubicBezTo>
                    <a:cubicBezTo>
                      <a:pt x="89567" y="170388"/>
                      <a:pt x="117710" y="110163"/>
                      <a:pt x="92382" y="59507"/>
                    </a:cubicBezTo>
                    <a:cubicBezTo>
                      <a:pt x="67616" y="9976"/>
                      <a:pt x="3452" y="-4095"/>
                      <a:pt x="74" y="971"/>
                    </a:cubicBezTo>
                    <a:cubicBezTo>
                      <a:pt x="-2177" y="5473"/>
                      <a:pt x="47354" y="24047"/>
                      <a:pt x="70994" y="76955"/>
                    </a:cubicBezTo>
                    <a:close/>
                  </a:path>
                </a:pathLst>
              </a:custGeom>
              <a:solidFill>
                <a:srgbClr val="A7A9AC"/>
              </a:solidFill>
              <a:ln w="5622" cap="flat">
                <a:noFill/>
                <a:prstDash val="solid"/>
                <a:miter/>
              </a:ln>
            </p:spPr>
            <p:txBody>
              <a:bodyPr rtlCol="0" anchor="ctr"/>
              <a:lstStyle/>
              <a:p>
                <a:endParaRPr lang="vi-VN"/>
              </a:p>
            </p:txBody>
          </p:sp>
          <p:sp>
            <p:nvSpPr>
              <p:cNvPr id="78" name="Freeform: Shape 77">
                <a:extLst>
                  <a:ext uri="{FF2B5EF4-FFF2-40B4-BE49-F238E27FC236}">
                    <a16:creationId xmlns:a16="http://schemas.microsoft.com/office/drawing/2014/main" id="{ADA4C1A4-7665-EC69-4BB8-882CDAAD6F5E}"/>
                  </a:ext>
                </a:extLst>
              </p:cNvPr>
              <p:cNvSpPr/>
              <p:nvPr/>
            </p:nvSpPr>
            <p:spPr>
              <a:xfrm>
                <a:off x="6460376" y="5059950"/>
                <a:ext cx="28842" cy="28842"/>
              </a:xfrm>
              <a:custGeom>
                <a:avLst/>
                <a:gdLst>
                  <a:gd name="connsiteX0" fmla="*/ 9355 w 28842"/>
                  <a:gd name="connsiteY0" fmla="*/ 913 h 28842"/>
                  <a:gd name="connsiteX1" fmla="*/ 913 w 28842"/>
                  <a:gd name="connsiteY1" fmla="*/ 19487 h 28842"/>
                  <a:gd name="connsiteX2" fmla="*/ 19487 w 28842"/>
                  <a:gd name="connsiteY2" fmla="*/ 27929 h 28842"/>
                  <a:gd name="connsiteX3" fmla="*/ 27929 w 28842"/>
                  <a:gd name="connsiteY3" fmla="*/ 9355 h 28842"/>
                  <a:gd name="connsiteX4" fmla="*/ 9355 w 28842"/>
                  <a:gd name="connsiteY4" fmla="*/ 913 h 28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42" h="28842">
                    <a:moveTo>
                      <a:pt x="9355" y="913"/>
                    </a:moveTo>
                    <a:cubicBezTo>
                      <a:pt x="2038" y="3727"/>
                      <a:pt x="-1902" y="11607"/>
                      <a:pt x="913" y="19487"/>
                    </a:cubicBezTo>
                    <a:cubicBezTo>
                      <a:pt x="3727" y="26804"/>
                      <a:pt x="12170" y="30744"/>
                      <a:pt x="19487" y="27929"/>
                    </a:cubicBezTo>
                    <a:cubicBezTo>
                      <a:pt x="26804" y="25115"/>
                      <a:pt x="30744" y="17235"/>
                      <a:pt x="27929" y="9355"/>
                    </a:cubicBezTo>
                    <a:cubicBezTo>
                      <a:pt x="25115" y="2038"/>
                      <a:pt x="16672" y="-1902"/>
                      <a:pt x="9355" y="913"/>
                    </a:cubicBezTo>
                    <a:close/>
                  </a:path>
                </a:pathLst>
              </a:custGeom>
              <a:solidFill>
                <a:srgbClr val="A7A9AC"/>
              </a:solidFill>
              <a:ln w="5622" cap="flat">
                <a:noFill/>
                <a:prstDash val="solid"/>
                <a:miter/>
              </a:ln>
            </p:spPr>
            <p:txBody>
              <a:bodyPr rtlCol="0" anchor="ctr"/>
              <a:lstStyle/>
              <a:p>
                <a:endParaRPr lang="vi-VN"/>
              </a:p>
            </p:txBody>
          </p:sp>
        </p:grpSp>
        <p:sp>
          <p:nvSpPr>
            <p:cNvPr id="79" name="Freeform: Shape 78">
              <a:extLst>
                <a:ext uri="{FF2B5EF4-FFF2-40B4-BE49-F238E27FC236}">
                  <a16:creationId xmlns:a16="http://schemas.microsoft.com/office/drawing/2014/main" id="{E608BEC7-A66A-4850-F1F3-772875E46879}"/>
                </a:ext>
              </a:extLst>
            </p:cNvPr>
            <p:cNvSpPr/>
            <p:nvPr/>
          </p:nvSpPr>
          <p:spPr>
            <a:xfrm>
              <a:off x="6047595" y="5394794"/>
              <a:ext cx="163812" cy="365128"/>
            </a:xfrm>
            <a:custGeom>
              <a:avLst/>
              <a:gdLst>
                <a:gd name="connsiteX0" fmla="*/ 0 w 163812"/>
                <a:gd name="connsiteY0" fmla="*/ 292521 h 365128"/>
                <a:gd name="connsiteX1" fmla="*/ 23639 w 163812"/>
                <a:gd name="connsiteY1" fmla="*/ 365129 h 365128"/>
                <a:gd name="connsiteX2" fmla="*/ 134521 w 163812"/>
                <a:gd name="connsiteY2" fmla="*/ 258750 h 365128"/>
                <a:gd name="connsiteX3" fmla="*/ 145778 w 163812"/>
                <a:gd name="connsiteY3" fmla="*/ 75824 h 365128"/>
                <a:gd name="connsiteX4" fmla="*/ 157598 w 163812"/>
                <a:gd name="connsiteY4" fmla="*/ 5467 h 365128"/>
                <a:gd name="connsiteX5" fmla="*/ 125515 w 163812"/>
                <a:gd name="connsiteY5" fmla="*/ 42053 h 365128"/>
                <a:gd name="connsiteX6" fmla="*/ 107504 w 163812"/>
                <a:gd name="connsiteY6" fmla="*/ 35861 h 365128"/>
                <a:gd name="connsiteX7" fmla="*/ 120450 w 163812"/>
                <a:gd name="connsiteY7" fmla="*/ 74698 h 365128"/>
                <a:gd name="connsiteX8" fmla="*/ 88367 w 163812"/>
                <a:gd name="connsiteY8" fmla="*/ 221602 h 365128"/>
                <a:gd name="connsiteX9" fmla="*/ 0 w 163812"/>
                <a:gd name="connsiteY9" fmla="*/ 292521 h 365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812" h="365128">
                  <a:moveTo>
                    <a:pt x="0" y="292521"/>
                  </a:moveTo>
                  <a:lnTo>
                    <a:pt x="23639" y="365129"/>
                  </a:lnTo>
                  <a:cubicBezTo>
                    <a:pt x="55159" y="342052"/>
                    <a:pt x="124390" y="288018"/>
                    <a:pt x="134521" y="258750"/>
                  </a:cubicBezTo>
                  <a:cubicBezTo>
                    <a:pt x="151969" y="208656"/>
                    <a:pt x="145778" y="75824"/>
                    <a:pt x="145778" y="75824"/>
                  </a:cubicBezTo>
                  <a:cubicBezTo>
                    <a:pt x="159286" y="59501"/>
                    <a:pt x="171669" y="26856"/>
                    <a:pt x="157598" y="5467"/>
                  </a:cubicBezTo>
                  <a:cubicBezTo>
                    <a:pt x="144089" y="-15358"/>
                    <a:pt x="141275" y="29107"/>
                    <a:pt x="125515" y="42053"/>
                  </a:cubicBezTo>
                  <a:cubicBezTo>
                    <a:pt x="125515" y="42053"/>
                    <a:pt x="103564" y="11096"/>
                    <a:pt x="107504" y="35861"/>
                  </a:cubicBezTo>
                  <a:cubicBezTo>
                    <a:pt x="111444" y="61190"/>
                    <a:pt x="120450" y="74698"/>
                    <a:pt x="120450" y="74698"/>
                  </a:cubicBezTo>
                  <a:cubicBezTo>
                    <a:pt x="103001" y="119726"/>
                    <a:pt x="95684" y="168131"/>
                    <a:pt x="88367" y="221602"/>
                  </a:cubicBezTo>
                  <a:cubicBezTo>
                    <a:pt x="57410" y="244679"/>
                    <a:pt x="28142" y="268318"/>
                    <a:pt x="0" y="292521"/>
                  </a:cubicBezTo>
                  <a:close/>
                </a:path>
              </a:pathLst>
            </a:custGeom>
            <a:solidFill>
              <a:srgbClr val="F7C1CE"/>
            </a:solidFill>
            <a:ln w="5622" cap="flat">
              <a:noFill/>
              <a:prstDash val="solid"/>
              <a:miter/>
            </a:ln>
          </p:spPr>
          <p:txBody>
            <a:bodyPr rtlCol="0" anchor="ctr"/>
            <a:lstStyle/>
            <a:p>
              <a:endParaRPr lang="vi-VN"/>
            </a:p>
          </p:txBody>
        </p:sp>
      </p:grpSp>
      <p:grpSp>
        <p:nvGrpSpPr>
          <p:cNvPr id="80" name="Graphic 1">
            <a:extLst>
              <a:ext uri="{FF2B5EF4-FFF2-40B4-BE49-F238E27FC236}">
                <a16:creationId xmlns:a16="http://schemas.microsoft.com/office/drawing/2014/main" id="{294EFD38-DCB5-F0B5-634A-780884DF55CD}"/>
              </a:ext>
            </a:extLst>
          </p:cNvPr>
          <p:cNvGrpSpPr/>
          <p:nvPr/>
        </p:nvGrpSpPr>
        <p:grpSpPr>
          <a:xfrm>
            <a:off x="6039715" y="3615885"/>
            <a:ext cx="561948" cy="996821"/>
            <a:chOff x="6039715" y="3615884"/>
            <a:chExt cx="561948" cy="996821"/>
          </a:xfrm>
        </p:grpSpPr>
        <p:sp>
          <p:nvSpPr>
            <p:cNvPr id="81" name="Freeform: Shape 80">
              <a:extLst>
                <a:ext uri="{FF2B5EF4-FFF2-40B4-BE49-F238E27FC236}">
                  <a16:creationId xmlns:a16="http://schemas.microsoft.com/office/drawing/2014/main" id="{FA18E92A-1770-DE70-53A5-C3912A76CA09}"/>
                </a:ext>
              </a:extLst>
            </p:cNvPr>
            <p:cNvSpPr/>
            <p:nvPr/>
          </p:nvSpPr>
          <p:spPr>
            <a:xfrm>
              <a:off x="6236870" y="3992011"/>
              <a:ext cx="165984" cy="581423"/>
            </a:xfrm>
            <a:custGeom>
              <a:avLst/>
              <a:gdLst>
                <a:gd name="connsiteX0" fmla="*/ 89335 w 165984"/>
                <a:gd name="connsiteY0" fmla="*/ 318010 h 581423"/>
                <a:gd name="connsiteX1" fmla="*/ 103406 w 165984"/>
                <a:gd name="connsiteY1" fmla="*/ 538085 h 581423"/>
                <a:gd name="connsiteX2" fmla="*/ 113538 w 165984"/>
                <a:gd name="connsiteY2" fmla="*/ 570167 h 581423"/>
                <a:gd name="connsiteX3" fmla="*/ 137740 w 165984"/>
                <a:gd name="connsiteY3" fmla="*/ 581424 h 581423"/>
                <a:gd name="connsiteX4" fmla="*/ 130423 w 165984"/>
                <a:gd name="connsiteY4" fmla="*/ 543150 h 581423"/>
                <a:gd name="connsiteX5" fmla="*/ 165883 w 165984"/>
                <a:gd name="connsiteY5" fmla="*/ 301125 h 581423"/>
                <a:gd name="connsiteX6" fmla="*/ 109035 w 165984"/>
                <a:gd name="connsiteY6" fmla="*/ 2814 h 581423"/>
                <a:gd name="connsiteX7" fmla="*/ 109035 w 165984"/>
                <a:gd name="connsiteY7" fmla="*/ 2252 h 581423"/>
                <a:gd name="connsiteX8" fmla="*/ 109035 w 165984"/>
                <a:gd name="connsiteY8" fmla="*/ 2252 h 581423"/>
                <a:gd name="connsiteX9" fmla="*/ 9411 w 165984"/>
                <a:gd name="connsiteY9" fmla="*/ 0 h 581423"/>
                <a:gd name="connsiteX10" fmla="*/ 89335 w 165984"/>
                <a:gd name="connsiteY10" fmla="*/ 318010 h 581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5984" h="581423">
                  <a:moveTo>
                    <a:pt x="89335" y="318010"/>
                  </a:moveTo>
                  <a:cubicBezTo>
                    <a:pt x="89335" y="372607"/>
                    <a:pt x="103406" y="445214"/>
                    <a:pt x="103406" y="538085"/>
                  </a:cubicBezTo>
                  <a:lnTo>
                    <a:pt x="113538" y="570167"/>
                  </a:lnTo>
                  <a:lnTo>
                    <a:pt x="137740" y="581424"/>
                  </a:lnTo>
                  <a:lnTo>
                    <a:pt x="130423" y="543150"/>
                  </a:lnTo>
                  <a:cubicBezTo>
                    <a:pt x="151249" y="462100"/>
                    <a:pt x="165883" y="314633"/>
                    <a:pt x="165883" y="301125"/>
                  </a:cubicBezTo>
                  <a:cubicBezTo>
                    <a:pt x="168697" y="224577"/>
                    <a:pt x="112412" y="16323"/>
                    <a:pt x="109035" y="2814"/>
                  </a:cubicBezTo>
                  <a:lnTo>
                    <a:pt x="109035" y="2252"/>
                  </a:lnTo>
                  <a:lnTo>
                    <a:pt x="109035" y="2252"/>
                  </a:lnTo>
                  <a:lnTo>
                    <a:pt x="9411" y="0"/>
                  </a:lnTo>
                  <a:cubicBezTo>
                    <a:pt x="-28863" y="156472"/>
                    <a:pt x="60067" y="146904"/>
                    <a:pt x="89335" y="318010"/>
                  </a:cubicBezTo>
                  <a:close/>
                </a:path>
              </a:pathLst>
            </a:custGeom>
            <a:solidFill>
              <a:srgbClr val="FFCFCF"/>
            </a:solidFill>
            <a:ln w="5622" cap="flat">
              <a:noFill/>
              <a:prstDash val="solid"/>
              <a:miter/>
            </a:ln>
          </p:spPr>
          <p:txBody>
            <a:bodyPr rtlCol="0" anchor="ctr"/>
            <a:lstStyle/>
            <a:p>
              <a:endParaRPr lang="vi-VN"/>
            </a:p>
          </p:txBody>
        </p:sp>
        <p:sp>
          <p:nvSpPr>
            <p:cNvPr id="82" name="Freeform: Shape 81">
              <a:extLst>
                <a:ext uri="{FF2B5EF4-FFF2-40B4-BE49-F238E27FC236}">
                  <a16:creationId xmlns:a16="http://schemas.microsoft.com/office/drawing/2014/main" id="{A475913C-8762-A532-E146-A8A58F9398C3}"/>
                </a:ext>
              </a:extLst>
            </p:cNvPr>
            <p:cNvSpPr/>
            <p:nvPr/>
          </p:nvSpPr>
          <p:spPr>
            <a:xfrm>
              <a:off x="6188307" y="3946421"/>
              <a:ext cx="158741" cy="619697"/>
            </a:xfrm>
            <a:custGeom>
              <a:avLst/>
              <a:gdLst>
                <a:gd name="connsiteX0" fmla="*/ 48405 w 158741"/>
                <a:gd name="connsiteY0" fmla="*/ 619697 h 619697"/>
                <a:gd name="connsiteX1" fmla="*/ 30957 w 158741"/>
                <a:gd name="connsiteY1" fmla="*/ 567915 h 619697"/>
                <a:gd name="connsiteX2" fmla="*/ 114821 w 158741"/>
                <a:gd name="connsiteY2" fmla="*/ 360787 h 619697"/>
                <a:gd name="connsiteX3" fmla="*/ 158723 w 158741"/>
                <a:gd name="connsiteY3" fmla="*/ 0 h 619697"/>
                <a:gd name="connsiteX4" fmla="*/ 67542 w 158741"/>
                <a:gd name="connsiteY4" fmla="*/ 19700 h 619697"/>
                <a:gd name="connsiteX5" fmla="*/ 35459 w 158741"/>
                <a:gd name="connsiteY5" fmla="*/ 348967 h 619697"/>
                <a:gd name="connsiteX6" fmla="*/ 2814 w 158741"/>
                <a:gd name="connsiteY6" fmla="*/ 567915 h 619697"/>
                <a:gd name="connsiteX7" fmla="*/ 0 w 158741"/>
                <a:gd name="connsiteY7" fmla="*/ 597747 h 619697"/>
                <a:gd name="connsiteX8" fmla="*/ 48405 w 158741"/>
                <a:gd name="connsiteY8" fmla="*/ 619697 h 61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741" h="619697">
                  <a:moveTo>
                    <a:pt x="48405" y="619697"/>
                  </a:moveTo>
                  <a:lnTo>
                    <a:pt x="30957" y="567915"/>
                  </a:lnTo>
                  <a:cubicBezTo>
                    <a:pt x="42214" y="501499"/>
                    <a:pt x="89493" y="394558"/>
                    <a:pt x="114821" y="360787"/>
                  </a:cubicBezTo>
                  <a:cubicBezTo>
                    <a:pt x="160975" y="297748"/>
                    <a:pt x="158723" y="0"/>
                    <a:pt x="158723" y="0"/>
                  </a:cubicBezTo>
                  <a:lnTo>
                    <a:pt x="67542" y="19700"/>
                  </a:lnTo>
                  <a:cubicBezTo>
                    <a:pt x="18011" y="100750"/>
                    <a:pt x="57410" y="312382"/>
                    <a:pt x="35459" y="348967"/>
                  </a:cubicBezTo>
                  <a:cubicBezTo>
                    <a:pt x="11257" y="388929"/>
                    <a:pt x="-1126" y="488554"/>
                    <a:pt x="2814" y="567915"/>
                  </a:cubicBezTo>
                  <a:lnTo>
                    <a:pt x="0" y="597747"/>
                  </a:lnTo>
                  <a:lnTo>
                    <a:pt x="48405" y="619697"/>
                  </a:lnTo>
                  <a:close/>
                </a:path>
              </a:pathLst>
            </a:custGeom>
            <a:solidFill>
              <a:srgbClr val="FFCFCF"/>
            </a:solidFill>
            <a:ln w="5622" cap="flat">
              <a:noFill/>
              <a:prstDash val="solid"/>
              <a:miter/>
            </a:ln>
          </p:spPr>
          <p:txBody>
            <a:bodyPr rtlCol="0" anchor="ctr"/>
            <a:lstStyle/>
            <a:p>
              <a:endParaRPr lang="vi-VN"/>
            </a:p>
          </p:txBody>
        </p:sp>
        <p:sp>
          <p:nvSpPr>
            <p:cNvPr id="83" name="Freeform: Shape 82">
              <a:extLst>
                <a:ext uri="{FF2B5EF4-FFF2-40B4-BE49-F238E27FC236}">
                  <a16:creationId xmlns:a16="http://schemas.microsoft.com/office/drawing/2014/main" id="{5CB259CD-3CC8-BFDC-7878-2FBD462B8405}"/>
                </a:ext>
              </a:extLst>
            </p:cNvPr>
            <p:cNvSpPr/>
            <p:nvPr/>
          </p:nvSpPr>
          <p:spPr>
            <a:xfrm>
              <a:off x="6181470" y="4509833"/>
              <a:ext cx="91838" cy="86751"/>
            </a:xfrm>
            <a:custGeom>
              <a:avLst/>
              <a:gdLst>
                <a:gd name="connsiteX0" fmla="*/ 83 w 91838"/>
                <a:gd name="connsiteY0" fmla="*/ 31520 h 86751"/>
                <a:gd name="connsiteX1" fmla="*/ 2897 w 91838"/>
                <a:gd name="connsiteY1" fmla="*/ 77673 h 86751"/>
                <a:gd name="connsiteX2" fmla="*/ 11903 w 91838"/>
                <a:gd name="connsiteY2" fmla="*/ 79362 h 86751"/>
                <a:gd name="connsiteX3" fmla="*/ 16405 w 91838"/>
                <a:gd name="connsiteY3" fmla="*/ 50656 h 86751"/>
                <a:gd name="connsiteX4" fmla="*/ 33854 w 91838"/>
                <a:gd name="connsiteY4" fmla="*/ 64165 h 86751"/>
                <a:gd name="connsiteX5" fmla="*/ 57494 w 91838"/>
                <a:gd name="connsiteY5" fmla="*/ 84427 h 86751"/>
                <a:gd name="connsiteX6" fmla="*/ 91827 w 91838"/>
                <a:gd name="connsiteY6" fmla="*/ 81051 h 86751"/>
                <a:gd name="connsiteX7" fmla="*/ 52428 w 91838"/>
                <a:gd name="connsiteY7" fmla="*/ 38274 h 86751"/>
                <a:gd name="connsiteX8" fmla="*/ 38357 w 91838"/>
                <a:gd name="connsiteY8" fmla="*/ 2252 h 86751"/>
                <a:gd name="connsiteX9" fmla="*/ 9652 w 91838"/>
                <a:gd name="connsiteY9" fmla="*/ 0 h 86751"/>
                <a:gd name="connsiteX10" fmla="*/ 83 w 91838"/>
                <a:gd name="connsiteY10" fmla="*/ 31520 h 8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38" h="86751">
                  <a:moveTo>
                    <a:pt x="83" y="31520"/>
                  </a:moveTo>
                  <a:cubicBezTo>
                    <a:pt x="1772" y="39963"/>
                    <a:pt x="4023" y="74296"/>
                    <a:pt x="2897" y="77673"/>
                  </a:cubicBezTo>
                  <a:lnTo>
                    <a:pt x="11903" y="79362"/>
                  </a:lnTo>
                  <a:lnTo>
                    <a:pt x="16405" y="50656"/>
                  </a:lnTo>
                  <a:cubicBezTo>
                    <a:pt x="16405" y="50656"/>
                    <a:pt x="28226" y="54034"/>
                    <a:pt x="33854" y="64165"/>
                  </a:cubicBezTo>
                  <a:cubicBezTo>
                    <a:pt x="39483" y="73734"/>
                    <a:pt x="42859" y="82739"/>
                    <a:pt x="57494" y="84427"/>
                  </a:cubicBezTo>
                  <a:cubicBezTo>
                    <a:pt x="71565" y="86116"/>
                    <a:pt x="92390" y="90056"/>
                    <a:pt x="91827" y="81051"/>
                  </a:cubicBezTo>
                  <a:cubicBezTo>
                    <a:pt x="91265" y="72045"/>
                    <a:pt x="60871" y="53471"/>
                    <a:pt x="52428" y="38274"/>
                  </a:cubicBezTo>
                  <a:cubicBezTo>
                    <a:pt x="42859" y="21388"/>
                    <a:pt x="38357" y="2252"/>
                    <a:pt x="38357" y="2252"/>
                  </a:cubicBezTo>
                  <a:cubicBezTo>
                    <a:pt x="27100" y="6191"/>
                    <a:pt x="19783" y="5628"/>
                    <a:pt x="9652" y="0"/>
                  </a:cubicBezTo>
                  <a:cubicBezTo>
                    <a:pt x="9652" y="563"/>
                    <a:pt x="-1043" y="23077"/>
                    <a:pt x="83" y="31520"/>
                  </a:cubicBezTo>
                  <a:close/>
                </a:path>
              </a:pathLst>
            </a:custGeom>
            <a:solidFill>
              <a:srgbClr val="30334D"/>
            </a:solidFill>
            <a:ln w="5622" cap="flat">
              <a:noFill/>
              <a:prstDash val="solid"/>
              <a:miter/>
            </a:ln>
          </p:spPr>
          <p:txBody>
            <a:bodyPr rtlCol="0" anchor="ctr"/>
            <a:lstStyle/>
            <a:p>
              <a:endParaRPr lang="vi-VN"/>
            </a:p>
          </p:txBody>
        </p:sp>
        <p:sp>
          <p:nvSpPr>
            <p:cNvPr id="84" name="Freeform: Shape 83">
              <a:extLst>
                <a:ext uri="{FF2B5EF4-FFF2-40B4-BE49-F238E27FC236}">
                  <a16:creationId xmlns:a16="http://schemas.microsoft.com/office/drawing/2014/main" id="{795BBD35-348F-DCBA-5080-A99ADD1DF885}"/>
                </a:ext>
              </a:extLst>
            </p:cNvPr>
            <p:cNvSpPr/>
            <p:nvPr/>
          </p:nvSpPr>
          <p:spPr>
            <a:xfrm>
              <a:off x="6331644" y="4529523"/>
              <a:ext cx="94228" cy="83183"/>
            </a:xfrm>
            <a:custGeom>
              <a:avLst/>
              <a:gdLst>
                <a:gd name="connsiteX0" fmla="*/ 190 w 94228"/>
                <a:gd name="connsiteY0" fmla="*/ 30967 h 83183"/>
                <a:gd name="connsiteX1" fmla="*/ 5255 w 94228"/>
                <a:gd name="connsiteY1" fmla="*/ 77121 h 83183"/>
                <a:gd name="connsiteX2" fmla="*/ 14261 w 94228"/>
                <a:gd name="connsiteY2" fmla="*/ 78246 h 83183"/>
                <a:gd name="connsiteX3" fmla="*/ 17638 w 94228"/>
                <a:gd name="connsiteY3" fmla="*/ 49541 h 83183"/>
                <a:gd name="connsiteX4" fmla="*/ 35649 w 94228"/>
                <a:gd name="connsiteY4" fmla="*/ 62487 h 83183"/>
                <a:gd name="connsiteX5" fmla="*/ 59852 w 94228"/>
                <a:gd name="connsiteY5" fmla="*/ 81623 h 83183"/>
                <a:gd name="connsiteX6" fmla="*/ 94186 w 94228"/>
                <a:gd name="connsiteY6" fmla="*/ 77121 h 83183"/>
                <a:gd name="connsiteX7" fmla="*/ 53098 w 94228"/>
                <a:gd name="connsiteY7" fmla="*/ 36033 h 83183"/>
                <a:gd name="connsiteX8" fmla="*/ 37338 w 94228"/>
                <a:gd name="connsiteY8" fmla="*/ 573 h 83183"/>
                <a:gd name="connsiteX9" fmla="*/ 8633 w 94228"/>
                <a:gd name="connsiteY9" fmla="*/ 10 h 83183"/>
                <a:gd name="connsiteX10" fmla="*/ 190 w 94228"/>
                <a:gd name="connsiteY10" fmla="*/ 30967 h 83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4228" h="83183">
                  <a:moveTo>
                    <a:pt x="190" y="30967"/>
                  </a:moveTo>
                  <a:cubicBezTo>
                    <a:pt x="1878" y="39410"/>
                    <a:pt x="5818" y="73744"/>
                    <a:pt x="5255" y="77121"/>
                  </a:cubicBezTo>
                  <a:lnTo>
                    <a:pt x="14261" y="78246"/>
                  </a:lnTo>
                  <a:lnTo>
                    <a:pt x="17638" y="49541"/>
                  </a:lnTo>
                  <a:cubicBezTo>
                    <a:pt x="17638" y="49541"/>
                    <a:pt x="29458" y="52918"/>
                    <a:pt x="35649" y="62487"/>
                  </a:cubicBezTo>
                  <a:cubicBezTo>
                    <a:pt x="41841" y="72055"/>
                    <a:pt x="45781" y="80498"/>
                    <a:pt x="59852" y="81623"/>
                  </a:cubicBezTo>
                  <a:cubicBezTo>
                    <a:pt x="73923" y="82749"/>
                    <a:pt x="95311" y="86126"/>
                    <a:pt x="94186" y="77121"/>
                  </a:cubicBezTo>
                  <a:cubicBezTo>
                    <a:pt x="93060" y="68115"/>
                    <a:pt x="62103" y="50667"/>
                    <a:pt x="53098" y="36033"/>
                  </a:cubicBezTo>
                  <a:cubicBezTo>
                    <a:pt x="42966" y="19710"/>
                    <a:pt x="37338" y="573"/>
                    <a:pt x="37338" y="573"/>
                  </a:cubicBezTo>
                  <a:cubicBezTo>
                    <a:pt x="26644" y="5076"/>
                    <a:pt x="18764" y="5076"/>
                    <a:pt x="8633" y="10"/>
                  </a:cubicBezTo>
                  <a:cubicBezTo>
                    <a:pt x="8633" y="-553"/>
                    <a:pt x="-1499" y="22524"/>
                    <a:pt x="190" y="30967"/>
                  </a:cubicBezTo>
                  <a:close/>
                </a:path>
              </a:pathLst>
            </a:custGeom>
            <a:solidFill>
              <a:srgbClr val="30334D"/>
            </a:solidFill>
            <a:ln w="5622" cap="flat">
              <a:noFill/>
              <a:prstDash val="solid"/>
              <a:miter/>
            </a:ln>
          </p:spPr>
          <p:txBody>
            <a:bodyPr rtlCol="0" anchor="ctr"/>
            <a:lstStyle/>
            <a:p>
              <a:endParaRPr lang="vi-VN"/>
            </a:p>
          </p:txBody>
        </p:sp>
        <p:sp>
          <p:nvSpPr>
            <p:cNvPr id="85" name="Freeform: Shape 84">
              <a:extLst>
                <a:ext uri="{FF2B5EF4-FFF2-40B4-BE49-F238E27FC236}">
                  <a16:creationId xmlns:a16="http://schemas.microsoft.com/office/drawing/2014/main" id="{07A6F71D-7DD8-CA39-2E53-9DF688D360E4}"/>
                </a:ext>
              </a:extLst>
            </p:cNvPr>
            <p:cNvSpPr/>
            <p:nvPr/>
          </p:nvSpPr>
          <p:spPr>
            <a:xfrm>
              <a:off x="6194028" y="4033662"/>
              <a:ext cx="231727" cy="268767"/>
            </a:xfrm>
            <a:custGeom>
              <a:avLst/>
              <a:gdLst>
                <a:gd name="connsiteX0" fmla="*/ 189025 w 231727"/>
                <a:gd name="connsiteY0" fmla="*/ 6191 h 268767"/>
                <a:gd name="connsiteX1" fmla="*/ 227862 w 231727"/>
                <a:gd name="connsiteY1" fmla="*/ 187429 h 268767"/>
                <a:gd name="connsiteX2" fmla="*/ 191276 w 231727"/>
                <a:gd name="connsiteY2" fmla="*/ 267354 h 268767"/>
                <a:gd name="connsiteX3" fmla="*/ 7224 w 231727"/>
                <a:gd name="connsiteY3" fmla="*/ 256659 h 268767"/>
                <a:gd name="connsiteX4" fmla="*/ 27487 w 231727"/>
                <a:gd name="connsiteY4" fmla="*/ 0 h 268767"/>
                <a:gd name="connsiteX5" fmla="*/ 189025 w 231727"/>
                <a:gd name="connsiteY5" fmla="*/ 6191 h 26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727" h="268767">
                  <a:moveTo>
                    <a:pt x="189025" y="6191"/>
                  </a:moveTo>
                  <a:cubicBezTo>
                    <a:pt x="189025" y="6191"/>
                    <a:pt x="218293" y="138461"/>
                    <a:pt x="227862" y="187429"/>
                  </a:cubicBezTo>
                  <a:cubicBezTo>
                    <a:pt x="237430" y="236960"/>
                    <a:pt x="230676" y="268479"/>
                    <a:pt x="191276" y="267354"/>
                  </a:cubicBezTo>
                  <a:cubicBezTo>
                    <a:pt x="151314" y="266228"/>
                    <a:pt x="29175" y="275796"/>
                    <a:pt x="7224" y="256659"/>
                  </a:cubicBezTo>
                  <a:cubicBezTo>
                    <a:pt x="-14727" y="237523"/>
                    <a:pt x="19607" y="74296"/>
                    <a:pt x="27487" y="0"/>
                  </a:cubicBezTo>
                  <a:lnTo>
                    <a:pt x="189025" y="6191"/>
                  </a:lnTo>
                  <a:close/>
                </a:path>
              </a:pathLst>
            </a:custGeom>
            <a:solidFill>
              <a:srgbClr val="30334D"/>
            </a:solidFill>
            <a:ln w="5622" cap="flat">
              <a:noFill/>
              <a:prstDash val="solid"/>
              <a:miter/>
            </a:ln>
          </p:spPr>
          <p:txBody>
            <a:bodyPr rtlCol="0" anchor="ctr"/>
            <a:lstStyle/>
            <a:p>
              <a:endParaRPr lang="vi-VN"/>
            </a:p>
          </p:txBody>
        </p:sp>
        <p:sp>
          <p:nvSpPr>
            <p:cNvPr id="86" name="Freeform: Shape 85">
              <a:extLst>
                <a:ext uri="{FF2B5EF4-FFF2-40B4-BE49-F238E27FC236}">
                  <a16:creationId xmlns:a16="http://schemas.microsoft.com/office/drawing/2014/main" id="{CFAE0533-FA55-FD11-122A-7242BFA8B782}"/>
                </a:ext>
              </a:extLst>
            </p:cNvPr>
            <p:cNvSpPr/>
            <p:nvPr/>
          </p:nvSpPr>
          <p:spPr>
            <a:xfrm>
              <a:off x="6201956" y="3761243"/>
              <a:ext cx="221622" cy="288771"/>
            </a:xfrm>
            <a:custGeom>
              <a:avLst/>
              <a:gdLst>
                <a:gd name="connsiteX0" fmla="*/ 422 w 221622"/>
                <a:gd name="connsiteY0" fmla="*/ 110881 h 288771"/>
                <a:gd name="connsiteX1" fmla="*/ 31942 w 221622"/>
                <a:gd name="connsiteY1" fmla="*/ 110881 h 288771"/>
                <a:gd name="connsiteX2" fmla="*/ 31942 w 221622"/>
                <a:gd name="connsiteY2" fmla="*/ 110881 h 288771"/>
                <a:gd name="connsiteX3" fmla="*/ 18433 w 221622"/>
                <a:gd name="connsiteY3" fmla="*/ 212757 h 288771"/>
                <a:gd name="connsiteX4" fmla="*/ 20685 w 221622"/>
                <a:gd name="connsiteY4" fmla="*/ 220074 h 288771"/>
                <a:gd name="connsiteX5" fmla="*/ 28565 w 221622"/>
                <a:gd name="connsiteY5" fmla="*/ 218386 h 288771"/>
                <a:gd name="connsiteX6" fmla="*/ 21811 w 221622"/>
                <a:gd name="connsiteY6" fmla="*/ 282551 h 288771"/>
                <a:gd name="connsiteX7" fmla="*/ 168714 w 221622"/>
                <a:gd name="connsiteY7" fmla="*/ 288742 h 288771"/>
                <a:gd name="connsiteX8" fmla="*/ 172091 w 221622"/>
                <a:gd name="connsiteY8" fmla="*/ 213883 h 288771"/>
                <a:gd name="connsiteX9" fmla="*/ 165337 w 221622"/>
                <a:gd name="connsiteY9" fmla="*/ 122138 h 288771"/>
                <a:gd name="connsiteX10" fmla="*/ 200234 w 221622"/>
                <a:gd name="connsiteY10" fmla="*/ 154221 h 288771"/>
                <a:gd name="connsiteX11" fmla="*/ 221622 w 221622"/>
                <a:gd name="connsiteY11" fmla="*/ 94559 h 288771"/>
                <a:gd name="connsiteX12" fmla="*/ 132692 w 221622"/>
                <a:gd name="connsiteY12" fmla="*/ 0 h 288771"/>
                <a:gd name="connsiteX13" fmla="*/ 102861 w 221622"/>
                <a:gd name="connsiteY13" fmla="*/ 0 h 288771"/>
                <a:gd name="connsiteX14" fmla="*/ 422 w 221622"/>
                <a:gd name="connsiteY14" fmla="*/ 51782 h 288771"/>
                <a:gd name="connsiteX15" fmla="*/ 422 w 221622"/>
                <a:gd name="connsiteY15" fmla="*/ 110881 h 288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1622" h="288771">
                  <a:moveTo>
                    <a:pt x="422" y="110881"/>
                  </a:moveTo>
                  <a:cubicBezTo>
                    <a:pt x="8865" y="109756"/>
                    <a:pt x="22936" y="113133"/>
                    <a:pt x="31942" y="110881"/>
                  </a:cubicBezTo>
                  <a:cubicBezTo>
                    <a:pt x="31942" y="110881"/>
                    <a:pt x="31942" y="110881"/>
                    <a:pt x="31942" y="110881"/>
                  </a:cubicBezTo>
                  <a:cubicBezTo>
                    <a:pt x="23499" y="155347"/>
                    <a:pt x="21811" y="195309"/>
                    <a:pt x="18433" y="212757"/>
                  </a:cubicBezTo>
                  <a:cubicBezTo>
                    <a:pt x="17870" y="217260"/>
                    <a:pt x="16182" y="221200"/>
                    <a:pt x="20685" y="220074"/>
                  </a:cubicBezTo>
                  <a:cubicBezTo>
                    <a:pt x="23499" y="219511"/>
                    <a:pt x="25751" y="218949"/>
                    <a:pt x="28565" y="218386"/>
                  </a:cubicBezTo>
                  <a:cubicBezTo>
                    <a:pt x="40947" y="216134"/>
                    <a:pt x="9428" y="283114"/>
                    <a:pt x="21811" y="282551"/>
                  </a:cubicBezTo>
                  <a:cubicBezTo>
                    <a:pt x="33068" y="282551"/>
                    <a:pt x="157457" y="288179"/>
                    <a:pt x="168714" y="288742"/>
                  </a:cubicBezTo>
                  <a:cubicBezTo>
                    <a:pt x="194605" y="290431"/>
                    <a:pt x="149577" y="219511"/>
                    <a:pt x="172091" y="213883"/>
                  </a:cubicBezTo>
                  <a:cubicBezTo>
                    <a:pt x="172091" y="213883"/>
                    <a:pt x="132692" y="171669"/>
                    <a:pt x="165337" y="122138"/>
                  </a:cubicBezTo>
                  <a:cubicBezTo>
                    <a:pt x="169277" y="130018"/>
                    <a:pt x="182785" y="145215"/>
                    <a:pt x="200234" y="154221"/>
                  </a:cubicBezTo>
                  <a:lnTo>
                    <a:pt x="221622" y="94559"/>
                  </a:lnTo>
                  <a:cubicBezTo>
                    <a:pt x="209239" y="76548"/>
                    <a:pt x="176594" y="5066"/>
                    <a:pt x="132692" y="0"/>
                  </a:cubicBezTo>
                  <a:lnTo>
                    <a:pt x="102861" y="0"/>
                  </a:lnTo>
                  <a:cubicBezTo>
                    <a:pt x="74155" y="0"/>
                    <a:pt x="23499" y="33208"/>
                    <a:pt x="422" y="51782"/>
                  </a:cubicBezTo>
                  <a:cubicBezTo>
                    <a:pt x="-141" y="68668"/>
                    <a:pt x="-141" y="97373"/>
                    <a:pt x="422" y="110881"/>
                  </a:cubicBezTo>
                  <a:close/>
                </a:path>
              </a:pathLst>
            </a:custGeom>
            <a:solidFill>
              <a:srgbClr val="5EBFFF"/>
            </a:solidFill>
            <a:ln w="5622" cap="flat">
              <a:noFill/>
              <a:prstDash val="solid"/>
              <a:miter/>
            </a:ln>
          </p:spPr>
          <p:txBody>
            <a:bodyPr rtlCol="0" anchor="ctr"/>
            <a:lstStyle/>
            <a:p>
              <a:endParaRPr lang="vi-VN"/>
            </a:p>
          </p:txBody>
        </p:sp>
        <p:sp>
          <p:nvSpPr>
            <p:cNvPr id="87" name="Freeform: Shape 86">
              <a:extLst>
                <a:ext uri="{FF2B5EF4-FFF2-40B4-BE49-F238E27FC236}">
                  <a16:creationId xmlns:a16="http://schemas.microsoft.com/office/drawing/2014/main" id="{7863980E-FD97-EA9A-976D-262C3ECA40C6}"/>
                </a:ext>
              </a:extLst>
            </p:cNvPr>
            <p:cNvSpPr/>
            <p:nvPr/>
          </p:nvSpPr>
          <p:spPr>
            <a:xfrm>
              <a:off x="6362227" y="3773063"/>
              <a:ext cx="239435" cy="152012"/>
            </a:xfrm>
            <a:custGeom>
              <a:avLst/>
              <a:gdLst>
                <a:gd name="connsiteX0" fmla="*/ 0 w 239435"/>
                <a:gd name="connsiteY0" fmla="*/ 0 h 152012"/>
                <a:gd name="connsiteX1" fmla="*/ 0 w 239435"/>
                <a:gd name="connsiteY1" fmla="*/ 107504 h 152012"/>
                <a:gd name="connsiteX2" fmla="*/ 4503 w 239435"/>
                <a:gd name="connsiteY2" fmla="*/ 111444 h 152012"/>
                <a:gd name="connsiteX3" fmla="*/ 45028 w 239435"/>
                <a:gd name="connsiteY3" fmla="*/ 140712 h 152012"/>
                <a:gd name="connsiteX4" fmla="*/ 73734 w 239435"/>
                <a:gd name="connsiteY4" fmla="*/ 151969 h 152012"/>
                <a:gd name="connsiteX5" fmla="*/ 179549 w 239435"/>
                <a:gd name="connsiteY5" fmla="*/ 82176 h 152012"/>
                <a:gd name="connsiteX6" fmla="*/ 238085 w 239435"/>
                <a:gd name="connsiteY6" fmla="*/ 39962 h 152012"/>
                <a:gd name="connsiteX7" fmla="*/ 188555 w 239435"/>
                <a:gd name="connsiteY7" fmla="*/ 47842 h 152012"/>
                <a:gd name="connsiteX8" fmla="*/ 180675 w 239435"/>
                <a:gd name="connsiteY8" fmla="*/ 20826 h 152012"/>
                <a:gd name="connsiteX9" fmla="*/ 166041 w 239435"/>
                <a:gd name="connsiteY9" fmla="*/ 58536 h 152012"/>
                <a:gd name="connsiteX10" fmla="*/ 71482 w 239435"/>
                <a:gd name="connsiteY10" fmla="*/ 106379 h 152012"/>
                <a:gd name="connsiteX11" fmla="*/ 57973 w 239435"/>
                <a:gd name="connsiteY11" fmla="*/ 84990 h 152012"/>
                <a:gd name="connsiteX12" fmla="*/ 14634 w 239435"/>
                <a:gd name="connsiteY12" fmla="*/ 21951 h 152012"/>
                <a:gd name="connsiteX13" fmla="*/ 14634 w 239435"/>
                <a:gd name="connsiteY13" fmla="*/ 21951 h 152012"/>
                <a:gd name="connsiteX14" fmla="*/ 0 w 239435"/>
                <a:gd name="connsiteY14" fmla="*/ 0 h 152012"/>
                <a:gd name="connsiteX15" fmla="*/ 0 w 239435"/>
                <a:gd name="connsiteY15" fmla="*/ 0 h 15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9435" h="152012">
                  <a:moveTo>
                    <a:pt x="0" y="0"/>
                  </a:moveTo>
                  <a:lnTo>
                    <a:pt x="0" y="107504"/>
                  </a:lnTo>
                  <a:cubicBezTo>
                    <a:pt x="0" y="107504"/>
                    <a:pt x="1688" y="109193"/>
                    <a:pt x="4503" y="111444"/>
                  </a:cubicBezTo>
                  <a:cubicBezTo>
                    <a:pt x="12383" y="117636"/>
                    <a:pt x="28706" y="131144"/>
                    <a:pt x="45028" y="140712"/>
                  </a:cubicBezTo>
                  <a:cubicBezTo>
                    <a:pt x="56285" y="147467"/>
                    <a:pt x="66979" y="152532"/>
                    <a:pt x="73734" y="151969"/>
                  </a:cubicBezTo>
                  <a:cubicBezTo>
                    <a:pt x="105253" y="151407"/>
                    <a:pt x="179549" y="82176"/>
                    <a:pt x="179549" y="82176"/>
                  </a:cubicBezTo>
                  <a:cubicBezTo>
                    <a:pt x="208817" y="79925"/>
                    <a:pt x="229643" y="66416"/>
                    <a:pt x="238085" y="39962"/>
                  </a:cubicBezTo>
                  <a:cubicBezTo>
                    <a:pt x="247654" y="11820"/>
                    <a:pt x="203752" y="48405"/>
                    <a:pt x="188555" y="47842"/>
                  </a:cubicBezTo>
                  <a:cubicBezTo>
                    <a:pt x="188555" y="47842"/>
                    <a:pt x="186866" y="20263"/>
                    <a:pt x="180675" y="20826"/>
                  </a:cubicBezTo>
                  <a:cubicBezTo>
                    <a:pt x="170543" y="20826"/>
                    <a:pt x="166041" y="58536"/>
                    <a:pt x="166041" y="58536"/>
                  </a:cubicBezTo>
                  <a:cubicBezTo>
                    <a:pt x="166041" y="58536"/>
                    <a:pt x="71482" y="109193"/>
                    <a:pt x="71482" y="106379"/>
                  </a:cubicBezTo>
                  <a:cubicBezTo>
                    <a:pt x="71482" y="105816"/>
                    <a:pt x="65853" y="96810"/>
                    <a:pt x="57973" y="84990"/>
                  </a:cubicBezTo>
                  <a:cubicBezTo>
                    <a:pt x="45591" y="66979"/>
                    <a:pt x="27580" y="40525"/>
                    <a:pt x="14634" y="21951"/>
                  </a:cubicBezTo>
                  <a:cubicBezTo>
                    <a:pt x="14634" y="21951"/>
                    <a:pt x="14634" y="21951"/>
                    <a:pt x="14634" y="21951"/>
                  </a:cubicBezTo>
                  <a:cubicBezTo>
                    <a:pt x="6754" y="10131"/>
                    <a:pt x="563" y="1126"/>
                    <a:pt x="0" y="0"/>
                  </a:cubicBezTo>
                  <a:lnTo>
                    <a:pt x="0" y="0"/>
                  </a:lnTo>
                  <a:close/>
                </a:path>
              </a:pathLst>
            </a:custGeom>
            <a:solidFill>
              <a:srgbClr val="FFCFCF"/>
            </a:solidFill>
            <a:ln w="5622" cap="flat">
              <a:noFill/>
              <a:prstDash val="solid"/>
              <a:miter/>
            </a:ln>
          </p:spPr>
          <p:txBody>
            <a:bodyPr rtlCol="0" anchor="ctr"/>
            <a:lstStyle/>
            <a:p>
              <a:endParaRPr lang="vi-VN"/>
            </a:p>
          </p:txBody>
        </p:sp>
        <p:sp>
          <p:nvSpPr>
            <p:cNvPr id="88" name="Freeform: Shape 87">
              <a:extLst>
                <a:ext uri="{FF2B5EF4-FFF2-40B4-BE49-F238E27FC236}">
                  <a16:creationId xmlns:a16="http://schemas.microsoft.com/office/drawing/2014/main" id="{BA64FD12-5618-9FCE-9B91-673FBF71E276}"/>
                </a:ext>
              </a:extLst>
            </p:cNvPr>
            <p:cNvSpPr/>
            <p:nvPr/>
          </p:nvSpPr>
          <p:spPr>
            <a:xfrm>
              <a:off x="6039715" y="3724785"/>
              <a:ext cx="267528" cy="154240"/>
            </a:xfrm>
            <a:custGeom>
              <a:avLst/>
              <a:gdLst>
                <a:gd name="connsiteX0" fmla="*/ 0 w 267528"/>
                <a:gd name="connsiteY0" fmla="*/ 13944 h 154240"/>
                <a:gd name="connsiteX1" fmla="*/ 51782 w 267528"/>
                <a:gd name="connsiteY1" fmla="*/ 62912 h 154240"/>
                <a:gd name="connsiteX2" fmla="*/ 129455 w 267528"/>
                <a:gd name="connsiteY2" fmla="*/ 154094 h 154240"/>
                <a:gd name="connsiteX3" fmla="*/ 166603 w 267528"/>
                <a:gd name="connsiteY3" fmla="*/ 151842 h 154240"/>
                <a:gd name="connsiteX4" fmla="*/ 193620 w 267528"/>
                <a:gd name="connsiteY4" fmla="*/ 147340 h 154240"/>
                <a:gd name="connsiteX5" fmla="*/ 251031 w 267528"/>
                <a:gd name="connsiteY5" fmla="*/ 128203 h 154240"/>
                <a:gd name="connsiteX6" fmla="*/ 242588 w 267528"/>
                <a:gd name="connsiteY6" fmla="*/ 47152 h 154240"/>
                <a:gd name="connsiteX7" fmla="*/ 236397 w 267528"/>
                <a:gd name="connsiteY7" fmla="*/ 47152 h 154240"/>
                <a:gd name="connsiteX8" fmla="*/ 167166 w 267528"/>
                <a:gd name="connsiteY8" fmla="*/ 89366 h 154240"/>
                <a:gd name="connsiteX9" fmla="*/ 133395 w 267528"/>
                <a:gd name="connsiteY9" fmla="*/ 111317 h 154240"/>
                <a:gd name="connsiteX10" fmla="*/ 72045 w 267528"/>
                <a:gd name="connsiteY10" fmla="*/ 47715 h 154240"/>
                <a:gd name="connsiteX11" fmla="*/ 56285 w 267528"/>
                <a:gd name="connsiteY11" fmla="*/ 2124 h 154240"/>
                <a:gd name="connsiteX12" fmla="*/ 47842 w 267528"/>
                <a:gd name="connsiteY12" fmla="*/ 28015 h 154240"/>
                <a:gd name="connsiteX13" fmla="*/ 0 w 267528"/>
                <a:gd name="connsiteY13" fmla="*/ 13944 h 15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7528" h="154240">
                  <a:moveTo>
                    <a:pt x="0" y="13944"/>
                  </a:moveTo>
                  <a:cubicBezTo>
                    <a:pt x="0" y="46027"/>
                    <a:pt x="28142" y="56721"/>
                    <a:pt x="51782" y="62912"/>
                  </a:cubicBezTo>
                  <a:cubicBezTo>
                    <a:pt x="60225" y="82049"/>
                    <a:pt x="104690" y="152968"/>
                    <a:pt x="129455" y="154094"/>
                  </a:cubicBezTo>
                  <a:cubicBezTo>
                    <a:pt x="139024" y="154656"/>
                    <a:pt x="151969" y="153531"/>
                    <a:pt x="166603" y="151842"/>
                  </a:cubicBezTo>
                  <a:cubicBezTo>
                    <a:pt x="175046" y="150717"/>
                    <a:pt x="184615" y="149028"/>
                    <a:pt x="193620" y="147340"/>
                  </a:cubicBezTo>
                  <a:cubicBezTo>
                    <a:pt x="216697" y="142837"/>
                    <a:pt x="238648" y="136083"/>
                    <a:pt x="251031" y="128203"/>
                  </a:cubicBezTo>
                  <a:cubicBezTo>
                    <a:pt x="272419" y="114131"/>
                    <a:pt x="276359" y="53344"/>
                    <a:pt x="242588" y="47152"/>
                  </a:cubicBezTo>
                  <a:cubicBezTo>
                    <a:pt x="240900" y="46589"/>
                    <a:pt x="238648" y="47152"/>
                    <a:pt x="236397" y="47152"/>
                  </a:cubicBezTo>
                  <a:cubicBezTo>
                    <a:pt x="219511" y="49967"/>
                    <a:pt x="192495" y="70792"/>
                    <a:pt x="167166" y="89366"/>
                  </a:cubicBezTo>
                  <a:cubicBezTo>
                    <a:pt x="155346" y="97809"/>
                    <a:pt x="143527" y="105689"/>
                    <a:pt x="133395" y="111317"/>
                  </a:cubicBezTo>
                  <a:cubicBezTo>
                    <a:pt x="113696" y="92743"/>
                    <a:pt x="97936" y="74169"/>
                    <a:pt x="72045" y="47715"/>
                  </a:cubicBezTo>
                  <a:cubicBezTo>
                    <a:pt x="72045" y="47715"/>
                    <a:pt x="70356" y="14507"/>
                    <a:pt x="56285" y="2124"/>
                  </a:cubicBezTo>
                  <a:cubicBezTo>
                    <a:pt x="43902" y="-9133"/>
                    <a:pt x="47842" y="28015"/>
                    <a:pt x="47842" y="28015"/>
                  </a:cubicBezTo>
                  <a:cubicBezTo>
                    <a:pt x="23640" y="25764"/>
                    <a:pt x="0" y="-4630"/>
                    <a:pt x="0" y="13944"/>
                  </a:cubicBezTo>
                  <a:close/>
                </a:path>
              </a:pathLst>
            </a:custGeom>
            <a:solidFill>
              <a:srgbClr val="FFCFCF"/>
            </a:solidFill>
            <a:ln w="5622" cap="flat">
              <a:noFill/>
              <a:prstDash val="solid"/>
              <a:miter/>
            </a:ln>
          </p:spPr>
          <p:txBody>
            <a:bodyPr rtlCol="0" anchor="ctr"/>
            <a:lstStyle/>
            <a:p>
              <a:endParaRPr lang="vi-VN"/>
            </a:p>
          </p:txBody>
        </p:sp>
        <p:sp>
          <p:nvSpPr>
            <p:cNvPr id="89" name="Freeform: Shape 88">
              <a:extLst>
                <a:ext uri="{FF2B5EF4-FFF2-40B4-BE49-F238E27FC236}">
                  <a16:creationId xmlns:a16="http://schemas.microsoft.com/office/drawing/2014/main" id="{6D2F39A1-83EB-42C2-FA7D-DED72AD36095}"/>
                </a:ext>
              </a:extLst>
            </p:cNvPr>
            <p:cNvSpPr/>
            <p:nvPr/>
          </p:nvSpPr>
          <p:spPr>
            <a:xfrm>
              <a:off x="6086994" y="3761212"/>
              <a:ext cx="220838" cy="283143"/>
            </a:xfrm>
            <a:custGeom>
              <a:avLst/>
              <a:gdLst>
                <a:gd name="connsiteX0" fmla="*/ 0 w 220838"/>
                <a:gd name="connsiteY0" fmla="*/ 30987 h 283143"/>
                <a:gd name="connsiteX1" fmla="*/ 59662 w 220838"/>
                <a:gd name="connsiteY1" fmla="*/ 122732 h 283143"/>
                <a:gd name="connsiteX2" fmla="*/ 121013 w 220838"/>
                <a:gd name="connsiteY2" fmla="*/ 115977 h 283143"/>
                <a:gd name="connsiteX3" fmla="*/ 135084 w 220838"/>
                <a:gd name="connsiteY3" fmla="*/ 115415 h 283143"/>
                <a:gd name="connsiteX4" fmla="*/ 119324 w 220838"/>
                <a:gd name="connsiteY4" fmla="*/ 261756 h 283143"/>
                <a:gd name="connsiteX5" fmla="*/ 136209 w 220838"/>
                <a:gd name="connsiteY5" fmla="*/ 283144 h 283143"/>
                <a:gd name="connsiteX6" fmla="*/ 138461 w 220838"/>
                <a:gd name="connsiteY6" fmla="*/ 283144 h 283143"/>
                <a:gd name="connsiteX7" fmla="*/ 187992 w 220838"/>
                <a:gd name="connsiteY7" fmla="*/ 277515 h 283143"/>
                <a:gd name="connsiteX8" fmla="*/ 200374 w 220838"/>
                <a:gd name="connsiteY8" fmla="*/ 261193 h 283143"/>
                <a:gd name="connsiteX9" fmla="*/ 200937 w 220838"/>
                <a:gd name="connsiteY9" fmla="*/ 184645 h 283143"/>
                <a:gd name="connsiteX10" fmla="*/ 216697 w 220838"/>
                <a:gd name="connsiteY10" fmla="*/ 30 h 283143"/>
                <a:gd name="connsiteX11" fmla="*/ 88367 w 220838"/>
                <a:gd name="connsiteY11" fmla="*/ 67572 h 283143"/>
                <a:gd name="connsiteX12" fmla="*/ 27017 w 220838"/>
                <a:gd name="connsiteY12" fmla="*/ 11287 h 283143"/>
                <a:gd name="connsiteX13" fmla="*/ 0 w 220838"/>
                <a:gd name="connsiteY13" fmla="*/ 30987 h 283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838" h="283143">
                  <a:moveTo>
                    <a:pt x="0" y="30987"/>
                  </a:moveTo>
                  <a:cubicBezTo>
                    <a:pt x="0" y="30987"/>
                    <a:pt x="37711" y="106409"/>
                    <a:pt x="59662" y="122732"/>
                  </a:cubicBezTo>
                  <a:cubicBezTo>
                    <a:pt x="102438" y="154814"/>
                    <a:pt x="119324" y="115977"/>
                    <a:pt x="121013" y="115977"/>
                  </a:cubicBezTo>
                  <a:cubicBezTo>
                    <a:pt x="121013" y="115977"/>
                    <a:pt x="135084" y="115415"/>
                    <a:pt x="135084" y="115415"/>
                  </a:cubicBezTo>
                  <a:cubicBezTo>
                    <a:pt x="142964" y="149748"/>
                    <a:pt x="129455" y="212788"/>
                    <a:pt x="119324" y="261756"/>
                  </a:cubicBezTo>
                  <a:cubicBezTo>
                    <a:pt x="117073" y="273013"/>
                    <a:pt x="125515" y="283144"/>
                    <a:pt x="136209" y="283144"/>
                  </a:cubicBezTo>
                  <a:cubicBezTo>
                    <a:pt x="136772" y="283144"/>
                    <a:pt x="137898" y="283144"/>
                    <a:pt x="138461" y="283144"/>
                  </a:cubicBezTo>
                  <a:lnTo>
                    <a:pt x="187992" y="277515"/>
                  </a:lnTo>
                  <a:cubicBezTo>
                    <a:pt x="195872" y="276953"/>
                    <a:pt x="201500" y="269073"/>
                    <a:pt x="200374" y="261193"/>
                  </a:cubicBezTo>
                  <a:cubicBezTo>
                    <a:pt x="196434" y="234739"/>
                    <a:pt x="197560" y="209411"/>
                    <a:pt x="200937" y="184645"/>
                  </a:cubicBezTo>
                  <a:cubicBezTo>
                    <a:pt x="208817" y="123857"/>
                    <a:pt x="229643" y="66447"/>
                    <a:pt x="216697" y="30"/>
                  </a:cubicBezTo>
                  <a:cubicBezTo>
                    <a:pt x="178986" y="-1658"/>
                    <a:pt x="88367" y="67572"/>
                    <a:pt x="88367" y="67572"/>
                  </a:cubicBezTo>
                  <a:lnTo>
                    <a:pt x="27017" y="11287"/>
                  </a:lnTo>
                  <a:lnTo>
                    <a:pt x="0" y="30987"/>
                  </a:lnTo>
                  <a:close/>
                </a:path>
              </a:pathLst>
            </a:custGeom>
            <a:solidFill>
              <a:srgbClr val="5EBFFF"/>
            </a:solidFill>
            <a:ln w="5622" cap="flat">
              <a:noFill/>
              <a:prstDash val="solid"/>
              <a:miter/>
            </a:ln>
          </p:spPr>
          <p:txBody>
            <a:bodyPr rtlCol="0" anchor="ctr"/>
            <a:lstStyle/>
            <a:p>
              <a:endParaRPr lang="vi-VN"/>
            </a:p>
          </p:txBody>
        </p:sp>
        <p:sp>
          <p:nvSpPr>
            <p:cNvPr id="90" name="Freeform: Shape 89">
              <a:extLst>
                <a:ext uri="{FF2B5EF4-FFF2-40B4-BE49-F238E27FC236}">
                  <a16:creationId xmlns:a16="http://schemas.microsoft.com/office/drawing/2014/main" id="{63E238D8-C383-74B5-5E43-3F38DAD70F3F}"/>
                </a:ext>
              </a:extLst>
            </p:cNvPr>
            <p:cNvSpPr/>
            <p:nvPr/>
          </p:nvSpPr>
          <p:spPr>
            <a:xfrm>
              <a:off x="6316421" y="3760117"/>
              <a:ext cx="219727" cy="292147"/>
            </a:xfrm>
            <a:custGeom>
              <a:avLst/>
              <a:gdLst>
                <a:gd name="connsiteX0" fmla="*/ 28921 w 219727"/>
                <a:gd name="connsiteY0" fmla="*/ 289305 h 292147"/>
                <a:gd name="connsiteX1" fmla="*/ 61004 w 219727"/>
                <a:gd name="connsiteY1" fmla="*/ 292119 h 292147"/>
                <a:gd name="connsiteX2" fmla="*/ 73386 w 219727"/>
                <a:gd name="connsiteY2" fmla="*/ 276359 h 292147"/>
                <a:gd name="connsiteX3" fmla="*/ 52561 w 219727"/>
                <a:gd name="connsiteY3" fmla="*/ 131144 h 292147"/>
                <a:gd name="connsiteX4" fmla="*/ 53124 w 219727"/>
                <a:gd name="connsiteY4" fmla="*/ 131707 h 292147"/>
                <a:gd name="connsiteX5" fmla="*/ 69446 w 219727"/>
                <a:gd name="connsiteY5" fmla="*/ 148029 h 292147"/>
                <a:gd name="connsiteX6" fmla="*/ 120103 w 219727"/>
                <a:gd name="connsiteY6" fmla="*/ 181800 h 292147"/>
                <a:gd name="connsiteX7" fmla="*/ 122917 w 219727"/>
                <a:gd name="connsiteY7" fmla="*/ 181238 h 292147"/>
                <a:gd name="connsiteX8" fmla="*/ 219727 w 219727"/>
                <a:gd name="connsiteY8" fmla="*/ 108067 h 292147"/>
                <a:gd name="connsiteX9" fmla="*/ 192711 w 219727"/>
                <a:gd name="connsiteY9" fmla="*/ 75985 h 292147"/>
                <a:gd name="connsiteX10" fmla="*/ 122354 w 219727"/>
                <a:gd name="connsiteY10" fmla="*/ 105253 h 292147"/>
                <a:gd name="connsiteX11" fmla="*/ 17664 w 219727"/>
                <a:gd name="connsiteY11" fmla="*/ 0 h 292147"/>
                <a:gd name="connsiteX12" fmla="*/ 216 w 219727"/>
                <a:gd name="connsiteY12" fmla="*/ 259474 h 292147"/>
                <a:gd name="connsiteX13" fmla="*/ 28921 w 219727"/>
                <a:gd name="connsiteY13" fmla="*/ 289305 h 292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727" h="292147">
                  <a:moveTo>
                    <a:pt x="28921" y="289305"/>
                  </a:moveTo>
                  <a:cubicBezTo>
                    <a:pt x="39615" y="290431"/>
                    <a:pt x="51435" y="292119"/>
                    <a:pt x="61004" y="292119"/>
                  </a:cubicBezTo>
                  <a:cubicBezTo>
                    <a:pt x="69446" y="292682"/>
                    <a:pt x="75638" y="284802"/>
                    <a:pt x="73386" y="276359"/>
                  </a:cubicBezTo>
                  <a:cubicBezTo>
                    <a:pt x="61004" y="227954"/>
                    <a:pt x="50309" y="178986"/>
                    <a:pt x="52561" y="131144"/>
                  </a:cubicBezTo>
                  <a:lnTo>
                    <a:pt x="53124" y="131707"/>
                  </a:lnTo>
                  <a:cubicBezTo>
                    <a:pt x="54812" y="133395"/>
                    <a:pt x="61004" y="140150"/>
                    <a:pt x="69446" y="148029"/>
                  </a:cubicBezTo>
                  <a:cubicBezTo>
                    <a:pt x="85206" y="163226"/>
                    <a:pt x="108283" y="182926"/>
                    <a:pt x="120103" y="181800"/>
                  </a:cubicBezTo>
                  <a:cubicBezTo>
                    <a:pt x="121229" y="181800"/>
                    <a:pt x="121791" y="181800"/>
                    <a:pt x="122917" y="181238"/>
                  </a:cubicBezTo>
                  <a:cubicBezTo>
                    <a:pt x="155000" y="174483"/>
                    <a:pt x="219727" y="108067"/>
                    <a:pt x="219727" y="108067"/>
                  </a:cubicBezTo>
                  <a:lnTo>
                    <a:pt x="192711" y="75985"/>
                  </a:lnTo>
                  <a:lnTo>
                    <a:pt x="122354" y="105253"/>
                  </a:lnTo>
                  <a:cubicBezTo>
                    <a:pt x="122354" y="105253"/>
                    <a:pt x="61004" y="6191"/>
                    <a:pt x="17664" y="0"/>
                  </a:cubicBezTo>
                  <a:cubicBezTo>
                    <a:pt x="17664" y="46154"/>
                    <a:pt x="18790" y="153658"/>
                    <a:pt x="216" y="259474"/>
                  </a:cubicBezTo>
                  <a:cubicBezTo>
                    <a:pt x="-2036" y="275234"/>
                    <a:pt x="13724" y="287616"/>
                    <a:pt x="28921" y="289305"/>
                  </a:cubicBezTo>
                  <a:close/>
                </a:path>
              </a:pathLst>
            </a:custGeom>
            <a:solidFill>
              <a:srgbClr val="5EBFFF"/>
            </a:solidFill>
            <a:ln w="5622" cap="flat">
              <a:noFill/>
              <a:prstDash val="solid"/>
              <a:miter/>
            </a:ln>
          </p:spPr>
          <p:txBody>
            <a:bodyPr rtlCol="0" anchor="ctr"/>
            <a:lstStyle/>
            <a:p>
              <a:endParaRPr lang="vi-VN"/>
            </a:p>
          </p:txBody>
        </p:sp>
        <p:sp>
          <p:nvSpPr>
            <p:cNvPr id="91" name="Freeform: Shape 90">
              <a:extLst>
                <a:ext uri="{FF2B5EF4-FFF2-40B4-BE49-F238E27FC236}">
                  <a16:creationId xmlns:a16="http://schemas.microsoft.com/office/drawing/2014/main" id="{B2BA7814-1E06-16BB-CFC7-74673DEC3F6A}"/>
                </a:ext>
              </a:extLst>
            </p:cNvPr>
            <p:cNvSpPr/>
            <p:nvPr/>
          </p:nvSpPr>
          <p:spPr>
            <a:xfrm>
              <a:off x="6206336" y="3872124"/>
              <a:ext cx="36567" cy="172794"/>
            </a:xfrm>
            <a:custGeom>
              <a:avLst/>
              <a:gdLst>
                <a:gd name="connsiteX0" fmla="*/ 17431 w 36567"/>
                <a:gd name="connsiteY0" fmla="*/ 172795 h 172794"/>
                <a:gd name="connsiteX1" fmla="*/ 36568 w 36567"/>
                <a:gd name="connsiteY1" fmla="*/ 0 h 172794"/>
                <a:gd name="connsiteX2" fmla="*/ 16305 w 36567"/>
                <a:gd name="connsiteY2" fmla="*/ 5066 h 172794"/>
                <a:gd name="connsiteX3" fmla="*/ 545 w 36567"/>
                <a:gd name="connsiteY3" fmla="*/ 151407 h 172794"/>
                <a:gd name="connsiteX4" fmla="*/ 17431 w 36567"/>
                <a:gd name="connsiteY4" fmla="*/ 172795 h 172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67" h="172794">
                  <a:moveTo>
                    <a:pt x="17431" y="172795"/>
                  </a:moveTo>
                  <a:cubicBezTo>
                    <a:pt x="40508" y="116510"/>
                    <a:pt x="19682" y="75985"/>
                    <a:pt x="36568" y="0"/>
                  </a:cubicBezTo>
                  <a:lnTo>
                    <a:pt x="16305" y="5066"/>
                  </a:lnTo>
                  <a:cubicBezTo>
                    <a:pt x="24185" y="39399"/>
                    <a:pt x="10677" y="102439"/>
                    <a:pt x="545" y="151407"/>
                  </a:cubicBezTo>
                  <a:cubicBezTo>
                    <a:pt x="-2269" y="162101"/>
                    <a:pt x="6174" y="172795"/>
                    <a:pt x="17431" y="172795"/>
                  </a:cubicBezTo>
                  <a:close/>
                </a:path>
              </a:pathLst>
            </a:custGeom>
            <a:solidFill>
              <a:srgbClr val="E6E6E6"/>
            </a:solidFill>
            <a:ln w="5622" cap="flat">
              <a:noFill/>
              <a:prstDash val="solid"/>
              <a:miter/>
            </a:ln>
          </p:spPr>
          <p:txBody>
            <a:bodyPr rtlCol="0" anchor="ctr"/>
            <a:lstStyle/>
            <a:p>
              <a:endParaRPr lang="vi-VN"/>
            </a:p>
          </p:txBody>
        </p:sp>
        <p:sp>
          <p:nvSpPr>
            <p:cNvPr id="92" name="Freeform: Shape 91">
              <a:extLst>
                <a:ext uri="{FF2B5EF4-FFF2-40B4-BE49-F238E27FC236}">
                  <a16:creationId xmlns:a16="http://schemas.microsoft.com/office/drawing/2014/main" id="{F6CE79E7-8BC6-6E83-C357-F6AAE3671823}"/>
                </a:ext>
              </a:extLst>
            </p:cNvPr>
            <p:cNvSpPr/>
            <p:nvPr/>
          </p:nvSpPr>
          <p:spPr>
            <a:xfrm>
              <a:off x="6368982" y="3854676"/>
              <a:ext cx="70356" cy="87287"/>
            </a:xfrm>
            <a:custGeom>
              <a:avLst/>
              <a:gdLst>
                <a:gd name="connsiteX0" fmla="*/ 0 w 70356"/>
                <a:gd name="connsiteY0" fmla="*/ 0 h 87287"/>
                <a:gd name="connsiteX1" fmla="*/ 0 w 70356"/>
                <a:gd name="connsiteY1" fmla="*/ 36585 h 87287"/>
                <a:gd name="connsiteX2" fmla="*/ 563 w 70356"/>
                <a:gd name="connsiteY2" fmla="*/ 37148 h 87287"/>
                <a:gd name="connsiteX3" fmla="*/ 16885 w 70356"/>
                <a:gd name="connsiteY3" fmla="*/ 53471 h 87287"/>
                <a:gd name="connsiteX4" fmla="*/ 67542 w 70356"/>
                <a:gd name="connsiteY4" fmla="*/ 87242 h 87287"/>
                <a:gd name="connsiteX5" fmla="*/ 70356 w 70356"/>
                <a:gd name="connsiteY5" fmla="*/ 86679 h 87287"/>
                <a:gd name="connsiteX6" fmla="*/ 0 w 70356"/>
                <a:gd name="connsiteY6" fmla="*/ 0 h 87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356" h="87287">
                  <a:moveTo>
                    <a:pt x="0" y="0"/>
                  </a:moveTo>
                  <a:lnTo>
                    <a:pt x="0" y="36585"/>
                  </a:lnTo>
                  <a:lnTo>
                    <a:pt x="563" y="37148"/>
                  </a:lnTo>
                  <a:lnTo>
                    <a:pt x="16885" y="53471"/>
                  </a:lnTo>
                  <a:cubicBezTo>
                    <a:pt x="32645" y="68668"/>
                    <a:pt x="55722" y="88367"/>
                    <a:pt x="67542" y="87242"/>
                  </a:cubicBezTo>
                  <a:cubicBezTo>
                    <a:pt x="68668" y="87242"/>
                    <a:pt x="69230" y="87242"/>
                    <a:pt x="70356" y="86679"/>
                  </a:cubicBezTo>
                  <a:cubicBezTo>
                    <a:pt x="28142" y="64165"/>
                    <a:pt x="28142" y="26454"/>
                    <a:pt x="0" y="0"/>
                  </a:cubicBezTo>
                  <a:close/>
                </a:path>
              </a:pathLst>
            </a:custGeom>
            <a:solidFill>
              <a:srgbClr val="E6E6E6"/>
            </a:solidFill>
            <a:ln w="5622" cap="flat">
              <a:noFill/>
              <a:prstDash val="solid"/>
              <a:miter/>
            </a:ln>
          </p:spPr>
          <p:txBody>
            <a:bodyPr rtlCol="0" anchor="ctr"/>
            <a:lstStyle/>
            <a:p>
              <a:endParaRPr lang="vi-VN"/>
            </a:p>
          </p:txBody>
        </p:sp>
        <p:sp>
          <p:nvSpPr>
            <p:cNvPr id="93" name="Freeform: Shape 92">
              <a:extLst>
                <a:ext uri="{FF2B5EF4-FFF2-40B4-BE49-F238E27FC236}">
                  <a16:creationId xmlns:a16="http://schemas.microsoft.com/office/drawing/2014/main" id="{8BC4EA49-0DE0-5782-54D7-02CFC859181B}"/>
                </a:ext>
              </a:extLst>
            </p:cNvPr>
            <p:cNvSpPr/>
            <p:nvPr/>
          </p:nvSpPr>
          <p:spPr>
            <a:xfrm>
              <a:off x="6304254" y="3721843"/>
              <a:ext cx="29830" cy="51360"/>
            </a:xfrm>
            <a:custGeom>
              <a:avLst/>
              <a:gdLst>
                <a:gd name="connsiteX0" fmla="*/ 4503 w 29830"/>
                <a:gd name="connsiteY0" fmla="*/ 0 h 51360"/>
                <a:gd name="connsiteX1" fmla="*/ 0 w 29830"/>
                <a:gd name="connsiteY1" fmla="*/ 39962 h 51360"/>
                <a:gd name="connsiteX2" fmla="*/ 29831 w 29830"/>
                <a:gd name="connsiteY2" fmla="*/ 39962 h 51360"/>
                <a:gd name="connsiteX3" fmla="*/ 29268 w 29830"/>
                <a:gd name="connsiteY3" fmla="*/ 29831 h 51360"/>
                <a:gd name="connsiteX4" fmla="*/ 27580 w 29830"/>
                <a:gd name="connsiteY4" fmla="*/ 6191 h 51360"/>
                <a:gd name="connsiteX5" fmla="*/ 4503 w 29830"/>
                <a:gd name="connsiteY5" fmla="*/ 0 h 5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30" h="51360">
                  <a:moveTo>
                    <a:pt x="4503" y="0"/>
                  </a:moveTo>
                  <a:lnTo>
                    <a:pt x="0" y="39962"/>
                  </a:lnTo>
                  <a:cubicBezTo>
                    <a:pt x="11820" y="55159"/>
                    <a:pt x="21388" y="55159"/>
                    <a:pt x="29831" y="39962"/>
                  </a:cubicBezTo>
                  <a:lnTo>
                    <a:pt x="29268" y="29831"/>
                  </a:lnTo>
                  <a:lnTo>
                    <a:pt x="27580" y="6191"/>
                  </a:lnTo>
                  <a:lnTo>
                    <a:pt x="4503" y="0"/>
                  </a:lnTo>
                  <a:close/>
                </a:path>
              </a:pathLst>
            </a:custGeom>
            <a:solidFill>
              <a:srgbClr val="FFCFCF"/>
            </a:solidFill>
            <a:ln w="5622" cap="flat">
              <a:noFill/>
              <a:prstDash val="solid"/>
              <a:miter/>
            </a:ln>
          </p:spPr>
          <p:txBody>
            <a:bodyPr rtlCol="0" anchor="ctr"/>
            <a:lstStyle/>
            <a:p>
              <a:endParaRPr lang="vi-VN"/>
            </a:p>
          </p:txBody>
        </p:sp>
        <p:sp>
          <p:nvSpPr>
            <p:cNvPr id="94" name="Freeform: Shape 93">
              <a:extLst>
                <a:ext uri="{FF2B5EF4-FFF2-40B4-BE49-F238E27FC236}">
                  <a16:creationId xmlns:a16="http://schemas.microsoft.com/office/drawing/2014/main" id="{22DCF580-2134-2FB7-6E77-52331E4147F4}"/>
                </a:ext>
              </a:extLst>
            </p:cNvPr>
            <p:cNvSpPr/>
            <p:nvPr/>
          </p:nvSpPr>
          <p:spPr>
            <a:xfrm>
              <a:off x="6288046" y="3666121"/>
              <a:ext cx="74254" cy="79921"/>
            </a:xfrm>
            <a:custGeom>
              <a:avLst/>
              <a:gdLst>
                <a:gd name="connsiteX0" fmla="*/ 71931 w 74254"/>
                <a:gd name="connsiteY0" fmla="*/ 0 h 79921"/>
                <a:gd name="connsiteX1" fmla="*/ 63488 w 74254"/>
                <a:gd name="connsiteY1" fmla="*/ 75985 h 79921"/>
                <a:gd name="connsiteX2" fmla="*/ 15083 w 74254"/>
                <a:gd name="connsiteY2" fmla="*/ 56848 h 79921"/>
                <a:gd name="connsiteX3" fmla="*/ 1011 w 74254"/>
                <a:gd name="connsiteY3" fmla="*/ 37148 h 79921"/>
                <a:gd name="connsiteX4" fmla="*/ 19585 w 74254"/>
                <a:gd name="connsiteY4" fmla="*/ 37148 h 79921"/>
                <a:gd name="connsiteX5" fmla="*/ 71931 w 74254"/>
                <a:gd name="connsiteY5" fmla="*/ 0 h 79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254" h="79921">
                  <a:moveTo>
                    <a:pt x="71931" y="0"/>
                  </a:moveTo>
                  <a:cubicBezTo>
                    <a:pt x="71931" y="0"/>
                    <a:pt x="80936" y="66979"/>
                    <a:pt x="63488" y="75985"/>
                  </a:cubicBezTo>
                  <a:cubicBezTo>
                    <a:pt x="45477" y="85553"/>
                    <a:pt x="22400" y="77110"/>
                    <a:pt x="15083" y="56848"/>
                  </a:cubicBezTo>
                  <a:cubicBezTo>
                    <a:pt x="15083" y="56848"/>
                    <a:pt x="-4617" y="50656"/>
                    <a:pt x="1011" y="37148"/>
                  </a:cubicBezTo>
                  <a:cubicBezTo>
                    <a:pt x="6640" y="23640"/>
                    <a:pt x="19585" y="37148"/>
                    <a:pt x="19585" y="37148"/>
                  </a:cubicBezTo>
                  <a:cubicBezTo>
                    <a:pt x="19585" y="37148"/>
                    <a:pt x="55608" y="28705"/>
                    <a:pt x="71931" y="0"/>
                  </a:cubicBezTo>
                  <a:close/>
                </a:path>
              </a:pathLst>
            </a:custGeom>
            <a:solidFill>
              <a:srgbClr val="FFCFCF"/>
            </a:solidFill>
            <a:ln w="5622" cap="flat">
              <a:noFill/>
              <a:prstDash val="solid"/>
              <a:miter/>
            </a:ln>
          </p:spPr>
          <p:txBody>
            <a:bodyPr rtlCol="0" anchor="ctr"/>
            <a:lstStyle/>
            <a:p>
              <a:endParaRPr lang="vi-VN"/>
            </a:p>
          </p:txBody>
        </p:sp>
        <p:sp>
          <p:nvSpPr>
            <p:cNvPr id="95" name="Freeform: Shape 94">
              <a:extLst>
                <a:ext uri="{FF2B5EF4-FFF2-40B4-BE49-F238E27FC236}">
                  <a16:creationId xmlns:a16="http://schemas.microsoft.com/office/drawing/2014/main" id="{D5E146D6-CCFB-60AE-B5EC-CA1A039B3AB4}"/>
                </a:ext>
              </a:extLst>
            </p:cNvPr>
            <p:cNvSpPr/>
            <p:nvPr/>
          </p:nvSpPr>
          <p:spPr>
            <a:xfrm>
              <a:off x="6182084" y="3615884"/>
              <a:ext cx="183277" cy="269407"/>
            </a:xfrm>
            <a:custGeom>
              <a:avLst/>
              <a:gdLst>
                <a:gd name="connsiteX0" fmla="*/ 19731 w 183277"/>
                <a:gd name="connsiteY0" fmla="*/ 192638 h 269407"/>
                <a:gd name="connsiteX1" fmla="*/ 13540 w 183277"/>
                <a:gd name="connsiteY1" fmla="*/ 140856 h 269407"/>
                <a:gd name="connsiteX2" fmla="*/ 22546 w 183277"/>
                <a:gd name="connsiteY2" fmla="*/ 130725 h 269407"/>
                <a:gd name="connsiteX3" fmla="*/ 62508 w 183277"/>
                <a:gd name="connsiteY3" fmla="*/ 88511 h 269407"/>
                <a:gd name="connsiteX4" fmla="*/ 65885 w 183277"/>
                <a:gd name="connsiteY4" fmla="*/ 53051 h 269407"/>
                <a:gd name="connsiteX5" fmla="*/ 81082 w 183277"/>
                <a:gd name="connsiteY5" fmla="*/ 22657 h 269407"/>
                <a:gd name="connsiteX6" fmla="*/ 113165 w 183277"/>
                <a:gd name="connsiteY6" fmla="*/ 16466 h 269407"/>
                <a:gd name="connsiteX7" fmla="*/ 140744 w 183277"/>
                <a:gd name="connsiteY7" fmla="*/ 143 h 269407"/>
                <a:gd name="connsiteX8" fmla="*/ 154253 w 183277"/>
                <a:gd name="connsiteY8" fmla="*/ 2958 h 269407"/>
                <a:gd name="connsiteX9" fmla="*/ 181269 w 183277"/>
                <a:gd name="connsiteY9" fmla="*/ 59806 h 269407"/>
                <a:gd name="connsiteX10" fmla="*/ 161570 w 183277"/>
                <a:gd name="connsiteY10" fmla="*/ 85134 h 269407"/>
                <a:gd name="connsiteX11" fmla="*/ 156504 w 183277"/>
                <a:gd name="connsiteY11" fmla="*/ 148173 h 269407"/>
                <a:gd name="connsiteX12" fmla="*/ 151438 w 183277"/>
                <a:gd name="connsiteY12" fmla="*/ 168998 h 269407"/>
                <a:gd name="connsiteX13" fmla="*/ 137367 w 183277"/>
                <a:gd name="connsiteY13" fmla="*/ 185884 h 269407"/>
                <a:gd name="connsiteX14" fmla="*/ 139618 w 183277"/>
                <a:gd name="connsiteY14" fmla="*/ 238229 h 269407"/>
                <a:gd name="connsiteX15" fmla="*/ 101345 w 183277"/>
                <a:gd name="connsiteY15" fmla="*/ 269186 h 269407"/>
                <a:gd name="connsiteX16" fmla="*/ 82208 w 183277"/>
                <a:gd name="connsiteY16" fmla="*/ 264683 h 269407"/>
                <a:gd name="connsiteX17" fmla="*/ 37180 w 183277"/>
                <a:gd name="connsiteY17" fmla="*/ 268060 h 269407"/>
                <a:gd name="connsiteX18" fmla="*/ 595 w 183277"/>
                <a:gd name="connsiteY18" fmla="*/ 248360 h 269407"/>
                <a:gd name="connsiteX19" fmla="*/ 19731 w 183277"/>
                <a:gd name="connsiteY19" fmla="*/ 192638 h 26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3277" h="269407">
                  <a:moveTo>
                    <a:pt x="19731" y="192638"/>
                  </a:moveTo>
                  <a:cubicBezTo>
                    <a:pt x="20857" y="175190"/>
                    <a:pt x="5660" y="156616"/>
                    <a:pt x="13540" y="140856"/>
                  </a:cubicBezTo>
                  <a:cubicBezTo>
                    <a:pt x="15791" y="136916"/>
                    <a:pt x="19169" y="134102"/>
                    <a:pt x="22546" y="130725"/>
                  </a:cubicBezTo>
                  <a:cubicBezTo>
                    <a:pt x="37743" y="117779"/>
                    <a:pt x="56317" y="107085"/>
                    <a:pt x="62508" y="88511"/>
                  </a:cubicBezTo>
                  <a:cubicBezTo>
                    <a:pt x="66448" y="77254"/>
                    <a:pt x="64759" y="64871"/>
                    <a:pt x="65885" y="53051"/>
                  </a:cubicBezTo>
                  <a:cubicBezTo>
                    <a:pt x="66448" y="41231"/>
                    <a:pt x="70951" y="28286"/>
                    <a:pt x="81082" y="22657"/>
                  </a:cubicBezTo>
                  <a:cubicBezTo>
                    <a:pt x="90651" y="17592"/>
                    <a:pt x="103033" y="20406"/>
                    <a:pt x="113165" y="16466"/>
                  </a:cubicBezTo>
                  <a:cubicBezTo>
                    <a:pt x="123296" y="12526"/>
                    <a:pt x="130050" y="1269"/>
                    <a:pt x="140744" y="143"/>
                  </a:cubicBezTo>
                  <a:cubicBezTo>
                    <a:pt x="145247" y="-419"/>
                    <a:pt x="150313" y="706"/>
                    <a:pt x="154253" y="2958"/>
                  </a:cubicBezTo>
                  <a:cubicBezTo>
                    <a:pt x="179581" y="13652"/>
                    <a:pt x="187460" y="32789"/>
                    <a:pt x="181269" y="59806"/>
                  </a:cubicBezTo>
                  <a:cubicBezTo>
                    <a:pt x="179018" y="68811"/>
                    <a:pt x="167198" y="78942"/>
                    <a:pt x="161570" y="85134"/>
                  </a:cubicBezTo>
                  <a:cubicBezTo>
                    <a:pt x="144684" y="103708"/>
                    <a:pt x="156504" y="127910"/>
                    <a:pt x="156504" y="148173"/>
                  </a:cubicBezTo>
                  <a:cubicBezTo>
                    <a:pt x="156504" y="155490"/>
                    <a:pt x="155941" y="162807"/>
                    <a:pt x="151438" y="168998"/>
                  </a:cubicBezTo>
                  <a:cubicBezTo>
                    <a:pt x="146936" y="174627"/>
                    <a:pt x="140744" y="179130"/>
                    <a:pt x="137367" y="185884"/>
                  </a:cubicBezTo>
                  <a:cubicBezTo>
                    <a:pt x="128924" y="201644"/>
                    <a:pt x="141307" y="220781"/>
                    <a:pt x="139618" y="238229"/>
                  </a:cubicBezTo>
                  <a:cubicBezTo>
                    <a:pt x="137930" y="256240"/>
                    <a:pt x="119919" y="271437"/>
                    <a:pt x="101345" y="269186"/>
                  </a:cubicBezTo>
                  <a:cubicBezTo>
                    <a:pt x="95153" y="268623"/>
                    <a:pt x="88962" y="265809"/>
                    <a:pt x="82208" y="264683"/>
                  </a:cubicBezTo>
                  <a:cubicBezTo>
                    <a:pt x="67574" y="261869"/>
                    <a:pt x="52377" y="266934"/>
                    <a:pt x="37180" y="268060"/>
                  </a:cubicBezTo>
                  <a:cubicBezTo>
                    <a:pt x="21983" y="268623"/>
                    <a:pt x="4534" y="262994"/>
                    <a:pt x="595" y="248360"/>
                  </a:cubicBezTo>
                  <a:cubicBezTo>
                    <a:pt x="-3908" y="229223"/>
                    <a:pt x="18606" y="212901"/>
                    <a:pt x="19731" y="192638"/>
                  </a:cubicBezTo>
                  <a:close/>
                </a:path>
              </a:pathLst>
            </a:custGeom>
            <a:solidFill>
              <a:srgbClr val="30334D"/>
            </a:solidFill>
            <a:ln w="5622" cap="flat">
              <a:noFill/>
              <a:prstDash val="solid"/>
              <a:miter/>
            </a:ln>
          </p:spPr>
          <p:txBody>
            <a:bodyPr rtlCol="0" anchor="ctr"/>
            <a:lstStyle/>
            <a:p>
              <a:endParaRPr lang="vi-VN"/>
            </a:p>
          </p:txBody>
        </p:sp>
      </p:grpSp>
      <p:grpSp>
        <p:nvGrpSpPr>
          <p:cNvPr id="96" name="Graphic 1">
            <a:extLst>
              <a:ext uri="{FF2B5EF4-FFF2-40B4-BE49-F238E27FC236}">
                <a16:creationId xmlns:a16="http://schemas.microsoft.com/office/drawing/2014/main" id="{7BBAF850-F524-9254-BF05-A538599F5A2C}"/>
              </a:ext>
            </a:extLst>
          </p:cNvPr>
          <p:cNvGrpSpPr/>
          <p:nvPr/>
        </p:nvGrpSpPr>
        <p:grpSpPr>
          <a:xfrm>
            <a:off x="7617904" y="3828011"/>
            <a:ext cx="482967" cy="950864"/>
            <a:chOff x="7617903" y="3828011"/>
            <a:chExt cx="482967" cy="950864"/>
          </a:xfrm>
        </p:grpSpPr>
        <p:grpSp>
          <p:nvGrpSpPr>
            <p:cNvPr id="97" name="Graphic 1">
              <a:extLst>
                <a:ext uri="{FF2B5EF4-FFF2-40B4-BE49-F238E27FC236}">
                  <a16:creationId xmlns:a16="http://schemas.microsoft.com/office/drawing/2014/main" id="{EEB736FD-A219-7FC5-7AAB-7DF1A0790B06}"/>
                </a:ext>
              </a:extLst>
            </p:cNvPr>
            <p:cNvGrpSpPr/>
            <p:nvPr/>
          </p:nvGrpSpPr>
          <p:grpSpPr>
            <a:xfrm>
              <a:off x="7617903" y="3928527"/>
              <a:ext cx="259597" cy="161783"/>
              <a:chOff x="7617903" y="3928527"/>
              <a:chExt cx="259597" cy="161783"/>
            </a:xfrm>
          </p:grpSpPr>
          <p:sp>
            <p:nvSpPr>
              <p:cNvPr id="98" name="Freeform: Shape 97">
                <a:extLst>
                  <a:ext uri="{FF2B5EF4-FFF2-40B4-BE49-F238E27FC236}">
                    <a16:creationId xmlns:a16="http://schemas.microsoft.com/office/drawing/2014/main" id="{5D2B8255-2BAA-B15F-BE88-FACB51B02532}"/>
                  </a:ext>
                </a:extLst>
              </p:cNvPr>
              <p:cNvSpPr/>
              <p:nvPr/>
            </p:nvSpPr>
            <p:spPr>
              <a:xfrm>
                <a:off x="7617903" y="3928527"/>
                <a:ext cx="254245" cy="161783"/>
              </a:xfrm>
              <a:custGeom>
                <a:avLst/>
                <a:gdLst>
                  <a:gd name="connsiteX0" fmla="*/ 23682 w 254245"/>
                  <a:gd name="connsiteY0" fmla="*/ 49414 h 161783"/>
                  <a:gd name="connsiteX1" fmla="*/ 126683 w 254245"/>
                  <a:gd name="connsiteY1" fmla="*/ 161421 h 161783"/>
                  <a:gd name="connsiteX2" fmla="*/ 183531 w 254245"/>
                  <a:gd name="connsiteY2" fmla="*/ 141721 h 161783"/>
                  <a:gd name="connsiteX3" fmla="*/ 252199 w 254245"/>
                  <a:gd name="connsiteY3" fmla="*/ 69113 h 161783"/>
                  <a:gd name="connsiteX4" fmla="*/ 190285 w 254245"/>
                  <a:gd name="connsiteY4" fmla="*/ 53354 h 161783"/>
                  <a:gd name="connsiteX5" fmla="*/ 146383 w 254245"/>
                  <a:gd name="connsiteY5" fmla="*/ 93316 h 161783"/>
                  <a:gd name="connsiteX6" fmla="*/ 135126 w 254245"/>
                  <a:gd name="connsiteY6" fmla="*/ 102322 h 161783"/>
                  <a:gd name="connsiteX7" fmla="*/ 51261 w 254245"/>
                  <a:gd name="connsiteY7" fmla="*/ 28588 h 161783"/>
                  <a:gd name="connsiteX8" fmla="*/ 14676 w 254245"/>
                  <a:gd name="connsiteY8" fmla="*/ 1009 h 161783"/>
                  <a:gd name="connsiteX9" fmla="*/ 23682 w 254245"/>
                  <a:gd name="connsiteY9" fmla="*/ 49414 h 16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4245" h="161783">
                    <a:moveTo>
                      <a:pt x="23682" y="49414"/>
                    </a:moveTo>
                    <a:cubicBezTo>
                      <a:pt x="23682" y="49414"/>
                      <a:pt x="91224" y="156355"/>
                      <a:pt x="126683" y="161421"/>
                    </a:cubicBezTo>
                    <a:cubicBezTo>
                      <a:pt x="141880" y="163672"/>
                      <a:pt x="162706" y="155229"/>
                      <a:pt x="183531" y="141721"/>
                    </a:cubicBezTo>
                    <a:cubicBezTo>
                      <a:pt x="213362" y="122021"/>
                      <a:pt x="242068" y="92190"/>
                      <a:pt x="252199" y="69113"/>
                    </a:cubicBezTo>
                    <a:cubicBezTo>
                      <a:pt x="265144" y="39282"/>
                      <a:pt x="213362" y="30840"/>
                      <a:pt x="190285" y="53354"/>
                    </a:cubicBezTo>
                    <a:cubicBezTo>
                      <a:pt x="163269" y="79808"/>
                      <a:pt x="158766" y="80933"/>
                      <a:pt x="146383" y="93316"/>
                    </a:cubicBezTo>
                    <a:cubicBezTo>
                      <a:pt x="141880" y="97819"/>
                      <a:pt x="137940" y="101196"/>
                      <a:pt x="135126" y="102322"/>
                    </a:cubicBezTo>
                    <a:cubicBezTo>
                      <a:pt x="118803" y="107950"/>
                      <a:pt x="51261" y="28588"/>
                      <a:pt x="51261" y="28588"/>
                    </a:cubicBezTo>
                    <a:cubicBezTo>
                      <a:pt x="51261" y="28588"/>
                      <a:pt x="30436" y="-6309"/>
                      <a:pt x="14676" y="1009"/>
                    </a:cubicBezTo>
                    <a:cubicBezTo>
                      <a:pt x="-17406" y="17331"/>
                      <a:pt x="11299" y="51102"/>
                      <a:pt x="23682" y="49414"/>
                    </a:cubicBezTo>
                    <a:close/>
                  </a:path>
                </a:pathLst>
              </a:custGeom>
              <a:solidFill>
                <a:srgbClr val="F9C2C2"/>
              </a:solidFill>
              <a:ln w="5622" cap="flat">
                <a:noFill/>
                <a:prstDash val="solid"/>
                <a:miter/>
              </a:ln>
            </p:spPr>
            <p:txBody>
              <a:bodyPr rtlCol="0" anchor="ctr"/>
              <a:lstStyle/>
              <a:p>
                <a:endParaRPr lang="vi-VN"/>
              </a:p>
            </p:txBody>
          </p:sp>
          <p:sp>
            <p:nvSpPr>
              <p:cNvPr id="99" name="Freeform: Shape 98">
                <a:extLst>
                  <a:ext uri="{FF2B5EF4-FFF2-40B4-BE49-F238E27FC236}">
                    <a16:creationId xmlns:a16="http://schemas.microsoft.com/office/drawing/2014/main" id="{768B2264-40CB-B855-CDC4-24C820CB336F}"/>
                  </a:ext>
                </a:extLst>
              </p:cNvPr>
              <p:cNvSpPr/>
              <p:nvPr/>
            </p:nvSpPr>
            <p:spPr>
              <a:xfrm>
                <a:off x="7750778" y="3962458"/>
                <a:ext cx="126722" cy="126363"/>
              </a:xfrm>
              <a:custGeom>
                <a:avLst/>
                <a:gdLst>
                  <a:gd name="connsiteX0" fmla="*/ 0 w 126722"/>
                  <a:gd name="connsiteY0" fmla="*/ 62761 h 126363"/>
                  <a:gd name="connsiteX1" fmla="*/ 46716 w 126722"/>
                  <a:gd name="connsiteY1" fmla="*/ 126363 h 126363"/>
                  <a:gd name="connsiteX2" fmla="*/ 123827 w 126722"/>
                  <a:gd name="connsiteY2" fmla="*/ 50379 h 126363"/>
                  <a:gd name="connsiteX3" fmla="*/ 52908 w 126722"/>
                  <a:gd name="connsiteY3" fmla="*/ 16608 h 126363"/>
                  <a:gd name="connsiteX4" fmla="*/ 0 w 126722"/>
                  <a:gd name="connsiteY4" fmla="*/ 62761 h 126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22" h="126363">
                    <a:moveTo>
                      <a:pt x="0" y="62761"/>
                    </a:moveTo>
                    <a:lnTo>
                      <a:pt x="46716" y="126363"/>
                    </a:lnTo>
                    <a:cubicBezTo>
                      <a:pt x="79362" y="104975"/>
                      <a:pt x="113133" y="76270"/>
                      <a:pt x="123827" y="50379"/>
                    </a:cubicBezTo>
                    <a:cubicBezTo>
                      <a:pt x="137898" y="17171"/>
                      <a:pt x="98499" y="-23355"/>
                      <a:pt x="52908" y="16608"/>
                    </a:cubicBezTo>
                    <a:cubicBezTo>
                      <a:pt x="29268" y="37433"/>
                      <a:pt x="14071" y="49253"/>
                      <a:pt x="0" y="62761"/>
                    </a:cubicBezTo>
                    <a:close/>
                  </a:path>
                </a:pathLst>
              </a:custGeom>
              <a:solidFill>
                <a:srgbClr val="FFCA78"/>
              </a:solidFill>
              <a:ln w="5622" cap="flat">
                <a:noFill/>
                <a:prstDash val="solid"/>
                <a:miter/>
              </a:ln>
            </p:spPr>
            <p:txBody>
              <a:bodyPr rtlCol="0" anchor="ctr"/>
              <a:lstStyle/>
              <a:p>
                <a:endParaRPr lang="vi-VN"/>
              </a:p>
            </p:txBody>
          </p:sp>
        </p:grpSp>
        <p:sp>
          <p:nvSpPr>
            <p:cNvPr id="100" name="Freeform: Shape 99">
              <a:extLst>
                <a:ext uri="{FF2B5EF4-FFF2-40B4-BE49-F238E27FC236}">
                  <a16:creationId xmlns:a16="http://schemas.microsoft.com/office/drawing/2014/main" id="{7FB4C401-9EDA-4443-9F88-EFC1F757C580}"/>
                </a:ext>
              </a:extLst>
            </p:cNvPr>
            <p:cNvSpPr/>
            <p:nvPr/>
          </p:nvSpPr>
          <p:spPr>
            <a:xfrm>
              <a:off x="7702936" y="4209834"/>
              <a:ext cx="236396" cy="553844"/>
            </a:xfrm>
            <a:custGeom>
              <a:avLst/>
              <a:gdLst>
                <a:gd name="connsiteX0" fmla="*/ 105816 w 236396"/>
                <a:gd name="connsiteY0" fmla="*/ 553844 h 553844"/>
                <a:gd name="connsiteX1" fmla="*/ 93996 w 236396"/>
                <a:gd name="connsiteY1" fmla="*/ 516696 h 553844"/>
                <a:gd name="connsiteX2" fmla="*/ 102439 w 236396"/>
                <a:gd name="connsiteY2" fmla="*/ 495308 h 553844"/>
                <a:gd name="connsiteX3" fmla="*/ 160412 w 236396"/>
                <a:gd name="connsiteY3" fmla="*/ 273545 h 553844"/>
                <a:gd name="connsiteX4" fmla="*/ 236397 w 236396"/>
                <a:gd name="connsiteY4" fmla="*/ 70919 h 553844"/>
                <a:gd name="connsiteX5" fmla="*/ 93996 w 236396"/>
                <a:gd name="connsiteY5" fmla="*/ 0 h 553844"/>
                <a:gd name="connsiteX6" fmla="*/ 58537 w 236396"/>
                <a:gd name="connsiteY6" fmla="*/ 261725 h 553844"/>
                <a:gd name="connsiteX7" fmla="*/ 57411 w 236396"/>
                <a:gd name="connsiteY7" fmla="*/ 495308 h 553844"/>
                <a:gd name="connsiteX8" fmla="*/ 51219 w 236396"/>
                <a:gd name="connsiteY8" fmla="*/ 516696 h 553844"/>
                <a:gd name="connsiteX9" fmla="*/ 0 w 236396"/>
                <a:gd name="connsiteY9" fmla="*/ 553844 h 553844"/>
                <a:gd name="connsiteX10" fmla="*/ 105816 w 236396"/>
                <a:gd name="connsiteY10" fmla="*/ 553844 h 55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6396" h="553844">
                  <a:moveTo>
                    <a:pt x="105816" y="553844"/>
                  </a:moveTo>
                  <a:lnTo>
                    <a:pt x="93996" y="516696"/>
                  </a:lnTo>
                  <a:cubicBezTo>
                    <a:pt x="96247" y="510505"/>
                    <a:pt x="100187" y="500936"/>
                    <a:pt x="102439" y="495308"/>
                  </a:cubicBezTo>
                  <a:cubicBezTo>
                    <a:pt x="135084" y="406378"/>
                    <a:pt x="150844" y="354033"/>
                    <a:pt x="160412" y="273545"/>
                  </a:cubicBezTo>
                  <a:cubicBezTo>
                    <a:pt x="172232" y="171106"/>
                    <a:pt x="224577" y="189118"/>
                    <a:pt x="236397" y="70919"/>
                  </a:cubicBezTo>
                  <a:lnTo>
                    <a:pt x="93996" y="0"/>
                  </a:lnTo>
                  <a:cubicBezTo>
                    <a:pt x="70919" y="70356"/>
                    <a:pt x="60788" y="167729"/>
                    <a:pt x="58537" y="261725"/>
                  </a:cubicBezTo>
                  <a:cubicBezTo>
                    <a:pt x="56848" y="329267"/>
                    <a:pt x="67542" y="406378"/>
                    <a:pt x="57411" y="495308"/>
                  </a:cubicBezTo>
                  <a:cubicBezTo>
                    <a:pt x="56848" y="500374"/>
                    <a:pt x="52345" y="511631"/>
                    <a:pt x="51219" y="516696"/>
                  </a:cubicBezTo>
                  <a:lnTo>
                    <a:pt x="0" y="553844"/>
                  </a:lnTo>
                  <a:lnTo>
                    <a:pt x="105816" y="553844"/>
                  </a:lnTo>
                  <a:close/>
                </a:path>
              </a:pathLst>
            </a:custGeom>
            <a:solidFill>
              <a:srgbClr val="F9CBCB"/>
            </a:solidFill>
            <a:ln w="5622" cap="flat">
              <a:noFill/>
              <a:prstDash val="solid"/>
              <a:miter/>
            </a:ln>
          </p:spPr>
          <p:txBody>
            <a:bodyPr rtlCol="0" anchor="ctr"/>
            <a:lstStyle/>
            <a:p>
              <a:endParaRPr lang="vi-VN"/>
            </a:p>
          </p:txBody>
        </p:sp>
        <p:sp>
          <p:nvSpPr>
            <p:cNvPr id="101" name="Freeform: Shape 100">
              <a:extLst>
                <a:ext uri="{FF2B5EF4-FFF2-40B4-BE49-F238E27FC236}">
                  <a16:creationId xmlns:a16="http://schemas.microsoft.com/office/drawing/2014/main" id="{BDE09784-31A9-10ED-C550-69B07BE34AB7}"/>
                </a:ext>
              </a:extLst>
            </p:cNvPr>
            <p:cNvSpPr/>
            <p:nvPr/>
          </p:nvSpPr>
          <p:spPr>
            <a:xfrm>
              <a:off x="7755281" y="4209834"/>
              <a:ext cx="184051" cy="495307"/>
            </a:xfrm>
            <a:custGeom>
              <a:avLst/>
              <a:gdLst>
                <a:gd name="connsiteX0" fmla="*/ 0 w 184051"/>
                <a:gd name="connsiteY0" fmla="*/ 495308 h 495307"/>
                <a:gd name="connsiteX1" fmla="*/ 57973 w 184051"/>
                <a:gd name="connsiteY1" fmla="*/ 495308 h 495307"/>
                <a:gd name="connsiteX2" fmla="*/ 107505 w 184051"/>
                <a:gd name="connsiteY2" fmla="*/ 273545 h 495307"/>
                <a:gd name="connsiteX3" fmla="*/ 121013 w 184051"/>
                <a:gd name="connsiteY3" fmla="*/ 218949 h 495307"/>
                <a:gd name="connsiteX4" fmla="*/ 184052 w 184051"/>
                <a:gd name="connsiteY4" fmla="*/ 70919 h 495307"/>
                <a:gd name="connsiteX5" fmla="*/ 41651 w 184051"/>
                <a:gd name="connsiteY5" fmla="*/ 0 h 495307"/>
                <a:gd name="connsiteX6" fmla="*/ 6192 w 184051"/>
                <a:gd name="connsiteY6" fmla="*/ 261725 h 495307"/>
                <a:gd name="connsiteX7" fmla="*/ 0 w 184051"/>
                <a:gd name="connsiteY7" fmla="*/ 495308 h 495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051" h="495307">
                  <a:moveTo>
                    <a:pt x="0" y="495308"/>
                  </a:moveTo>
                  <a:lnTo>
                    <a:pt x="57973" y="495308"/>
                  </a:lnTo>
                  <a:cubicBezTo>
                    <a:pt x="90619" y="406378"/>
                    <a:pt x="98499" y="354033"/>
                    <a:pt x="107505" y="273545"/>
                  </a:cubicBezTo>
                  <a:cubicBezTo>
                    <a:pt x="110319" y="249905"/>
                    <a:pt x="114821" y="233020"/>
                    <a:pt x="121013" y="218949"/>
                  </a:cubicBezTo>
                  <a:cubicBezTo>
                    <a:pt x="141276" y="172232"/>
                    <a:pt x="174483" y="162101"/>
                    <a:pt x="184052" y="70919"/>
                  </a:cubicBezTo>
                  <a:lnTo>
                    <a:pt x="41651" y="0"/>
                  </a:lnTo>
                  <a:cubicBezTo>
                    <a:pt x="18574" y="70356"/>
                    <a:pt x="8443" y="167729"/>
                    <a:pt x="6192" y="261725"/>
                  </a:cubicBezTo>
                  <a:cubicBezTo>
                    <a:pt x="4503" y="329267"/>
                    <a:pt x="10131" y="406378"/>
                    <a:pt x="0" y="495308"/>
                  </a:cubicBezTo>
                  <a:close/>
                </a:path>
              </a:pathLst>
            </a:custGeom>
            <a:solidFill>
              <a:srgbClr val="26293D"/>
            </a:solidFill>
            <a:ln w="5622" cap="flat">
              <a:noFill/>
              <a:prstDash val="solid"/>
              <a:miter/>
            </a:ln>
          </p:spPr>
          <p:txBody>
            <a:bodyPr rtlCol="0" anchor="ctr"/>
            <a:lstStyle/>
            <a:p>
              <a:endParaRPr lang="vi-VN"/>
            </a:p>
          </p:txBody>
        </p:sp>
        <p:grpSp>
          <p:nvGrpSpPr>
            <p:cNvPr id="102" name="Graphic 1">
              <a:extLst>
                <a:ext uri="{FF2B5EF4-FFF2-40B4-BE49-F238E27FC236}">
                  <a16:creationId xmlns:a16="http://schemas.microsoft.com/office/drawing/2014/main" id="{E9B85CD3-DD6F-4EE4-6B49-848FC59F7526}"/>
                </a:ext>
              </a:extLst>
            </p:cNvPr>
            <p:cNvGrpSpPr/>
            <p:nvPr/>
          </p:nvGrpSpPr>
          <p:grpSpPr>
            <a:xfrm>
              <a:off x="7793554" y="4201954"/>
              <a:ext cx="307316" cy="576920"/>
              <a:chOff x="7793554" y="4201954"/>
              <a:chExt cx="307316" cy="576920"/>
            </a:xfrm>
          </p:grpSpPr>
          <p:sp>
            <p:nvSpPr>
              <p:cNvPr id="103" name="Freeform: Shape 102">
                <a:extLst>
                  <a:ext uri="{FF2B5EF4-FFF2-40B4-BE49-F238E27FC236}">
                    <a16:creationId xmlns:a16="http://schemas.microsoft.com/office/drawing/2014/main" id="{D902F662-0B17-B80B-72DF-EC1957AB205E}"/>
                  </a:ext>
                </a:extLst>
              </p:cNvPr>
              <p:cNvSpPr/>
              <p:nvPr/>
            </p:nvSpPr>
            <p:spPr>
              <a:xfrm>
                <a:off x="7795806" y="4201954"/>
                <a:ext cx="305064" cy="572418"/>
              </a:xfrm>
              <a:custGeom>
                <a:avLst/>
                <a:gdLst>
                  <a:gd name="connsiteX0" fmla="*/ 234708 w 305064"/>
                  <a:gd name="connsiteY0" fmla="*/ 498122 h 572418"/>
                  <a:gd name="connsiteX1" fmla="*/ 238085 w 305064"/>
                  <a:gd name="connsiteY1" fmla="*/ 519510 h 572418"/>
                  <a:gd name="connsiteX2" fmla="*/ 194746 w 305064"/>
                  <a:gd name="connsiteY2" fmla="*/ 572418 h 572418"/>
                  <a:gd name="connsiteX3" fmla="*/ 305065 w 305064"/>
                  <a:gd name="connsiteY3" fmla="*/ 538647 h 572418"/>
                  <a:gd name="connsiteX4" fmla="*/ 280299 w 305064"/>
                  <a:gd name="connsiteY4" fmla="*/ 509379 h 572418"/>
                  <a:gd name="connsiteX5" fmla="*/ 275796 w 305064"/>
                  <a:gd name="connsiteY5" fmla="*/ 485176 h 572418"/>
                  <a:gd name="connsiteX6" fmla="*/ 198686 w 305064"/>
                  <a:gd name="connsiteY6" fmla="*/ 257222 h 572418"/>
                  <a:gd name="connsiteX7" fmla="*/ 141838 w 305064"/>
                  <a:gd name="connsiteY7" fmla="*/ 0 h 572418"/>
                  <a:gd name="connsiteX8" fmla="*/ 0 w 305064"/>
                  <a:gd name="connsiteY8" fmla="*/ 36022 h 572418"/>
                  <a:gd name="connsiteX9" fmla="*/ 106941 w 305064"/>
                  <a:gd name="connsiteY9" fmla="*/ 301688 h 572418"/>
                  <a:gd name="connsiteX10" fmla="*/ 234708 w 305064"/>
                  <a:gd name="connsiteY10" fmla="*/ 498122 h 57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064" h="572418">
                    <a:moveTo>
                      <a:pt x="234708" y="498122"/>
                    </a:moveTo>
                    <a:cubicBezTo>
                      <a:pt x="235834" y="502062"/>
                      <a:pt x="237523" y="515007"/>
                      <a:pt x="238085" y="519510"/>
                    </a:cubicBezTo>
                    <a:cubicBezTo>
                      <a:pt x="224014" y="537521"/>
                      <a:pt x="209380" y="554407"/>
                      <a:pt x="194746" y="572418"/>
                    </a:cubicBezTo>
                    <a:cubicBezTo>
                      <a:pt x="231331" y="561161"/>
                      <a:pt x="268479" y="549904"/>
                      <a:pt x="305065" y="538647"/>
                    </a:cubicBezTo>
                    <a:cubicBezTo>
                      <a:pt x="296622" y="529079"/>
                      <a:pt x="288742" y="518947"/>
                      <a:pt x="280299" y="509379"/>
                    </a:cubicBezTo>
                    <a:cubicBezTo>
                      <a:pt x="279736" y="502625"/>
                      <a:pt x="277485" y="491931"/>
                      <a:pt x="275796" y="485176"/>
                    </a:cubicBezTo>
                    <a:cubicBezTo>
                      <a:pt x="262288" y="406941"/>
                      <a:pt x="230768" y="325890"/>
                      <a:pt x="198686" y="257222"/>
                    </a:cubicBezTo>
                    <a:cubicBezTo>
                      <a:pt x="157035" y="167729"/>
                      <a:pt x="183489" y="89493"/>
                      <a:pt x="141838" y="0"/>
                    </a:cubicBezTo>
                    <a:cubicBezTo>
                      <a:pt x="95122" y="12383"/>
                      <a:pt x="47842" y="24765"/>
                      <a:pt x="0" y="36022"/>
                    </a:cubicBezTo>
                    <a:cubicBezTo>
                      <a:pt x="25328" y="130581"/>
                      <a:pt x="54596" y="215009"/>
                      <a:pt x="106941" y="301688"/>
                    </a:cubicBezTo>
                    <a:cubicBezTo>
                      <a:pt x="145215" y="364164"/>
                      <a:pt x="209380" y="423263"/>
                      <a:pt x="234708" y="498122"/>
                    </a:cubicBezTo>
                    <a:close/>
                  </a:path>
                </a:pathLst>
              </a:custGeom>
              <a:solidFill>
                <a:srgbClr val="F9CBCB"/>
              </a:solidFill>
              <a:ln w="5622" cap="flat">
                <a:noFill/>
                <a:prstDash val="solid"/>
                <a:miter/>
              </a:ln>
            </p:spPr>
            <p:txBody>
              <a:bodyPr rtlCol="0" anchor="ctr"/>
              <a:lstStyle/>
              <a:p>
                <a:endParaRPr lang="vi-VN"/>
              </a:p>
            </p:txBody>
          </p:sp>
          <p:sp>
            <p:nvSpPr>
              <p:cNvPr id="104" name="Freeform: Shape 103">
                <a:extLst>
                  <a:ext uri="{FF2B5EF4-FFF2-40B4-BE49-F238E27FC236}">
                    <a16:creationId xmlns:a16="http://schemas.microsoft.com/office/drawing/2014/main" id="{199497B9-94D9-ED69-8A1E-715710AEFFC2}"/>
                  </a:ext>
                </a:extLst>
              </p:cNvPr>
              <p:cNvSpPr/>
              <p:nvPr/>
            </p:nvSpPr>
            <p:spPr>
              <a:xfrm>
                <a:off x="7793554" y="4201954"/>
                <a:ext cx="288179" cy="499247"/>
              </a:xfrm>
              <a:custGeom>
                <a:avLst/>
                <a:gdLst>
                  <a:gd name="connsiteX0" fmla="*/ 106379 w 288179"/>
                  <a:gd name="connsiteY0" fmla="*/ 301688 h 499247"/>
                  <a:gd name="connsiteX1" fmla="*/ 232457 w 288179"/>
                  <a:gd name="connsiteY1" fmla="*/ 499248 h 499247"/>
                  <a:gd name="connsiteX2" fmla="*/ 288179 w 288179"/>
                  <a:gd name="connsiteY2" fmla="*/ 481799 h 499247"/>
                  <a:gd name="connsiteX3" fmla="*/ 202063 w 288179"/>
                  <a:gd name="connsiteY3" fmla="*/ 257222 h 499247"/>
                  <a:gd name="connsiteX4" fmla="*/ 145216 w 288179"/>
                  <a:gd name="connsiteY4" fmla="*/ 0 h 499247"/>
                  <a:gd name="connsiteX5" fmla="*/ 0 w 288179"/>
                  <a:gd name="connsiteY5" fmla="*/ 23640 h 499247"/>
                  <a:gd name="connsiteX6" fmla="*/ 106379 w 288179"/>
                  <a:gd name="connsiteY6" fmla="*/ 301688 h 499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8179" h="499247">
                    <a:moveTo>
                      <a:pt x="106379" y="301688"/>
                    </a:moveTo>
                    <a:cubicBezTo>
                      <a:pt x="144652" y="365852"/>
                      <a:pt x="207129" y="424951"/>
                      <a:pt x="232457" y="499248"/>
                    </a:cubicBezTo>
                    <a:cubicBezTo>
                      <a:pt x="251594" y="493619"/>
                      <a:pt x="270168" y="488554"/>
                      <a:pt x="288179" y="481799"/>
                    </a:cubicBezTo>
                    <a:cubicBezTo>
                      <a:pt x="274671" y="404126"/>
                      <a:pt x="234146" y="325327"/>
                      <a:pt x="202063" y="257222"/>
                    </a:cubicBezTo>
                    <a:cubicBezTo>
                      <a:pt x="160412" y="168292"/>
                      <a:pt x="186866" y="89493"/>
                      <a:pt x="145216" y="0"/>
                    </a:cubicBezTo>
                    <a:cubicBezTo>
                      <a:pt x="97373" y="8443"/>
                      <a:pt x="48968" y="15760"/>
                      <a:pt x="0" y="23640"/>
                    </a:cubicBezTo>
                    <a:cubicBezTo>
                      <a:pt x="25328" y="120450"/>
                      <a:pt x="53471" y="213320"/>
                      <a:pt x="106379" y="301688"/>
                    </a:cubicBezTo>
                    <a:close/>
                  </a:path>
                </a:pathLst>
              </a:custGeom>
              <a:solidFill>
                <a:srgbClr val="30334D"/>
              </a:solidFill>
              <a:ln w="5622" cap="flat">
                <a:noFill/>
                <a:prstDash val="solid"/>
                <a:miter/>
              </a:ln>
            </p:spPr>
            <p:txBody>
              <a:bodyPr rtlCol="0" anchor="ctr"/>
              <a:lstStyle/>
              <a:p>
                <a:endParaRPr lang="vi-VN"/>
              </a:p>
            </p:txBody>
          </p:sp>
          <p:sp>
            <p:nvSpPr>
              <p:cNvPr id="105" name="Freeform: Shape 104">
                <a:extLst>
                  <a:ext uri="{FF2B5EF4-FFF2-40B4-BE49-F238E27FC236}">
                    <a16:creationId xmlns:a16="http://schemas.microsoft.com/office/drawing/2014/main" id="{7A27AA32-0AE3-D4E2-2158-85392B081063}"/>
                  </a:ext>
                </a:extLst>
              </p:cNvPr>
              <p:cNvSpPr/>
              <p:nvPr/>
            </p:nvSpPr>
            <p:spPr>
              <a:xfrm>
                <a:off x="7993249" y="4709082"/>
                <a:ext cx="106496" cy="69793"/>
              </a:xfrm>
              <a:custGeom>
                <a:avLst/>
                <a:gdLst>
                  <a:gd name="connsiteX0" fmla="*/ 81731 w 106496"/>
                  <a:gd name="connsiteY0" fmla="*/ 0 h 69793"/>
                  <a:gd name="connsiteX1" fmla="*/ 106496 w 106496"/>
                  <a:gd name="connsiteY1" fmla="*/ 37148 h 69793"/>
                  <a:gd name="connsiteX2" fmla="*/ 680 w 106496"/>
                  <a:gd name="connsiteY2" fmla="*/ 69793 h 69793"/>
                  <a:gd name="connsiteX3" fmla="*/ 40643 w 106496"/>
                  <a:gd name="connsiteY3" fmla="*/ 12383 h 69793"/>
                  <a:gd name="connsiteX4" fmla="*/ 81731 w 106496"/>
                  <a:gd name="connsiteY4" fmla="*/ 0 h 69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496" h="69793">
                    <a:moveTo>
                      <a:pt x="81731" y="0"/>
                    </a:moveTo>
                    <a:cubicBezTo>
                      <a:pt x="99742" y="5065"/>
                      <a:pt x="103682" y="20826"/>
                      <a:pt x="106496" y="37148"/>
                    </a:cubicBezTo>
                    <a:cubicBezTo>
                      <a:pt x="71037" y="47842"/>
                      <a:pt x="36140" y="58536"/>
                      <a:pt x="680" y="69793"/>
                    </a:cubicBezTo>
                    <a:cubicBezTo>
                      <a:pt x="-4385" y="39962"/>
                      <a:pt x="19817" y="28705"/>
                      <a:pt x="40643" y="12383"/>
                    </a:cubicBezTo>
                    <a:cubicBezTo>
                      <a:pt x="56402" y="17448"/>
                      <a:pt x="69348" y="9005"/>
                      <a:pt x="81731" y="0"/>
                    </a:cubicBezTo>
                    <a:close/>
                  </a:path>
                </a:pathLst>
              </a:custGeom>
              <a:solidFill>
                <a:srgbClr val="26293D"/>
              </a:solidFill>
              <a:ln w="5622" cap="flat">
                <a:noFill/>
                <a:prstDash val="solid"/>
                <a:miter/>
              </a:ln>
            </p:spPr>
            <p:txBody>
              <a:bodyPr rtlCol="0" anchor="ctr"/>
              <a:lstStyle/>
              <a:p>
                <a:endParaRPr lang="vi-VN"/>
              </a:p>
            </p:txBody>
          </p:sp>
        </p:grpSp>
        <p:sp>
          <p:nvSpPr>
            <p:cNvPr id="106" name="Freeform: Shape 105">
              <a:extLst>
                <a:ext uri="{FF2B5EF4-FFF2-40B4-BE49-F238E27FC236}">
                  <a16:creationId xmlns:a16="http://schemas.microsoft.com/office/drawing/2014/main" id="{6A2B8F02-0FB5-42ED-7B86-7CF1CCD530CA}"/>
                </a:ext>
              </a:extLst>
            </p:cNvPr>
            <p:cNvSpPr/>
            <p:nvPr/>
          </p:nvSpPr>
          <p:spPr>
            <a:xfrm>
              <a:off x="7698996" y="4726530"/>
              <a:ext cx="112164" cy="42213"/>
            </a:xfrm>
            <a:custGeom>
              <a:avLst/>
              <a:gdLst>
                <a:gd name="connsiteX0" fmla="*/ 97936 w 112164"/>
                <a:gd name="connsiteY0" fmla="*/ 0 h 42213"/>
                <a:gd name="connsiteX1" fmla="*/ 110881 w 112164"/>
                <a:gd name="connsiteY1" fmla="*/ 42214 h 42213"/>
                <a:gd name="connsiteX2" fmla="*/ 0 w 112164"/>
                <a:gd name="connsiteY2" fmla="*/ 42214 h 42213"/>
                <a:gd name="connsiteX3" fmla="*/ 55159 w 112164"/>
                <a:gd name="connsiteY3" fmla="*/ 0 h 42213"/>
                <a:gd name="connsiteX4" fmla="*/ 97936 w 112164"/>
                <a:gd name="connsiteY4" fmla="*/ 0 h 42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164" h="42213">
                  <a:moveTo>
                    <a:pt x="97936" y="0"/>
                  </a:moveTo>
                  <a:cubicBezTo>
                    <a:pt x="114258" y="6754"/>
                    <a:pt x="113133" y="28142"/>
                    <a:pt x="110881" y="42214"/>
                  </a:cubicBezTo>
                  <a:lnTo>
                    <a:pt x="0" y="42214"/>
                  </a:lnTo>
                  <a:cubicBezTo>
                    <a:pt x="0" y="13509"/>
                    <a:pt x="21951" y="13509"/>
                    <a:pt x="55159" y="0"/>
                  </a:cubicBezTo>
                  <a:cubicBezTo>
                    <a:pt x="64165" y="7317"/>
                    <a:pt x="78799" y="6754"/>
                    <a:pt x="97936" y="0"/>
                  </a:cubicBezTo>
                  <a:close/>
                </a:path>
              </a:pathLst>
            </a:custGeom>
            <a:solidFill>
              <a:srgbClr val="26293D"/>
            </a:solidFill>
            <a:ln w="5622" cap="flat">
              <a:noFill/>
              <a:prstDash val="solid"/>
              <a:miter/>
            </a:ln>
          </p:spPr>
          <p:txBody>
            <a:bodyPr rtlCol="0" anchor="ctr"/>
            <a:lstStyle/>
            <a:p>
              <a:endParaRPr lang="vi-VN"/>
            </a:p>
          </p:txBody>
        </p:sp>
        <p:sp>
          <p:nvSpPr>
            <p:cNvPr id="107" name="Freeform: Shape 106">
              <a:extLst>
                <a:ext uri="{FF2B5EF4-FFF2-40B4-BE49-F238E27FC236}">
                  <a16:creationId xmlns:a16="http://schemas.microsoft.com/office/drawing/2014/main" id="{E1743EE0-2600-82AA-2227-D426AF4A2CE0}"/>
                </a:ext>
              </a:extLst>
            </p:cNvPr>
            <p:cNvSpPr/>
            <p:nvPr/>
          </p:nvSpPr>
          <p:spPr>
            <a:xfrm>
              <a:off x="7787091" y="3940792"/>
              <a:ext cx="161761" cy="287107"/>
            </a:xfrm>
            <a:custGeom>
              <a:avLst/>
              <a:gdLst>
                <a:gd name="connsiteX0" fmla="*/ 15469 w 161761"/>
                <a:gd name="connsiteY0" fmla="*/ 285365 h 287107"/>
                <a:gd name="connsiteX1" fmla="*/ 151679 w 161761"/>
                <a:gd name="connsiteY1" fmla="*/ 280299 h 287107"/>
                <a:gd name="connsiteX2" fmla="*/ 160684 w 161761"/>
                <a:gd name="connsiteY2" fmla="*/ 266791 h 287107"/>
                <a:gd name="connsiteX3" fmla="*/ 159559 w 161761"/>
                <a:gd name="connsiteY3" fmla="*/ 249342 h 287107"/>
                <a:gd name="connsiteX4" fmla="*/ 158996 w 161761"/>
                <a:gd name="connsiteY4" fmla="*/ 230206 h 287107"/>
                <a:gd name="connsiteX5" fmla="*/ 156744 w 161761"/>
                <a:gd name="connsiteY5" fmla="*/ 86116 h 287107"/>
                <a:gd name="connsiteX6" fmla="*/ 130853 w 161761"/>
                <a:gd name="connsiteY6" fmla="*/ 24202 h 287107"/>
                <a:gd name="connsiteX7" fmla="*/ 90328 w 161761"/>
                <a:gd name="connsiteY7" fmla="*/ 0 h 287107"/>
                <a:gd name="connsiteX8" fmla="*/ 69503 w 161761"/>
                <a:gd name="connsiteY8" fmla="*/ 10694 h 287107"/>
                <a:gd name="connsiteX9" fmla="*/ 272 w 161761"/>
                <a:gd name="connsiteY9" fmla="*/ 271856 h 287107"/>
                <a:gd name="connsiteX10" fmla="*/ 15469 w 161761"/>
                <a:gd name="connsiteY10" fmla="*/ 285365 h 287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761" h="287107">
                  <a:moveTo>
                    <a:pt x="15469" y="285365"/>
                  </a:moveTo>
                  <a:cubicBezTo>
                    <a:pt x="57683" y="282550"/>
                    <a:pt x="110591" y="293807"/>
                    <a:pt x="151679" y="280299"/>
                  </a:cubicBezTo>
                  <a:cubicBezTo>
                    <a:pt x="157307" y="278611"/>
                    <a:pt x="161247" y="272982"/>
                    <a:pt x="160684" y="266791"/>
                  </a:cubicBezTo>
                  <a:cubicBezTo>
                    <a:pt x="160122" y="260599"/>
                    <a:pt x="159559" y="254971"/>
                    <a:pt x="159559" y="249342"/>
                  </a:cubicBezTo>
                  <a:cubicBezTo>
                    <a:pt x="158996" y="242588"/>
                    <a:pt x="158996" y="236397"/>
                    <a:pt x="158996" y="230206"/>
                  </a:cubicBezTo>
                  <a:cubicBezTo>
                    <a:pt x="158433" y="176172"/>
                    <a:pt x="166876" y="143527"/>
                    <a:pt x="156744" y="86116"/>
                  </a:cubicBezTo>
                  <a:cubicBezTo>
                    <a:pt x="150553" y="50656"/>
                    <a:pt x="140985" y="37711"/>
                    <a:pt x="130853" y="24202"/>
                  </a:cubicBezTo>
                  <a:cubicBezTo>
                    <a:pt x="120722" y="10694"/>
                    <a:pt x="90328" y="0"/>
                    <a:pt x="90328" y="0"/>
                  </a:cubicBezTo>
                  <a:lnTo>
                    <a:pt x="69503" y="10694"/>
                  </a:lnTo>
                  <a:cubicBezTo>
                    <a:pt x="-16051" y="39399"/>
                    <a:pt x="2524" y="203752"/>
                    <a:pt x="272" y="271856"/>
                  </a:cubicBezTo>
                  <a:cubicBezTo>
                    <a:pt x="272" y="279173"/>
                    <a:pt x="7589" y="285928"/>
                    <a:pt x="15469" y="285365"/>
                  </a:cubicBezTo>
                  <a:close/>
                </a:path>
              </a:pathLst>
            </a:custGeom>
            <a:solidFill>
              <a:srgbClr val="FFBC54"/>
            </a:solidFill>
            <a:ln w="5622" cap="flat">
              <a:noFill/>
              <a:prstDash val="solid"/>
              <a:miter/>
            </a:ln>
          </p:spPr>
          <p:txBody>
            <a:bodyPr rtlCol="0" anchor="ctr"/>
            <a:lstStyle/>
            <a:p>
              <a:endParaRPr lang="vi-VN"/>
            </a:p>
          </p:txBody>
        </p:sp>
        <p:sp>
          <p:nvSpPr>
            <p:cNvPr id="108" name="Freeform: Shape 107">
              <a:extLst>
                <a:ext uri="{FF2B5EF4-FFF2-40B4-BE49-F238E27FC236}">
                  <a16:creationId xmlns:a16="http://schemas.microsoft.com/office/drawing/2014/main" id="{09CA205D-D8D7-6C49-E641-57E2F27AB3D4}"/>
                </a:ext>
              </a:extLst>
            </p:cNvPr>
            <p:cNvSpPr/>
            <p:nvPr/>
          </p:nvSpPr>
          <p:spPr>
            <a:xfrm>
              <a:off x="7826200" y="3895764"/>
              <a:ext cx="51781" cy="66416"/>
            </a:xfrm>
            <a:custGeom>
              <a:avLst/>
              <a:gdLst>
                <a:gd name="connsiteX0" fmla="*/ 51782 w 51781"/>
                <a:gd name="connsiteY0" fmla="*/ 44465 h 66416"/>
                <a:gd name="connsiteX1" fmla="*/ 49531 w 51781"/>
                <a:gd name="connsiteY1" fmla="*/ 48405 h 66416"/>
                <a:gd name="connsiteX2" fmla="*/ 16322 w 51781"/>
                <a:gd name="connsiteY2" fmla="*/ 61913 h 66416"/>
                <a:gd name="connsiteX3" fmla="*/ 8443 w 51781"/>
                <a:gd name="connsiteY3" fmla="*/ 37711 h 66416"/>
                <a:gd name="connsiteX4" fmla="*/ 0 w 51781"/>
                <a:gd name="connsiteY4" fmla="*/ 12383 h 66416"/>
                <a:gd name="connsiteX5" fmla="*/ 24202 w 51781"/>
                <a:gd name="connsiteY5" fmla="*/ 0 h 66416"/>
                <a:gd name="connsiteX6" fmla="*/ 34896 w 51781"/>
                <a:gd name="connsiteY6" fmla="*/ 16885 h 66416"/>
                <a:gd name="connsiteX7" fmla="*/ 51782 w 51781"/>
                <a:gd name="connsiteY7" fmla="*/ 44465 h 6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81" h="66416">
                  <a:moveTo>
                    <a:pt x="51782" y="44465"/>
                  </a:moveTo>
                  <a:cubicBezTo>
                    <a:pt x="51219" y="45591"/>
                    <a:pt x="50656" y="47279"/>
                    <a:pt x="49531" y="48405"/>
                  </a:cubicBezTo>
                  <a:cubicBezTo>
                    <a:pt x="38836" y="66416"/>
                    <a:pt x="15197" y="70919"/>
                    <a:pt x="16322" y="61913"/>
                  </a:cubicBezTo>
                  <a:lnTo>
                    <a:pt x="8443" y="37711"/>
                  </a:lnTo>
                  <a:lnTo>
                    <a:pt x="0" y="12383"/>
                  </a:lnTo>
                  <a:lnTo>
                    <a:pt x="24202" y="0"/>
                  </a:lnTo>
                  <a:lnTo>
                    <a:pt x="34896" y="16885"/>
                  </a:lnTo>
                  <a:lnTo>
                    <a:pt x="51782" y="44465"/>
                  </a:lnTo>
                  <a:close/>
                </a:path>
              </a:pathLst>
            </a:custGeom>
            <a:solidFill>
              <a:srgbClr val="F9CBCB"/>
            </a:solidFill>
            <a:ln w="5622" cap="flat">
              <a:noFill/>
              <a:prstDash val="solid"/>
              <a:miter/>
            </a:ln>
          </p:spPr>
          <p:txBody>
            <a:bodyPr rtlCol="0" anchor="ctr"/>
            <a:lstStyle/>
            <a:p>
              <a:endParaRPr lang="vi-VN"/>
            </a:p>
          </p:txBody>
        </p:sp>
        <p:sp>
          <p:nvSpPr>
            <p:cNvPr id="109" name="Freeform: Shape 108">
              <a:extLst>
                <a:ext uri="{FF2B5EF4-FFF2-40B4-BE49-F238E27FC236}">
                  <a16:creationId xmlns:a16="http://schemas.microsoft.com/office/drawing/2014/main" id="{387058EA-1F3F-41AE-6CCB-B02E641AA3F1}"/>
                </a:ext>
              </a:extLst>
            </p:cNvPr>
            <p:cNvSpPr/>
            <p:nvPr/>
          </p:nvSpPr>
          <p:spPr>
            <a:xfrm>
              <a:off x="7834643" y="3910398"/>
              <a:ext cx="43339" cy="33770"/>
            </a:xfrm>
            <a:custGeom>
              <a:avLst/>
              <a:gdLst>
                <a:gd name="connsiteX0" fmla="*/ 43339 w 43339"/>
                <a:gd name="connsiteY0" fmla="*/ 29831 h 33770"/>
                <a:gd name="connsiteX1" fmla="*/ 41088 w 43339"/>
                <a:gd name="connsiteY1" fmla="*/ 33771 h 33770"/>
                <a:gd name="connsiteX2" fmla="*/ 17448 w 43339"/>
                <a:gd name="connsiteY2" fmla="*/ 18011 h 33770"/>
                <a:gd name="connsiteX3" fmla="*/ 0 w 43339"/>
                <a:gd name="connsiteY3" fmla="*/ 23077 h 33770"/>
                <a:gd name="connsiteX4" fmla="*/ 12382 w 43339"/>
                <a:gd name="connsiteY4" fmla="*/ 0 h 33770"/>
                <a:gd name="connsiteX5" fmla="*/ 26454 w 43339"/>
                <a:gd name="connsiteY5" fmla="*/ 2252 h 33770"/>
                <a:gd name="connsiteX6" fmla="*/ 43339 w 43339"/>
                <a:gd name="connsiteY6" fmla="*/ 29831 h 3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39" h="33770">
                  <a:moveTo>
                    <a:pt x="43339" y="29831"/>
                  </a:moveTo>
                  <a:cubicBezTo>
                    <a:pt x="42776" y="30957"/>
                    <a:pt x="42214" y="32645"/>
                    <a:pt x="41088" y="33771"/>
                  </a:cubicBezTo>
                  <a:cubicBezTo>
                    <a:pt x="37711" y="29268"/>
                    <a:pt x="27579" y="7880"/>
                    <a:pt x="17448" y="18011"/>
                  </a:cubicBezTo>
                  <a:cubicBezTo>
                    <a:pt x="9005" y="25891"/>
                    <a:pt x="0" y="23077"/>
                    <a:pt x="0" y="23077"/>
                  </a:cubicBezTo>
                  <a:lnTo>
                    <a:pt x="12382" y="0"/>
                  </a:lnTo>
                  <a:cubicBezTo>
                    <a:pt x="12382" y="0"/>
                    <a:pt x="19137" y="1126"/>
                    <a:pt x="26454" y="2252"/>
                  </a:cubicBezTo>
                  <a:lnTo>
                    <a:pt x="43339" y="29831"/>
                  </a:lnTo>
                  <a:close/>
                </a:path>
              </a:pathLst>
            </a:custGeom>
            <a:solidFill>
              <a:srgbClr val="F5BABA"/>
            </a:solidFill>
            <a:ln w="5622" cap="flat">
              <a:noFill/>
              <a:prstDash val="solid"/>
              <a:miter/>
            </a:ln>
          </p:spPr>
          <p:txBody>
            <a:bodyPr rtlCol="0" anchor="ctr"/>
            <a:lstStyle/>
            <a:p>
              <a:endParaRPr lang="vi-VN"/>
            </a:p>
          </p:txBody>
        </p:sp>
        <p:sp>
          <p:nvSpPr>
            <p:cNvPr id="110" name="Freeform: Shape 109">
              <a:extLst>
                <a:ext uri="{FF2B5EF4-FFF2-40B4-BE49-F238E27FC236}">
                  <a16:creationId xmlns:a16="http://schemas.microsoft.com/office/drawing/2014/main" id="{C8FA9422-4380-28A0-EA14-0E0491AF6055}"/>
                </a:ext>
              </a:extLst>
            </p:cNvPr>
            <p:cNvSpPr/>
            <p:nvPr/>
          </p:nvSpPr>
          <p:spPr>
            <a:xfrm>
              <a:off x="7794680" y="3828011"/>
              <a:ext cx="92579" cy="98327"/>
            </a:xfrm>
            <a:custGeom>
              <a:avLst/>
              <a:gdLst>
                <a:gd name="connsiteX0" fmla="*/ 0 w 92579"/>
                <a:gd name="connsiteY0" fmla="*/ 26665 h 98327"/>
                <a:gd name="connsiteX1" fmla="*/ 1688 w 92579"/>
                <a:gd name="connsiteY1" fmla="*/ 33982 h 98327"/>
                <a:gd name="connsiteX2" fmla="*/ 6754 w 92579"/>
                <a:gd name="connsiteY2" fmla="*/ 45802 h 98327"/>
                <a:gd name="connsiteX3" fmla="*/ 7317 w 92579"/>
                <a:gd name="connsiteY3" fmla="*/ 45802 h 98327"/>
                <a:gd name="connsiteX4" fmla="*/ 11257 w 92579"/>
                <a:gd name="connsiteY4" fmla="*/ 45802 h 98327"/>
                <a:gd name="connsiteX5" fmla="*/ 12945 w 92579"/>
                <a:gd name="connsiteY5" fmla="*/ 47490 h 98327"/>
                <a:gd name="connsiteX6" fmla="*/ 29268 w 92579"/>
                <a:gd name="connsiteY6" fmla="*/ 47490 h 98327"/>
                <a:gd name="connsiteX7" fmla="*/ 37148 w 92579"/>
                <a:gd name="connsiteY7" fmla="*/ 55933 h 98327"/>
                <a:gd name="connsiteX8" fmla="*/ 47842 w 92579"/>
                <a:gd name="connsiteY8" fmla="*/ 53682 h 98327"/>
                <a:gd name="connsiteX9" fmla="*/ 55722 w 92579"/>
                <a:gd name="connsiteY9" fmla="*/ 58185 h 98327"/>
                <a:gd name="connsiteX10" fmla="*/ 60225 w 92579"/>
                <a:gd name="connsiteY10" fmla="*/ 53682 h 98327"/>
                <a:gd name="connsiteX11" fmla="*/ 61913 w 92579"/>
                <a:gd name="connsiteY11" fmla="*/ 53119 h 98327"/>
                <a:gd name="connsiteX12" fmla="*/ 61913 w 92579"/>
                <a:gd name="connsiteY12" fmla="*/ 51993 h 98327"/>
                <a:gd name="connsiteX13" fmla="*/ 75985 w 92579"/>
                <a:gd name="connsiteY13" fmla="*/ 50868 h 98327"/>
                <a:gd name="connsiteX14" fmla="*/ 67542 w 92579"/>
                <a:gd name="connsiteY14" fmla="*/ 73382 h 98327"/>
                <a:gd name="connsiteX15" fmla="*/ 58537 w 92579"/>
                <a:gd name="connsiteY15" fmla="*/ 89141 h 98327"/>
                <a:gd name="connsiteX16" fmla="*/ 70356 w 92579"/>
                <a:gd name="connsiteY16" fmla="*/ 98147 h 98327"/>
                <a:gd name="connsiteX17" fmla="*/ 78236 w 92579"/>
                <a:gd name="connsiteY17" fmla="*/ 88016 h 98327"/>
                <a:gd name="connsiteX18" fmla="*/ 86679 w 92579"/>
                <a:gd name="connsiteY18" fmla="*/ 84076 h 98327"/>
                <a:gd name="connsiteX19" fmla="*/ 86679 w 92579"/>
                <a:gd name="connsiteY19" fmla="*/ 75070 h 98327"/>
                <a:gd name="connsiteX20" fmla="*/ 86116 w 92579"/>
                <a:gd name="connsiteY20" fmla="*/ 73382 h 98327"/>
                <a:gd name="connsiteX21" fmla="*/ 88367 w 92579"/>
                <a:gd name="connsiteY21" fmla="*/ 70567 h 98327"/>
                <a:gd name="connsiteX22" fmla="*/ 91182 w 92579"/>
                <a:gd name="connsiteY22" fmla="*/ 55933 h 98327"/>
                <a:gd name="connsiteX23" fmla="*/ 90056 w 92579"/>
                <a:gd name="connsiteY23" fmla="*/ 53119 h 98327"/>
                <a:gd name="connsiteX24" fmla="*/ 90619 w 92579"/>
                <a:gd name="connsiteY24" fmla="*/ 51430 h 98327"/>
                <a:gd name="connsiteX25" fmla="*/ 87242 w 92579"/>
                <a:gd name="connsiteY25" fmla="*/ 37359 h 98327"/>
                <a:gd name="connsiteX26" fmla="*/ 85553 w 92579"/>
                <a:gd name="connsiteY26" fmla="*/ 36233 h 98327"/>
                <a:gd name="connsiteX27" fmla="*/ 85553 w 92579"/>
                <a:gd name="connsiteY27" fmla="*/ 33419 h 98327"/>
                <a:gd name="connsiteX28" fmla="*/ 81613 w 92579"/>
                <a:gd name="connsiteY28" fmla="*/ 24414 h 98327"/>
                <a:gd name="connsiteX29" fmla="*/ 72608 w 92579"/>
                <a:gd name="connsiteY29" fmla="*/ 20474 h 98327"/>
                <a:gd name="connsiteX30" fmla="*/ 70356 w 92579"/>
                <a:gd name="connsiteY30" fmla="*/ 13719 h 98327"/>
                <a:gd name="connsiteX31" fmla="*/ 63602 w 92579"/>
                <a:gd name="connsiteY31" fmla="*/ 10905 h 98327"/>
                <a:gd name="connsiteX32" fmla="*/ 52908 w 92579"/>
                <a:gd name="connsiteY32" fmla="*/ 9779 h 98327"/>
                <a:gd name="connsiteX33" fmla="*/ 50656 w 92579"/>
                <a:gd name="connsiteY33" fmla="*/ 3025 h 98327"/>
                <a:gd name="connsiteX34" fmla="*/ 43902 w 92579"/>
                <a:gd name="connsiteY34" fmla="*/ 211 h 98327"/>
                <a:gd name="connsiteX35" fmla="*/ 30957 w 92579"/>
                <a:gd name="connsiteY35" fmla="*/ 1900 h 98327"/>
                <a:gd name="connsiteX36" fmla="*/ 27580 w 92579"/>
                <a:gd name="connsiteY36" fmla="*/ 3025 h 98327"/>
                <a:gd name="connsiteX37" fmla="*/ 24766 w 92579"/>
                <a:gd name="connsiteY37" fmla="*/ 2462 h 98327"/>
                <a:gd name="connsiteX38" fmla="*/ 7317 w 92579"/>
                <a:gd name="connsiteY38" fmla="*/ 14845 h 98327"/>
                <a:gd name="connsiteX39" fmla="*/ 0 w 92579"/>
                <a:gd name="connsiteY39" fmla="*/ 26665 h 98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2579" h="98327">
                  <a:moveTo>
                    <a:pt x="0" y="26665"/>
                  </a:moveTo>
                  <a:cubicBezTo>
                    <a:pt x="0" y="30042"/>
                    <a:pt x="1688" y="30605"/>
                    <a:pt x="1688" y="33982"/>
                  </a:cubicBezTo>
                  <a:cubicBezTo>
                    <a:pt x="1688" y="36796"/>
                    <a:pt x="1126" y="43550"/>
                    <a:pt x="6754" y="45802"/>
                  </a:cubicBezTo>
                  <a:cubicBezTo>
                    <a:pt x="6754" y="45802"/>
                    <a:pt x="7317" y="45802"/>
                    <a:pt x="7317" y="45802"/>
                  </a:cubicBezTo>
                  <a:cubicBezTo>
                    <a:pt x="9006" y="45802"/>
                    <a:pt x="10131" y="45239"/>
                    <a:pt x="11257" y="45802"/>
                  </a:cubicBezTo>
                  <a:cubicBezTo>
                    <a:pt x="11820" y="46365"/>
                    <a:pt x="12383" y="46928"/>
                    <a:pt x="12945" y="47490"/>
                  </a:cubicBezTo>
                  <a:cubicBezTo>
                    <a:pt x="17449" y="51430"/>
                    <a:pt x="24766" y="51430"/>
                    <a:pt x="29268" y="47490"/>
                  </a:cubicBezTo>
                  <a:cubicBezTo>
                    <a:pt x="30394" y="51430"/>
                    <a:pt x="33208" y="54245"/>
                    <a:pt x="37148" y="55933"/>
                  </a:cubicBezTo>
                  <a:cubicBezTo>
                    <a:pt x="41088" y="57059"/>
                    <a:pt x="45028" y="55933"/>
                    <a:pt x="47842" y="53682"/>
                  </a:cubicBezTo>
                  <a:cubicBezTo>
                    <a:pt x="49531" y="55933"/>
                    <a:pt x="52345" y="58185"/>
                    <a:pt x="55722" y="58185"/>
                  </a:cubicBezTo>
                  <a:cubicBezTo>
                    <a:pt x="57411" y="58185"/>
                    <a:pt x="59099" y="55933"/>
                    <a:pt x="60225" y="53682"/>
                  </a:cubicBezTo>
                  <a:cubicBezTo>
                    <a:pt x="61351" y="51993"/>
                    <a:pt x="61351" y="54807"/>
                    <a:pt x="61913" y="53119"/>
                  </a:cubicBezTo>
                  <a:lnTo>
                    <a:pt x="61913" y="51993"/>
                  </a:lnTo>
                  <a:cubicBezTo>
                    <a:pt x="65291" y="48616"/>
                    <a:pt x="70919" y="45239"/>
                    <a:pt x="75985" y="50868"/>
                  </a:cubicBezTo>
                  <a:cubicBezTo>
                    <a:pt x="85553" y="61562"/>
                    <a:pt x="67542" y="73382"/>
                    <a:pt x="67542" y="73382"/>
                  </a:cubicBezTo>
                  <a:cubicBezTo>
                    <a:pt x="67542" y="73382"/>
                    <a:pt x="66979" y="80136"/>
                    <a:pt x="58537" y="89141"/>
                  </a:cubicBezTo>
                  <a:cubicBezTo>
                    <a:pt x="58537" y="89141"/>
                    <a:pt x="60225" y="99835"/>
                    <a:pt x="70356" y="98147"/>
                  </a:cubicBezTo>
                  <a:cubicBezTo>
                    <a:pt x="74296" y="99273"/>
                    <a:pt x="79925" y="90830"/>
                    <a:pt x="78236" y="88016"/>
                  </a:cubicBezTo>
                  <a:cubicBezTo>
                    <a:pt x="81613" y="88578"/>
                    <a:pt x="84991" y="86890"/>
                    <a:pt x="86679" y="84076"/>
                  </a:cubicBezTo>
                  <a:cubicBezTo>
                    <a:pt x="88367" y="81261"/>
                    <a:pt x="88367" y="77884"/>
                    <a:pt x="86679" y="75070"/>
                  </a:cubicBezTo>
                  <a:cubicBezTo>
                    <a:pt x="86116" y="74507"/>
                    <a:pt x="86116" y="73944"/>
                    <a:pt x="86116" y="73382"/>
                  </a:cubicBezTo>
                  <a:cubicBezTo>
                    <a:pt x="86116" y="72256"/>
                    <a:pt x="87242" y="71130"/>
                    <a:pt x="88367" y="70567"/>
                  </a:cubicBezTo>
                  <a:cubicBezTo>
                    <a:pt x="92308" y="67190"/>
                    <a:pt x="93996" y="60999"/>
                    <a:pt x="91182" y="55933"/>
                  </a:cubicBezTo>
                  <a:cubicBezTo>
                    <a:pt x="90619" y="54807"/>
                    <a:pt x="90056" y="54245"/>
                    <a:pt x="90056" y="53119"/>
                  </a:cubicBezTo>
                  <a:cubicBezTo>
                    <a:pt x="90056" y="52556"/>
                    <a:pt x="90619" y="51993"/>
                    <a:pt x="90619" y="51430"/>
                  </a:cubicBezTo>
                  <a:cubicBezTo>
                    <a:pt x="93433" y="46928"/>
                    <a:pt x="91744" y="40173"/>
                    <a:pt x="87242" y="37359"/>
                  </a:cubicBezTo>
                  <a:cubicBezTo>
                    <a:pt x="86679" y="36796"/>
                    <a:pt x="86116" y="36796"/>
                    <a:pt x="85553" y="36233"/>
                  </a:cubicBezTo>
                  <a:cubicBezTo>
                    <a:pt x="84991" y="35108"/>
                    <a:pt x="85553" y="33982"/>
                    <a:pt x="85553" y="33419"/>
                  </a:cubicBezTo>
                  <a:cubicBezTo>
                    <a:pt x="86116" y="30042"/>
                    <a:pt x="84427" y="26665"/>
                    <a:pt x="81613" y="24414"/>
                  </a:cubicBezTo>
                  <a:cubicBezTo>
                    <a:pt x="78799" y="22162"/>
                    <a:pt x="75422" y="21599"/>
                    <a:pt x="72608" y="20474"/>
                  </a:cubicBezTo>
                  <a:cubicBezTo>
                    <a:pt x="73170" y="18222"/>
                    <a:pt x="72045" y="15408"/>
                    <a:pt x="70356" y="13719"/>
                  </a:cubicBezTo>
                  <a:cubicBezTo>
                    <a:pt x="68668" y="12031"/>
                    <a:pt x="65853" y="11468"/>
                    <a:pt x="63602" y="10905"/>
                  </a:cubicBezTo>
                  <a:cubicBezTo>
                    <a:pt x="60225" y="9779"/>
                    <a:pt x="56285" y="9779"/>
                    <a:pt x="52908" y="9779"/>
                  </a:cubicBezTo>
                  <a:cubicBezTo>
                    <a:pt x="53471" y="7528"/>
                    <a:pt x="52345" y="4714"/>
                    <a:pt x="50656" y="3025"/>
                  </a:cubicBezTo>
                  <a:cubicBezTo>
                    <a:pt x="48968" y="1337"/>
                    <a:pt x="46716" y="211"/>
                    <a:pt x="43902" y="211"/>
                  </a:cubicBezTo>
                  <a:cubicBezTo>
                    <a:pt x="39399" y="-352"/>
                    <a:pt x="34897" y="211"/>
                    <a:pt x="30957" y="1900"/>
                  </a:cubicBezTo>
                  <a:cubicBezTo>
                    <a:pt x="29831" y="2462"/>
                    <a:pt x="28706" y="3025"/>
                    <a:pt x="27580" y="3025"/>
                  </a:cubicBezTo>
                  <a:cubicBezTo>
                    <a:pt x="26454" y="3025"/>
                    <a:pt x="25891" y="3025"/>
                    <a:pt x="24766" y="2462"/>
                  </a:cubicBezTo>
                  <a:cubicBezTo>
                    <a:pt x="16885" y="774"/>
                    <a:pt x="8443" y="6965"/>
                    <a:pt x="7317" y="14845"/>
                  </a:cubicBezTo>
                  <a:cubicBezTo>
                    <a:pt x="3940" y="16534"/>
                    <a:pt x="563" y="21599"/>
                    <a:pt x="0" y="26665"/>
                  </a:cubicBezTo>
                  <a:close/>
                </a:path>
              </a:pathLst>
            </a:custGeom>
            <a:solidFill>
              <a:srgbClr val="30334D"/>
            </a:solidFill>
            <a:ln w="5622" cap="flat">
              <a:noFill/>
              <a:prstDash val="solid"/>
              <a:miter/>
            </a:ln>
          </p:spPr>
          <p:txBody>
            <a:bodyPr rtlCol="0" anchor="ctr"/>
            <a:lstStyle/>
            <a:p>
              <a:endParaRPr lang="vi-VN"/>
            </a:p>
          </p:txBody>
        </p:sp>
        <p:sp>
          <p:nvSpPr>
            <p:cNvPr id="111" name="Freeform: Shape 110">
              <a:extLst>
                <a:ext uri="{FF2B5EF4-FFF2-40B4-BE49-F238E27FC236}">
                  <a16:creationId xmlns:a16="http://schemas.microsoft.com/office/drawing/2014/main" id="{08AF1A8C-622E-660C-7701-91FA4DDC7413}"/>
                </a:ext>
              </a:extLst>
            </p:cNvPr>
            <p:cNvSpPr/>
            <p:nvPr/>
          </p:nvSpPr>
          <p:spPr>
            <a:xfrm>
              <a:off x="7801661" y="3873250"/>
              <a:ext cx="71585" cy="58680"/>
            </a:xfrm>
            <a:custGeom>
              <a:avLst/>
              <a:gdLst>
                <a:gd name="connsiteX0" fmla="*/ 337 w 71585"/>
                <a:gd name="connsiteY0" fmla="*/ 563 h 58680"/>
                <a:gd name="connsiteX1" fmla="*/ 1462 w 71585"/>
                <a:gd name="connsiteY1" fmla="*/ 29831 h 58680"/>
                <a:gd name="connsiteX2" fmla="*/ 22288 w 71585"/>
                <a:gd name="connsiteY2" fmla="*/ 58536 h 58680"/>
                <a:gd name="connsiteX3" fmla="*/ 48742 w 71585"/>
                <a:gd name="connsiteY3" fmla="*/ 47842 h 58680"/>
                <a:gd name="connsiteX4" fmla="*/ 60562 w 71585"/>
                <a:gd name="connsiteY4" fmla="*/ 27580 h 58680"/>
                <a:gd name="connsiteX5" fmla="*/ 69004 w 71585"/>
                <a:gd name="connsiteY5" fmla="*/ 5066 h 58680"/>
                <a:gd name="connsiteX6" fmla="*/ 54933 w 71585"/>
                <a:gd name="connsiteY6" fmla="*/ 6191 h 58680"/>
                <a:gd name="connsiteX7" fmla="*/ 53245 w 71585"/>
                <a:gd name="connsiteY7" fmla="*/ 7880 h 58680"/>
                <a:gd name="connsiteX8" fmla="*/ 51556 w 71585"/>
                <a:gd name="connsiteY8" fmla="*/ 10694 h 58680"/>
                <a:gd name="connsiteX9" fmla="*/ 48742 w 71585"/>
                <a:gd name="connsiteY9" fmla="*/ 12945 h 58680"/>
                <a:gd name="connsiteX10" fmla="*/ 46490 w 71585"/>
                <a:gd name="connsiteY10" fmla="*/ 12383 h 58680"/>
                <a:gd name="connsiteX11" fmla="*/ 40862 w 71585"/>
                <a:gd name="connsiteY11" fmla="*/ 7880 h 58680"/>
                <a:gd name="connsiteX12" fmla="*/ 30168 w 71585"/>
                <a:gd name="connsiteY12" fmla="*/ 10131 h 58680"/>
                <a:gd name="connsiteX13" fmla="*/ 22288 w 71585"/>
                <a:gd name="connsiteY13" fmla="*/ 1688 h 58680"/>
                <a:gd name="connsiteX14" fmla="*/ 5965 w 71585"/>
                <a:gd name="connsiteY14" fmla="*/ 1688 h 58680"/>
                <a:gd name="connsiteX15" fmla="*/ 4277 w 71585"/>
                <a:gd name="connsiteY15" fmla="*/ 0 h 58680"/>
                <a:gd name="connsiteX16" fmla="*/ 337 w 71585"/>
                <a:gd name="connsiteY16" fmla="*/ 563 h 5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1585" h="58680">
                  <a:moveTo>
                    <a:pt x="337" y="563"/>
                  </a:moveTo>
                  <a:cubicBezTo>
                    <a:pt x="-226" y="9005"/>
                    <a:pt x="-226" y="19700"/>
                    <a:pt x="1462" y="29831"/>
                  </a:cubicBezTo>
                  <a:cubicBezTo>
                    <a:pt x="3714" y="44465"/>
                    <a:pt x="9342" y="57411"/>
                    <a:pt x="22288" y="58536"/>
                  </a:cubicBezTo>
                  <a:cubicBezTo>
                    <a:pt x="34108" y="59662"/>
                    <a:pt x="43113" y="54033"/>
                    <a:pt x="48742" y="47842"/>
                  </a:cubicBezTo>
                  <a:cubicBezTo>
                    <a:pt x="57185" y="38837"/>
                    <a:pt x="60562" y="27580"/>
                    <a:pt x="60562" y="27580"/>
                  </a:cubicBezTo>
                  <a:cubicBezTo>
                    <a:pt x="60562" y="27580"/>
                    <a:pt x="78010" y="15760"/>
                    <a:pt x="69004" y="5066"/>
                  </a:cubicBezTo>
                  <a:cubicBezTo>
                    <a:pt x="63939" y="-563"/>
                    <a:pt x="58310" y="2814"/>
                    <a:pt x="54933" y="6191"/>
                  </a:cubicBezTo>
                  <a:cubicBezTo>
                    <a:pt x="54370" y="6754"/>
                    <a:pt x="53807" y="7317"/>
                    <a:pt x="53245" y="7880"/>
                  </a:cubicBezTo>
                  <a:cubicBezTo>
                    <a:pt x="52682" y="9005"/>
                    <a:pt x="52119" y="9568"/>
                    <a:pt x="51556" y="10694"/>
                  </a:cubicBezTo>
                  <a:cubicBezTo>
                    <a:pt x="50430" y="11820"/>
                    <a:pt x="49305" y="12945"/>
                    <a:pt x="48742" y="12945"/>
                  </a:cubicBezTo>
                  <a:cubicBezTo>
                    <a:pt x="48179" y="12945"/>
                    <a:pt x="47053" y="12945"/>
                    <a:pt x="46490" y="12383"/>
                  </a:cubicBezTo>
                  <a:cubicBezTo>
                    <a:pt x="44239" y="11820"/>
                    <a:pt x="42550" y="10131"/>
                    <a:pt x="40862" y="7880"/>
                  </a:cubicBezTo>
                  <a:cubicBezTo>
                    <a:pt x="38048" y="10694"/>
                    <a:pt x="33545" y="11257"/>
                    <a:pt x="30168" y="10131"/>
                  </a:cubicBezTo>
                  <a:cubicBezTo>
                    <a:pt x="26228" y="9005"/>
                    <a:pt x="23414" y="5628"/>
                    <a:pt x="22288" y="1688"/>
                  </a:cubicBezTo>
                  <a:cubicBezTo>
                    <a:pt x="17785" y="5628"/>
                    <a:pt x="10468" y="5628"/>
                    <a:pt x="5965" y="1688"/>
                  </a:cubicBezTo>
                  <a:cubicBezTo>
                    <a:pt x="5402" y="1126"/>
                    <a:pt x="4840" y="563"/>
                    <a:pt x="4277" y="0"/>
                  </a:cubicBezTo>
                  <a:cubicBezTo>
                    <a:pt x="3151" y="563"/>
                    <a:pt x="2025" y="563"/>
                    <a:pt x="337" y="563"/>
                  </a:cubicBezTo>
                  <a:close/>
                </a:path>
              </a:pathLst>
            </a:custGeom>
            <a:solidFill>
              <a:srgbClr val="F9CBCB"/>
            </a:solidFill>
            <a:ln w="5622" cap="flat">
              <a:noFill/>
              <a:prstDash val="solid"/>
              <a:miter/>
            </a:ln>
          </p:spPr>
          <p:txBody>
            <a:bodyPr rtlCol="0" anchor="ctr"/>
            <a:lstStyle/>
            <a:p>
              <a:endParaRPr lang="vi-VN"/>
            </a:p>
          </p:txBody>
        </p:sp>
        <p:grpSp>
          <p:nvGrpSpPr>
            <p:cNvPr id="112" name="Graphic 1">
              <a:extLst>
                <a:ext uri="{FF2B5EF4-FFF2-40B4-BE49-F238E27FC236}">
                  <a16:creationId xmlns:a16="http://schemas.microsoft.com/office/drawing/2014/main" id="{80B06DA4-C8D7-A6A6-1AAC-EC92476DB566}"/>
                </a:ext>
              </a:extLst>
            </p:cNvPr>
            <p:cNvGrpSpPr/>
            <p:nvPr/>
          </p:nvGrpSpPr>
          <p:grpSpPr>
            <a:xfrm>
              <a:off x="7639633" y="3943746"/>
              <a:ext cx="263252" cy="151852"/>
              <a:chOff x="7639633" y="3943746"/>
              <a:chExt cx="263252" cy="151852"/>
            </a:xfrm>
          </p:grpSpPr>
          <p:sp>
            <p:nvSpPr>
              <p:cNvPr id="113" name="Freeform: Shape 112">
                <a:extLst>
                  <a:ext uri="{FF2B5EF4-FFF2-40B4-BE49-F238E27FC236}">
                    <a16:creationId xmlns:a16="http://schemas.microsoft.com/office/drawing/2014/main" id="{4AE5B80E-1697-2070-8742-18B7F66FE7C8}"/>
                  </a:ext>
                </a:extLst>
              </p:cNvPr>
              <p:cNvSpPr/>
              <p:nvPr/>
            </p:nvSpPr>
            <p:spPr>
              <a:xfrm>
                <a:off x="7639633" y="3943746"/>
                <a:ext cx="255971" cy="151852"/>
              </a:xfrm>
              <a:custGeom>
                <a:avLst/>
                <a:gdLst>
                  <a:gd name="connsiteX0" fmla="*/ 26155 w 255971"/>
                  <a:gd name="connsiteY0" fmla="*/ 49391 h 151852"/>
                  <a:gd name="connsiteX1" fmla="*/ 138162 w 255971"/>
                  <a:gd name="connsiteY1" fmla="*/ 151830 h 151852"/>
                  <a:gd name="connsiteX2" fmla="*/ 192758 w 255971"/>
                  <a:gd name="connsiteY2" fmla="*/ 127627 h 151852"/>
                  <a:gd name="connsiteX3" fmla="*/ 254672 w 255971"/>
                  <a:gd name="connsiteY3" fmla="*/ 49391 h 151852"/>
                  <a:gd name="connsiteX4" fmla="*/ 192196 w 255971"/>
                  <a:gd name="connsiteY4" fmla="*/ 39260 h 151852"/>
                  <a:gd name="connsiteX5" fmla="*/ 152233 w 255971"/>
                  <a:gd name="connsiteY5" fmla="*/ 82599 h 151852"/>
                  <a:gd name="connsiteX6" fmla="*/ 141539 w 255971"/>
                  <a:gd name="connsiteY6" fmla="*/ 92168 h 151852"/>
                  <a:gd name="connsiteX7" fmla="*/ 52046 w 255971"/>
                  <a:gd name="connsiteY7" fmla="*/ 25751 h 151852"/>
                  <a:gd name="connsiteX8" fmla="*/ 13209 w 255971"/>
                  <a:gd name="connsiteY8" fmla="*/ 1549 h 151852"/>
                  <a:gd name="connsiteX9" fmla="*/ 26155 w 255971"/>
                  <a:gd name="connsiteY9" fmla="*/ 49391 h 15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5971" h="151852">
                    <a:moveTo>
                      <a:pt x="26155" y="49391"/>
                    </a:moveTo>
                    <a:cubicBezTo>
                      <a:pt x="26155" y="49391"/>
                      <a:pt x="102702" y="150141"/>
                      <a:pt x="138162" y="151830"/>
                    </a:cubicBezTo>
                    <a:cubicBezTo>
                      <a:pt x="153359" y="152392"/>
                      <a:pt x="173621" y="142261"/>
                      <a:pt x="192758" y="127627"/>
                    </a:cubicBezTo>
                    <a:cubicBezTo>
                      <a:pt x="220901" y="105676"/>
                      <a:pt x="246792" y="73031"/>
                      <a:pt x="254672" y="49391"/>
                    </a:cubicBezTo>
                    <a:cubicBezTo>
                      <a:pt x="264803" y="18434"/>
                      <a:pt x="213021" y="15057"/>
                      <a:pt x="192196" y="39260"/>
                    </a:cubicBezTo>
                    <a:cubicBezTo>
                      <a:pt x="167430" y="67965"/>
                      <a:pt x="163490" y="69091"/>
                      <a:pt x="152233" y="82599"/>
                    </a:cubicBezTo>
                    <a:cubicBezTo>
                      <a:pt x="148293" y="87665"/>
                      <a:pt x="144353" y="91042"/>
                      <a:pt x="141539" y="92168"/>
                    </a:cubicBezTo>
                    <a:cubicBezTo>
                      <a:pt x="125779" y="98922"/>
                      <a:pt x="52046" y="25751"/>
                      <a:pt x="52046" y="25751"/>
                    </a:cubicBezTo>
                    <a:cubicBezTo>
                      <a:pt x="52046" y="25751"/>
                      <a:pt x="27844" y="-7457"/>
                      <a:pt x="13209" y="1549"/>
                    </a:cubicBezTo>
                    <a:cubicBezTo>
                      <a:pt x="-17748" y="20686"/>
                      <a:pt x="13772" y="51642"/>
                      <a:pt x="26155" y="49391"/>
                    </a:cubicBezTo>
                    <a:close/>
                  </a:path>
                </a:pathLst>
              </a:custGeom>
              <a:solidFill>
                <a:srgbClr val="F9CBCB"/>
              </a:solidFill>
              <a:ln w="5622" cap="flat">
                <a:noFill/>
                <a:prstDash val="solid"/>
                <a:miter/>
              </a:ln>
            </p:spPr>
            <p:txBody>
              <a:bodyPr rtlCol="0" anchor="ctr"/>
              <a:lstStyle/>
              <a:p>
                <a:endParaRPr lang="vi-VN"/>
              </a:p>
            </p:txBody>
          </p:sp>
          <p:sp>
            <p:nvSpPr>
              <p:cNvPr id="114" name="Freeform: Shape 113">
                <a:extLst>
                  <a:ext uri="{FF2B5EF4-FFF2-40B4-BE49-F238E27FC236}">
                    <a16:creationId xmlns:a16="http://schemas.microsoft.com/office/drawing/2014/main" id="{178A1755-005C-D1E8-732E-0162FFA60F2D}"/>
                  </a:ext>
                </a:extLst>
              </p:cNvPr>
              <p:cNvSpPr/>
              <p:nvPr/>
            </p:nvSpPr>
            <p:spPr>
              <a:xfrm>
                <a:off x="7778920" y="3960191"/>
                <a:ext cx="123964" cy="129756"/>
              </a:xfrm>
              <a:custGeom>
                <a:avLst/>
                <a:gdLst>
                  <a:gd name="connsiteX0" fmla="*/ 0 w 123964"/>
                  <a:gd name="connsiteY0" fmla="*/ 70657 h 129756"/>
                  <a:gd name="connsiteX1" fmla="*/ 51782 w 123964"/>
                  <a:gd name="connsiteY1" fmla="*/ 129757 h 129756"/>
                  <a:gd name="connsiteX2" fmla="*/ 122138 w 123964"/>
                  <a:gd name="connsiteY2" fmla="*/ 47581 h 129756"/>
                  <a:gd name="connsiteX3" fmla="*/ 48405 w 123964"/>
                  <a:gd name="connsiteY3" fmla="*/ 20001 h 129756"/>
                  <a:gd name="connsiteX4" fmla="*/ 0 w 123964"/>
                  <a:gd name="connsiteY4" fmla="*/ 70657 h 129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964" h="129756">
                    <a:moveTo>
                      <a:pt x="0" y="70657"/>
                    </a:moveTo>
                    <a:lnTo>
                      <a:pt x="51782" y="129757"/>
                    </a:lnTo>
                    <a:cubicBezTo>
                      <a:pt x="82739" y="105554"/>
                      <a:pt x="113696" y="74034"/>
                      <a:pt x="122138" y="47581"/>
                    </a:cubicBezTo>
                    <a:cubicBezTo>
                      <a:pt x="133395" y="13247"/>
                      <a:pt x="90619" y="-23901"/>
                      <a:pt x="48405" y="20001"/>
                    </a:cubicBezTo>
                    <a:cubicBezTo>
                      <a:pt x="27017" y="43078"/>
                      <a:pt x="12383" y="55460"/>
                      <a:pt x="0" y="70657"/>
                    </a:cubicBezTo>
                    <a:close/>
                  </a:path>
                </a:pathLst>
              </a:custGeom>
              <a:solidFill>
                <a:srgbClr val="FFCA78"/>
              </a:solidFill>
              <a:ln w="5622" cap="flat">
                <a:noFill/>
                <a:prstDash val="solid"/>
                <a:miter/>
              </a:ln>
            </p:spPr>
            <p:txBody>
              <a:bodyPr rtlCol="0" anchor="ctr"/>
              <a:lstStyle/>
              <a:p>
                <a:endParaRPr lang="vi-VN"/>
              </a:p>
            </p:txBody>
          </p:sp>
        </p:grpSp>
      </p:grpSp>
      <p:grpSp>
        <p:nvGrpSpPr>
          <p:cNvPr id="115" name="Graphic 1">
            <a:extLst>
              <a:ext uri="{FF2B5EF4-FFF2-40B4-BE49-F238E27FC236}">
                <a16:creationId xmlns:a16="http://schemas.microsoft.com/office/drawing/2014/main" id="{471BEC77-1CDF-86B3-31C5-CC073DF43622}"/>
              </a:ext>
            </a:extLst>
          </p:cNvPr>
          <p:cNvGrpSpPr/>
          <p:nvPr/>
        </p:nvGrpSpPr>
        <p:grpSpPr>
          <a:xfrm>
            <a:off x="4857288" y="4460303"/>
            <a:ext cx="411786" cy="723239"/>
            <a:chOff x="4857287" y="4460302"/>
            <a:chExt cx="411786" cy="723239"/>
          </a:xfrm>
        </p:grpSpPr>
        <p:sp>
          <p:nvSpPr>
            <p:cNvPr id="116" name="Freeform: Shape 115">
              <a:extLst>
                <a:ext uri="{FF2B5EF4-FFF2-40B4-BE49-F238E27FC236}">
                  <a16:creationId xmlns:a16="http://schemas.microsoft.com/office/drawing/2014/main" id="{0900BFEE-DE6B-A9ED-6582-EEDCF45A8422}"/>
                </a:ext>
              </a:extLst>
            </p:cNvPr>
            <p:cNvSpPr/>
            <p:nvPr/>
          </p:nvSpPr>
          <p:spPr>
            <a:xfrm>
              <a:off x="5028811" y="4460302"/>
              <a:ext cx="100820" cy="77673"/>
            </a:xfrm>
            <a:custGeom>
              <a:avLst/>
              <a:gdLst>
                <a:gd name="connsiteX0" fmla="*/ 98524 w 100820"/>
                <a:gd name="connsiteY0" fmla="*/ 50656 h 77673"/>
                <a:gd name="connsiteX1" fmla="*/ 97961 w 100820"/>
                <a:gd name="connsiteY1" fmla="*/ 39962 h 77673"/>
                <a:gd name="connsiteX2" fmla="*/ 100213 w 100820"/>
                <a:gd name="connsiteY2" fmla="*/ 33208 h 77673"/>
                <a:gd name="connsiteX3" fmla="*/ 96273 w 100820"/>
                <a:gd name="connsiteY3" fmla="*/ 29268 h 77673"/>
                <a:gd name="connsiteX4" fmla="*/ 92333 w 100820"/>
                <a:gd name="connsiteY4" fmla="*/ 20826 h 77673"/>
                <a:gd name="connsiteX5" fmla="*/ 82765 w 100820"/>
                <a:gd name="connsiteY5" fmla="*/ 14634 h 77673"/>
                <a:gd name="connsiteX6" fmla="*/ 70945 w 100820"/>
                <a:gd name="connsiteY6" fmla="*/ 14071 h 77673"/>
                <a:gd name="connsiteX7" fmla="*/ 62502 w 100820"/>
                <a:gd name="connsiteY7" fmla="*/ 10694 h 77673"/>
                <a:gd name="connsiteX8" fmla="*/ 59688 w 100820"/>
                <a:gd name="connsiteY8" fmla="*/ 3940 h 77673"/>
                <a:gd name="connsiteX9" fmla="*/ 49556 w 100820"/>
                <a:gd name="connsiteY9" fmla="*/ 0 h 77673"/>
                <a:gd name="connsiteX10" fmla="*/ 40551 w 100820"/>
                <a:gd name="connsiteY10" fmla="*/ 3377 h 77673"/>
                <a:gd name="connsiteX11" fmla="*/ 32108 w 100820"/>
                <a:gd name="connsiteY11" fmla="*/ 9006 h 77673"/>
                <a:gd name="connsiteX12" fmla="*/ 22540 w 100820"/>
                <a:gd name="connsiteY12" fmla="*/ 10694 h 77673"/>
                <a:gd name="connsiteX13" fmla="*/ 13534 w 100820"/>
                <a:gd name="connsiteY13" fmla="*/ 19137 h 77673"/>
                <a:gd name="connsiteX14" fmla="*/ 9594 w 100820"/>
                <a:gd name="connsiteY14" fmla="*/ 29268 h 77673"/>
                <a:gd name="connsiteX15" fmla="*/ 1714 w 100820"/>
                <a:gd name="connsiteY15" fmla="*/ 34897 h 77673"/>
                <a:gd name="connsiteX16" fmla="*/ 1714 w 100820"/>
                <a:gd name="connsiteY16" fmla="*/ 47279 h 77673"/>
                <a:gd name="connsiteX17" fmla="*/ 3403 w 100820"/>
                <a:gd name="connsiteY17" fmla="*/ 52345 h 77673"/>
                <a:gd name="connsiteX18" fmla="*/ 1151 w 100820"/>
                <a:gd name="connsiteY18" fmla="*/ 60225 h 77673"/>
                <a:gd name="connsiteX19" fmla="*/ 7343 w 100820"/>
                <a:gd name="connsiteY19" fmla="*/ 73733 h 77673"/>
                <a:gd name="connsiteX20" fmla="*/ 77136 w 100820"/>
                <a:gd name="connsiteY20" fmla="*/ 77673 h 77673"/>
                <a:gd name="connsiteX21" fmla="*/ 86704 w 100820"/>
                <a:gd name="connsiteY21" fmla="*/ 74859 h 77673"/>
                <a:gd name="connsiteX22" fmla="*/ 94022 w 100820"/>
                <a:gd name="connsiteY22" fmla="*/ 69230 h 77673"/>
                <a:gd name="connsiteX23" fmla="*/ 95147 w 100820"/>
                <a:gd name="connsiteY23" fmla="*/ 64728 h 77673"/>
                <a:gd name="connsiteX24" fmla="*/ 100213 w 100820"/>
                <a:gd name="connsiteY24" fmla="*/ 57973 h 77673"/>
                <a:gd name="connsiteX25" fmla="*/ 98524 w 100820"/>
                <a:gd name="connsiteY25" fmla="*/ 50656 h 77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0820" h="77673">
                  <a:moveTo>
                    <a:pt x="98524" y="50656"/>
                  </a:moveTo>
                  <a:cubicBezTo>
                    <a:pt x="96273" y="47279"/>
                    <a:pt x="96273" y="43340"/>
                    <a:pt x="97961" y="39962"/>
                  </a:cubicBezTo>
                  <a:cubicBezTo>
                    <a:pt x="99087" y="37711"/>
                    <a:pt x="101339" y="35459"/>
                    <a:pt x="100213" y="33208"/>
                  </a:cubicBezTo>
                  <a:cubicBezTo>
                    <a:pt x="99650" y="31520"/>
                    <a:pt x="97399" y="30394"/>
                    <a:pt x="96273" y="29268"/>
                  </a:cubicBezTo>
                  <a:cubicBezTo>
                    <a:pt x="94022" y="27017"/>
                    <a:pt x="94022" y="23640"/>
                    <a:pt x="92333" y="20826"/>
                  </a:cubicBezTo>
                  <a:cubicBezTo>
                    <a:pt x="90644" y="17448"/>
                    <a:pt x="86704" y="15197"/>
                    <a:pt x="82765" y="14634"/>
                  </a:cubicBezTo>
                  <a:cubicBezTo>
                    <a:pt x="78825" y="14071"/>
                    <a:pt x="74885" y="14071"/>
                    <a:pt x="70945" y="14071"/>
                  </a:cubicBezTo>
                  <a:cubicBezTo>
                    <a:pt x="67568" y="14071"/>
                    <a:pt x="64190" y="12945"/>
                    <a:pt x="62502" y="10694"/>
                  </a:cubicBezTo>
                  <a:cubicBezTo>
                    <a:pt x="61376" y="9006"/>
                    <a:pt x="61376" y="6191"/>
                    <a:pt x="59688" y="3940"/>
                  </a:cubicBezTo>
                  <a:cubicBezTo>
                    <a:pt x="57999" y="563"/>
                    <a:pt x="53496" y="0"/>
                    <a:pt x="49556" y="0"/>
                  </a:cubicBezTo>
                  <a:cubicBezTo>
                    <a:pt x="46179" y="563"/>
                    <a:pt x="43365" y="1688"/>
                    <a:pt x="40551" y="3377"/>
                  </a:cubicBezTo>
                  <a:cubicBezTo>
                    <a:pt x="37737" y="5066"/>
                    <a:pt x="35485" y="7880"/>
                    <a:pt x="32108" y="9006"/>
                  </a:cubicBezTo>
                  <a:cubicBezTo>
                    <a:pt x="29294" y="10131"/>
                    <a:pt x="25354" y="10131"/>
                    <a:pt x="22540" y="10694"/>
                  </a:cubicBezTo>
                  <a:cubicBezTo>
                    <a:pt x="18600" y="11820"/>
                    <a:pt x="15223" y="15197"/>
                    <a:pt x="13534" y="19137"/>
                  </a:cubicBezTo>
                  <a:cubicBezTo>
                    <a:pt x="12408" y="22514"/>
                    <a:pt x="12408" y="26454"/>
                    <a:pt x="9594" y="29268"/>
                  </a:cubicBezTo>
                  <a:cubicBezTo>
                    <a:pt x="7343" y="31520"/>
                    <a:pt x="3966" y="32645"/>
                    <a:pt x="1714" y="34897"/>
                  </a:cubicBezTo>
                  <a:cubicBezTo>
                    <a:pt x="-1100" y="38274"/>
                    <a:pt x="26" y="43340"/>
                    <a:pt x="1714" y="47279"/>
                  </a:cubicBezTo>
                  <a:cubicBezTo>
                    <a:pt x="2277" y="48968"/>
                    <a:pt x="3403" y="50656"/>
                    <a:pt x="3403" y="52345"/>
                  </a:cubicBezTo>
                  <a:cubicBezTo>
                    <a:pt x="3403" y="55159"/>
                    <a:pt x="1714" y="57411"/>
                    <a:pt x="1151" y="60225"/>
                  </a:cubicBezTo>
                  <a:cubicBezTo>
                    <a:pt x="26" y="65291"/>
                    <a:pt x="2277" y="70919"/>
                    <a:pt x="7343" y="73733"/>
                  </a:cubicBezTo>
                  <a:lnTo>
                    <a:pt x="77136" y="77673"/>
                  </a:lnTo>
                  <a:cubicBezTo>
                    <a:pt x="79950" y="75985"/>
                    <a:pt x="83327" y="75422"/>
                    <a:pt x="86704" y="74859"/>
                  </a:cubicBezTo>
                  <a:cubicBezTo>
                    <a:pt x="90082" y="73733"/>
                    <a:pt x="92896" y="72045"/>
                    <a:pt x="94022" y="69230"/>
                  </a:cubicBezTo>
                  <a:cubicBezTo>
                    <a:pt x="94584" y="67542"/>
                    <a:pt x="94584" y="65853"/>
                    <a:pt x="95147" y="64728"/>
                  </a:cubicBezTo>
                  <a:cubicBezTo>
                    <a:pt x="96273" y="61913"/>
                    <a:pt x="99650" y="60788"/>
                    <a:pt x="100213" y="57973"/>
                  </a:cubicBezTo>
                  <a:cubicBezTo>
                    <a:pt x="101901" y="54596"/>
                    <a:pt x="99650" y="52908"/>
                    <a:pt x="98524" y="50656"/>
                  </a:cubicBezTo>
                  <a:close/>
                </a:path>
              </a:pathLst>
            </a:custGeom>
            <a:solidFill>
              <a:srgbClr val="353640"/>
            </a:solidFill>
            <a:ln w="5622" cap="flat">
              <a:noFill/>
              <a:prstDash val="solid"/>
              <a:miter/>
            </a:ln>
          </p:spPr>
          <p:txBody>
            <a:bodyPr rtlCol="0" anchor="ctr"/>
            <a:lstStyle/>
            <a:p>
              <a:endParaRPr lang="vi-VN"/>
            </a:p>
          </p:txBody>
        </p:sp>
        <p:sp>
          <p:nvSpPr>
            <p:cNvPr id="117" name="Freeform: Shape 116">
              <a:extLst>
                <a:ext uri="{FF2B5EF4-FFF2-40B4-BE49-F238E27FC236}">
                  <a16:creationId xmlns:a16="http://schemas.microsoft.com/office/drawing/2014/main" id="{208D9582-DEBF-CB44-E90A-CEFC19A4FC00}"/>
                </a:ext>
              </a:extLst>
            </p:cNvPr>
            <p:cNvSpPr/>
            <p:nvPr/>
          </p:nvSpPr>
          <p:spPr>
            <a:xfrm>
              <a:off x="4895300" y="4814335"/>
              <a:ext cx="354735" cy="88367"/>
            </a:xfrm>
            <a:custGeom>
              <a:avLst/>
              <a:gdLst>
                <a:gd name="connsiteX0" fmla="*/ 103705 w 354735"/>
                <a:gd name="connsiteY0" fmla="*/ 6191 h 88367"/>
                <a:gd name="connsiteX1" fmla="*/ 703 w 354735"/>
                <a:gd name="connsiteY1" fmla="*/ 36585 h 88367"/>
                <a:gd name="connsiteX2" fmla="*/ 108208 w 354735"/>
                <a:gd name="connsiteY2" fmla="*/ 88367 h 88367"/>
                <a:gd name="connsiteX3" fmla="*/ 182504 w 354735"/>
                <a:gd name="connsiteY3" fmla="*/ 81613 h 88367"/>
                <a:gd name="connsiteX4" fmla="*/ 354736 w 354735"/>
                <a:gd name="connsiteY4" fmla="*/ 37711 h 88367"/>
                <a:gd name="connsiteX5" fmla="*/ 266368 w 354735"/>
                <a:gd name="connsiteY5" fmla="*/ 0 h 88367"/>
                <a:gd name="connsiteX6" fmla="*/ 103705 w 354735"/>
                <a:gd name="connsiteY6" fmla="*/ 6191 h 8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4735" h="88367">
                  <a:moveTo>
                    <a:pt x="103705" y="6191"/>
                  </a:moveTo>
                  <a:cubicBezTo>
                    <a:pt x="104831" y="1125"/>
                    <a:pt x="-9991" y="-1126"/>
                    <a:pt x="703" y="36585"/>
                  </a:cubicBezTo>
                  <a:cubicBezTo>
                    <a:pt x="703" y="37148"/>
                    <a:pt x="108208" y="88367"/>
                    <a:pt x="108208" y="88367"/>
                  </a:cubicBezTo>
                  <a:lnTo>
                    <a:pt x="182504" y="81613"/>
                  </a:lnTo>
                  <a:lnTo>
                    <a:pt x="354736" y="37711"/>
                  </a:lnTo>
                  <a:cubicBezTo>
                    <a:pt x="330533" y="29268"/>
                    <a:pt x="295637" y="5628"/>
                    <a:pt x="266368" y="0"/>
                  </a:cubicBezTo>
                  <a:lnTo>
                    <a:pt x="103705" y="6191"/>
                  </a:lnTo>
                  <a:close/>
                </a:path>
              </a:pathLst>
            </a:custGeom>
            <a:solidFill>
              <a:srgbClr val="404466"/>
            </a:solidFill>
            <a:ln w="5622" cap="flat">
              <a:noFill/>
              <a:prstDash val="solid"/>
              <a:miter/>
            </a:ln>
          </p:spPr>
          <p:txBody>
            <a:bodyPr rtlCol="0" anchor="ctr"/>
            <a:lstStyle/>
            <a:p>
              <a:endParaRPr lang="vi-VN"/>
            </a:p>
          </p:txBody>
        </p:sp>
        <p:grpSp>
          <p:nvGrpSpPr>
            <p:cNvPr id="118" name="Graphic 1">
              <a:extLst>
                <a:ext uri="{FF2B5EF4-FFF2-40B4-BE49-F238E27FC236}">
                  <a16:creationId xmlns:a16="http://schemas.microsoft.com/office/drawing/2014/main" id="{60E730FE-6392-DA86-E87B-C779A6738E71}"/>
                </a:ext>
              </a:extLst>
            </p:cNvPr>
            <p:cNvGrpSpPr/>
            <p:nvPr/>
          </p:nvGrpSpPr>
          <p:grpSpPr>
            <a:xfrm>
              <a:off x="4857287" y="4845160"/>
              <a:ext cx="411786" cy="103086"/>
              <a:chOff x="4857287" y="4845160"/>
              <a:chExt cx="411786" cy="103086"/>
            </a:xfrm>
          </p:grpSpPr>
          <p:sp>
            <p:nvSpPr>
              <p:cNvPr id="119" name="Freeform: Shape 118">
                <a:extLst>
                  <a:ext uri="{FF2B5EF4-FFF2-40B4-BE49-F238E27FC236}">
                    <a16:creationId xmlns:a16="http://schemas.microsoft.com/office/drawing/2014/main" id="{4ECBFABE-FC7C-910A-6CD4-80EED6E22621}"/>
                  </a:ext>
                </a:extLst>
              </p:cNvPr>
              <p:cNvSpPr/>
              <p:nvPr/>
            </p:nvSpPr>
            <p:spPr>
              <a:xfrm>
                <a:off x="4874818" y="4848285"/>
                <a:ext cx="388726" cy="96455"/>
              </a:xfrm>
              <a:custGeom>
                <a:avLst/>
                <a:gdLst>
                  <a:gd name="connsiteX0" fmla="*/ 155707 w 388726"/>
                  <a:gd name="connsiteY0" fmla="*/ 94380 h 96455"/>
                  <a:gd name="connsiteX1" fmla="*/ 154581 w 388726"/>
                  <a:gd name="connsiteY1" fmla="*/ 94380 h 96455"/>
                  <a:gd name="connsiteX2" fmla="*/ 154018 w 388726"/>
                  <a:gd name="connsiteY2" fmla="*/ 94380 h 96455"/>
                  <a:gd name="connsiteX3" fmla="*/ 116870 w 388726"/>
                  <a:gd name="connsiteY3" fmla="*/ 91565 h 96455"/>
                  <a:gd name="connsiteX4" fmla="*/ 114056 w 388726"/>
                  <a:gd name="connsiteY4" fmla="*/ 92128 h 96455"/>
                  <a:gd name="connsiteX5" fmla="*/ 923 w 388726"/>
                  <a:gd name="connsiteY5" fmla="*/ 69051 h 96455"/>
                  <a:gd name="connsiteX6" fmla="*/ 97733 w 388726"/>
                  <a:gd name="connsiteY6" fmla="*/ 48788 h 96455"/>
                  <a:gd name="connsiteX7" fmla="*/ 97733 w 388726"/>
                  <a:gd name="connsiteY7" fmla="*/ 48788 h 96455"/>
                  <a:gd name="connsiteX8" fmla="*/ 107864 w 388726"/>
                  <a:gd name="connsiteY8" fmla="*/ 51040 h 96455"/>
                  <a:gd name="connsiteX9" fmla="*/ 140510 w 388726"/>
                  <a:gd name="connsiteY9" fmla="*/ 40346 h 96455"/>
                  <a:gd name="connsiteX10" fmla="*/ 142761 w 388726"/>
                  <a:gd name="connsiteY10" fmla="*/ 39783 h 96455"/>
                  <a:gd name="connsiteX11" fmla="*/ 380847 w 388726"/>
                  <a:gd name="connsiteY11" fmla="*/ 11641 h 96455"/>
                  <a:gd name="connsiteX12" fmla="*/ 380847 w 388726"/>
                  <a:gd name="connsiteY12" fmla="*/ 11641 h 96455"/>
                  <a:gd name="connsiteX13" fmla="*/ 381972 w 388726"/>
                  <a:gd name="connsiteY13" fmla="*/ 12766 h 96455"/>
                  <a:gd name="connsiteX14" fmla="*/ 381972 w 388726"/>
                  <a:gd name="connsiteY14" fmla="*/ 12766 h 96455"/>
                  <a:gd name="connsiteX15" fmla="*/ 383098 w 388726"/>
                  <a:gd name="connsiteY15" fmla="*/ 13892 h 96455"/>
                  <a:gd name="connsiteX16" fmla="*/ 383661 w 388726"/>
                  <a:gd name="connsiteY16" fmla="*/ 15018 h 96455"/>
                  <a:gd name="connsiteX17" fmla="*/ 384224 w 388726"/>
                  <a:gd name="connsiteY17" fmla="*/ 15581 h 96455"/>
                  <a:gd name="connsiteX18" fmla="*/ 385349 w 388726"/>
                  <a:gd name="connsiteY18" fmla="*/ 17269 h 96455"/>
                  <a:gd name="connsiteX19" fmla="*/ 385349 w 388726"/>
                  <a:gd name="connsiteY19" fmla="*/ 17269 h 96455"/>
                  <a:gd name="connsiteX20" fmla="*/ 386475 w 388726"/>
                  <a:gd name="connsiteY20" fmla="*/ 18958 h 96455"/>
                  <a:gd name="connsiteX21" fmla="*/ 387038 w 388726"/>
                  <a:gd name="connsiteY21" fmla="*/ 20646 h 96455"/>
                  <a:gd name="connsiteX22" fmla="*/ 388164 w 388726"/>
                  <a:gd name="connsiteY22" fmla="*/ 24586 h 96455"/>
                  <a:gd name="connsiteX23" fmla="*/ 388726 w 388726"/>
                  <a:gd name="connsiteY23" fmla="*/ 29089 h 96455"/>
                  <a:gd name="connsiteX24" fmla="*/ 388726 w 388726"/>
                  <a:gd name="connsiteY24" fmla="*/ 36406 h 96455"/>
                  <a:gd name="connsiteX25" fmla="*/ 155707 w 388726"/>
                  <a:gd name="connsiteY25" fmla="*/ 94380 h 9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88726" h="96455">
                    <a:moveTo>
                      <a:pt x="155707" y="94380"/>
                    </a:moveTo>
                    <a:cubicBezTo>
                      <a:pt x="155144" y="94380"/>
                      <a:pt x="154581" y="94380"/>
                      <a:pt x="154581" y="94380"/>
                    </a:cubicBezTo>
                    <a:cubicBezTo>
                      <a:pt x="154581" y="94380"/>
                      <a:pt x="154018" y="94380"/>
                      <a:pt x="154018" y="94380"/>
                    </a:cubicBezTo>
                    <a:cubicBezTo>
                      <a:pt x="131504" y="93254"/>
                      <a:pt x="116870" y="91565"/>
                      <a:pt x="116870" y="91565"/>
                    </a:cubicBezTo>
                    <a:cubicBezTo>
                      <a:pt x="116870" y="91565"/>
                      <a:pt x="115744" y="91565"/>
                      <a:pt x="114056" y="92128"/>
                    </a:cubicBezTo>
                    <a:cubicBezTo>
                      <a:pt x="94356" y="94942"/>
                      <a:pt x="-10897" y="107888"/>
                      <a:pt x="923" y="69051"/>
                    </a:cubicBezTo>
                    <a:cubicBezTo>
                      <a:pt x="11054" y="35280"/>
                      <a:pt x="72968" y="43723"/>
                      <a:pt x="97733" y="48788"/>
                    </a:cubicBezTo>
                    <a:cubicBezTo>
                      <a:pt x="97733" y="48788"/>
                      <a:pt x="97733" y="48788"/>
                      <a:pt x="97733" y="48788"/>
                    </a:cubicBezTo>
                    <a:cubicBezTo>
                      <a:pt x="103924" y="49914"/>
                      <a:pt x="107864" y="51040"/>
                      <a:pt x="107864" y="51040"/>
                    </a:cubicBezTo>
                    <a:cubicBezTo>
                      <a:pt x="107864" y="51040"/>
                      <a:pt x="120810" y="46537"/>
                      <a:pt x="140510" y="40346"/>
                    </a:cubicBezTo>
                    <a:cubicBezTo>
                      <a:pt x="141073" y="40346"/>
                      <a:pt x="142198" y="39783"/>
                      <a:pt x="142761" y="39783"/>
                    </a:cubicBezTo>
                    <a:cubicBezTo>
                      <a:pt x="208615" y="18958"/>
                      <a:pt x="347638" y="-19316"/>
                      <a:pt x="380847" y="11641"/>
                    </a:cubicBezTo>
                    <a:cubicBezTo>
                      <a:pt x="380847" y="11641"/>
                      <a:pt x="380847" y="11641"/>
                      <a:pt x="380847" y="11641"/>
                    </a:cubicBezTo>
                    <a:cubicBezTo>
                      <a:pt x="381409" y="12203"/>
                      <a:pt x="381409" y="12203"/>
                      <a:pt x="381972" y="12766"/>
                    </a:cubicBezTo>
                    <a:cubicBezTo>
                      <a:pt x="381972" y="12766"/>
                      <a:pt x="381972" y="12766"/>
                      <a:pt x="381972" y="12766"/>
                    </a:cubicBezTo>
                    <a:cubicBezTo>
                      <a:pt x="382535" y="13329"/>
                      <a:pt x="382535" y="13329"/>
                      <a:pt x="383098" y="13892"/>
                    </a:cubicBezTo>
                    <a:cubicBezTo>
                      <a:pt x="383661" y="14455"/>
                      <a:pt x="383661" y="14455"/>
                      <a:pt x="383661" y="15018"/>
                    </a:cubicBezTo>
                    <a:cubicBezTo>
                      <a:pt x="383661" y="15018"/>
                      <a:pt x="383661" y="15018"/>
                      <a:pt x="384224" y="15581"/>
                    </a:cubicBezTo>
                    <a:cubicBezTo>
                      <a:pt x="384786" y="16143"/>
                      <a:pt x="384786" y="16706"/>
                      <a:pt x="385349" y="17269"/>
                    </a:cubicBezTo>
                    <a:cubicBezTo>
                      <a:pt x="385349" y="17269"/>
                      <a:pt x="385349" y="17269"/>
                      <a:pt x="385349" y="17269"/>
                    </a:cubicBezTo>
                    <a:cubicBezTo>
                      <a:pt x="385912" y="17832"/>
                      <a:pt x="385912" y="18395"/>
                      <a:pt x="386475" y="18958"/>
                    </a:cubicBezTo>
                    <a:cubicBezTo>
                      <a:pt x="386475" y="19521"/>
                      <a:pt x="387038" y="20083"/>
                      <a:pt x="387038" y="20646"/>
                    </a:cubicBezTo>
                    <a:cubicBezTo>
                      <a:pt x="387601" y="21772"/>
                      <a:pt x="387601" y="23460"/>
                      <a:pt x="388164" y="24586"/>
                    </a:cubicBezTo>
                    <a:cubicBezTo>
                      <a:pt x="388164" y="26275"/>
                      <a:pt x="388726" y="27400"/>
                      <a:pt x="388726" y="29089"/>
                    </a:cubicBezTo>
                    <a:cubicBezTo>
                      <a:pt x="388726" y="31903"/>
                      <a:pt x="388726" y="34155"/>
                      <a:pt x="388726" y="36406"/>
                    </a:cubicBezTo>
                    <a:cubicBezTo>
                      <a:pt x="380847" y="98882"/>
                      <a:pt x="229440" y="98320"/>
                      <a:pt x="155707" y="94380"/>
                    </a:cubicBezTo>
                    <a:close/>
                  </a:path>
                </a:pathLst>
              </a:custGeom>
              <a:solidFill>
                <a:srgbClr val="FFCFCF"/>
              </a:solidFill>
              <a:ln w="5622" cap="flat">
                <a:noFill/>
                <a:prstDash val="solid"/>
                <a:miter/>
              </a:ln>
            </p:spPr>
            <p:txBody>
              <a:bodyPr rtlCol="0" anchor="ctr"/>
              <a:lstStyle/>
              <a:p>
                <a:endParaRPr lang="vi-VN"/>
              </a:p>
            </p:txBody>
          </p:sp>
          <p:sp>
            <p:nvSpPr>
              <p:cNvPr id="120" name="Freeform: Shape 119">
                <a:extLst>
                  <a:ext uri="{FF2B5EF4-FFF2-40B4-BE49-F238E27FC236}">
                    <a16:creationId xmlns:a16="http://schemas.microsoft.com/office/drawing/2014/main" id="{864D783D-841B-C18A-CC31-6185BF9DE173}"/>
                  </a:ext>
                </a:extLst>
              </p:cNvPr>
              <p:cNvSpPr/>
              <p:nvPr/>
            </p:nvSpPr>
            <p:spPr>
              <a:xfrm>
                <a:off x="4981984" y="4845160"/>
                <a:ext cx="287089" cy="100318"/>
              </a:xfrm>
              <a:custGeom>
                <a:avLst/>
                <a:gdLst>
                  <a:gd name="connsiteX0" fmla="*/ 280998 w 287089"/>
                  <a:gd name="connsiteY0" fmla="*/ 58668 h 100318"/>
                  <a:gd name="connsiteX1" fmla="*/ 73869 w 287089"/>
                  <a:gd name="connsiteY1" fmla="*/ 100319 h 100318"/>
                  <a:gd name="connsiteX2" fmla="*/ 20961 w 287089"/>
                  <a:gd name="connsiteY2" fmla="*/ 99193 h 100318"/>
                  <a:gd name="connsiteX3" fmla="*/ 9142 w 287089"/>
                  <a:gd name="connsiteY3" fmla="*/ 94127 h 100318"/>
                  <a:gd name="connsiteX4" fmla="*/ 9142 w 287089"/>
                  <a:gd name="connsiteY4" fmla="*/ 94127 h 100318"/>
                  <a:gd name="connsiteX5" fmla="*/ 4639 w 287089"/>
                  <a:gd name="connsiteY5" fmla="*/ 87374 h 100318"/>
                  <a:gd name="connsiteX6" fmla="*/ 136 w 287089"/>
                  <a:gd name="connsiteY6" fmla="*/ 56979 h 100318"/>
                  <a:gd name="connsiteX7" fmla="*/ 699 w 287089"/>
                  <a:gd name="connsiteY7" fmla="*/ 52477 h 100318"/>
                  <a:gd name="connsiteX8" fmla="*/ 12518 w 287089"/>
                  <a:gd name="connsiteY8" fmla="*/ 40657 h 100318"/>
                  <a:gd name="connsiteX9" fmla="*/ 29967 w 287089"/>
                  <a:gd name="connsiteY9" fmla="*/ 35591 h 100318"/>
                  <a:gd name="connsiteX10" fmla="*/ 118334 w 287089"/>
                  <a:gd name="connsiteY10" fmla="*/ 14766 h 100318"/>
                  <a:gd name="connsiteX11" fmla="*/ 142537 w 287089"/>
                  <a:gd name="connsiteY11" fmla="*/ 10263 h 100318"/>
                  <a:gd name="connsiteX12" fmla="*/ 225276 w 287089"/>
                  <a:gd name="connsiteY12" fmla="*/ 132 h 100318"/>
                  <a:gd name="connsiteX13" fmla="*/ 267490 w 287089"/>
                  <a:gd name="connsiteY13" fmla="*/ 5760 h 100318"/>
                  <a:gd name="connsiteX14" fmla="*/ 283249 w 287089"/>
                  <a:gd name="connsiteY14" fmla="*/ 24334 h 100318"/>
                  <a:gd name="connsiteX15" fmla="*/ 280998 w 287089"/>
                  <a:gd name="connsiteY15" fmla="*/ 58668 h 10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7089" h="100318">
                    <a:moveTo>
                      <a:pt x="280998" y="58668"/>
                    </a:moveTo>
                    <a:cubicBezTo>
                      <a:pt x="254544" y="95253"/>
                      <a:pt x="145351" y="100319"/>
                      <a:pt x="73869" y="100319"/>
                    </a:cubicBezTo>
                    <a:cubicBezTo>
                      <a:pt x="50792" y="100319"/>
                      <a:pt x="32218" y="99756"/>
                      <a:pt x="20961" y="99193"/>
                    </a:cubicBezTo>
                    <a:cubicBezTo>
                      <a:pt x="16459" y="99193"/>
                      <a:pt x="12518" y="97505"/>
                      <a:pt x="9142" y="94127"/>
                    </a:cubicBezTo>
                    <a:lnTo>
                      <a:pt x="9142" y="94127"/>
                    </a:lnTo>
                    <a:cubicBezTo>
                      <a:pt x="7453" y="92439"/>
                      <a:pt x="5764" y="90188"/>
                      <a:pt x="4639" y="87374"/>
                    </a:cubicBezTo>
                    <a:cubicBezTo>
                      <a:pt x="699" y="77242"/>
                      <a:pt x="-427" y="67111"/>
                      <a:pt x="136" y="56979"/>
                    </a:cubicBezTo>
                    <a:cubicBezTo>
                      <a:pt x="136" y="55291"/>
                      <a:pt x="699" y="54165"/>
                      <a:pt x="699" y="52477"/>
                    </a:cubicBezTo>
                    <a:cubicBezTo>
                      <a:pt x="2387" y="46848"/>
                      <a:pt x="6890" y="42346"/>
                      <a:pt x="12518" y="40657"/>
                    </a:cubicBezTo>
                    <a:cubicBezTo>
                      <a:pt x="17584" y="38968"/>
                      <a:pt x="23775" y="37280"/>
                      <a:pt x="29967" y="35591"/>
                    </a:cubicBezTo>
                    <a:cubicBezTo>
                      <a:pt x="55295" y="28837"/>
                      <a:pt x="86252" y="20957"/>
                      <a:pt x="118334" y="14766"/>
                    </a:cubicBezTo>
                    <a:cubicBezTo>
                      <a:pt x="126214" y="13077"/>
                      <a:pt x="134657" y="11389"/>
                      <a:pt x="142537" y="10263"/>
                    </a:cubicBezTo>
                    <a:cubicBezTo>
                      <a:pt x="172931" y="5197"/>
                      <a:pt x="202199" y="1257"/>
                      <a:pt x="225276" y="132"/>
                    </a:cubicBezTo>
                    <a:cubicBezTo>
                      <a:pt x="244976" y="-431"/>
                      <a:pt x="260172" y="695"/>
                      <a:pt x="267490" y="5760"/>
                    </a:cubicBezTo>
                    <a:cubicBezTo>
                      <a:pt x="275932" y="11389"/>
                      <a:pt x="282124" y="21520"/>
                      <a:pt x="283249" y="24334"/>
                    </a:cubicBezTo>
                    <a:cubicBezTo>
                      <a:pt x="289441" y="38406"/>
                      <a:pt x="287752" y="49663"/>
                      <a:pt x="280998" y="58668"/>
                    </a:cubicBezTo>
                    <a:close/>
                  </a:path>
                </a:pathLst>
              </a:custGeom>
              <a:solidFill>
                <a:srgbClr val="313452"/>
              </a:solidFill>
              <a:ln w="5622" cap="flat">
                <a:noFill/>
                <a:prstDash val="solid"/>
                <a:miter/>
              </a:ln>
            </p:spPr>
            <p:txBody>
              <a:bodyPr rtlCol="0" anchor="ctr"/>
              <a:lstStyle/>
              <a:p>
                <a:endParaRPr lang="vi-VN"/>
              </a:p>
            </p:txBody>
          </p:sp>
          <p:sp>
            <p:nvSpPr>
              <p:cNvPr id="121" name="Freeform: Shape 120">
                <a:extLst>
                  <a:ext uri="{FF2B5EF4-FFF2-40B4-BE49-F238E27FC236}">
                    <a16:creationId xmlns:a16="http://schemas.microsoft.com/office/drawing/2014/main" id="{F9E35179-5F33-5E83-1F1E-7FDE041264BD}"/>
                  </a:ext>
                </a:extLst>
              </p:cNvPr>
              <p:cNvSpPr/>
              <p:nvPr/>
            </p:nvSpPr>
            <p:spPr>
              <a:xfrm>
                <a:off x="4857287" y="4889098"/>
                <a:ext cx="133838" cy="59148"/>
              </a:xfrm>
              <a:custGeom>
                <a:avLst/>
                <a:gdLst>
                  <a:gd name="connsiteX0" fmla="*/ 133839 w 133838"/>
                  <a:gd name="connsiteY0" fmla="*/ 50752 h 59148"/>
                  <a:gd name="connsiteX1" fmla="*/ 106822 w 133838"/>
                  <a:gd name="connsiteY1" fmla="*/ 55255 h 59148"/>
                  <a:gd name="connsiteX2" fmla="*/ 443 w 133838"/>
                  <a:gd name="connsiteY2" fmla="*/ 28238 h 59148"/>
                  <a:gd name="connsiteX3" fmla="*/ 12263 w 133838"/>
                  <a:gd name="connsiteY3" fmla="*/ 9664 h 59148"/>
                  <a:gd name="connsiteX4" fmla="*/ 123707 w 133838"/>
                  <a:gd name="connsiteY4" fmla="*/ 9664 h 59148"/>
                  <a:gd name="connsiteX5" fmla="*/ 83745 w 133838"/>
                  <a:gd name="connsiteY5" fmla="*/ 28801 h 59148"/>
                  <a:gd name="connsiteX6" fmla="*/ 133839 w 133838"/>
                  <a:gd name="connsiteY6" fmla="*/ 50752 h 5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838" h="59148">
                    <a:moveTo>
                      <a:pt x="133839" y="50752"/>
                    </a:moveTo>
                    <a:cubicBezTo>
                      <a:pt x="132713" y="51315"/>
                      <a:pt x="121456" y="53003"/>
                      <a:pt x="106822" y="55255"/>
                    </a:cubicBezTo>
                    <a:cubicBezTo>
                      <a:pt x="65734" y="60884"/>
                      <a:pt x="-6311" y="65949"/>
                      <a:pt x="443" y="28238"/>
                    </a:cubicBezTo>
                    <a:cubicBezTo>
                      <a:pt x="1569" y="19796"/>
                      <a:pt x="6072" y="14167"/>
                      <a:pt x="12263" y="9664"/>
                    </a:cubicBezTo>
                    <a:cubicBezTo>
                      <a:pt x="42094" y="-10598"/>
                      <a:pt x="114702" y="6850"/>
                      <a:pt x="123707" y="9664"/>
                    </a:cubicBezTo>
                    <a:cubicBezTo>
                      <a:pt x="118079" y="8539"/>
                      <a:pt x="87685" y="2347"/>
                      <a:pt x="83745" y="28801"/>
                    </a:cubicBezTo>
                    <a:cubicBezTo>
                      <a:pt x="79242" y="58069"/>
                      <a:pt x="131024" y="51315"/>
                      <a:pt x="133839" y="50752"/>
                    </a:cubicBezTo>
                    <a:close/>
                  </a:path>
                </a:pathLst>
              </a:custGeom>
              <a:solidFill>
                <a:srgbClr val="313452"/>
              </a:solidFill>
              <a:ln w="5622" cap="flat">
                <a:noFill/>
                <a:prstDash val="solid"/>
                <a:miter/>
              </a:ln>
            </p:spPr>
            <p:txBody>
              <a:bodyPr rtlCol="0" anchor="ctr"/>
              <a:lstStyle/>
              <a:p>
                <a:endParaRPr lang="vi-VN"/>
              </a:p>
            </p:txBody>
          </p:sp>
          <p:sp>
            <p:nvSpPr>
              <p:cNvPr id="122" name="Freeform: Shape 121">
                <a:extLst>
                  <a:ext uri="{FF2B5EF4-FFF2-40B4-BE49-F238E27FC236}">
                    <a16:creationId xmlns:a16="http://schemas.microsoft.com/office/drawing/2014/main" id="{7419B0D5-9515-57C3-A05E-D36AEA017C01}"/>
                  </a:ext>
                </a:extLst>
              </p:cNvPr>
              <p:cNvSpPr/>
              <p:nvPr/>
            </p:nvSpPr>
            <p:spPr>
              <a:xfrm>
                <a:off x="4857287" y="4898762"/>
                <a:ext cx="106821" cy="49484"/>
              </a:xfrm>
              <a:custGeom>
                <a:avLst/>
                <a:gdLst>
                  <a:gd name="connsiteX0" fmla="*/ 106822 w 106821"/>
                  <a:gd name="connsiteY0" fmla="*/ 45591 h 49484"/>
                  <a:gd name="connsiteX1" fmla="*/ 443 w 106821"/>
                  <a:gd name="connsiteY1" fmla="*/ 18574 h 49484"/>
                  <a:gd name="connsiteX2" fmla="*/ 12263 w 106821"/>
                  <a:gd name="connsiteY2" fmla="*/ 0 h 49484"/>
                  <a:gd name="connsiteX3" fmla="*/ 11700 w 106821"/>
                  <a:gd name="connsiteY3" fmla="*/ 29831 h 49484"/>
                  <a:gd name="connsiteX4" fmla="*/ 40969 w 106821"/>
                  <a:gd name="connsiteY4" fmla="*/ 38836 h 49484"/>
                  <a:gd name="connsiteX5" fmla="*/ 106822 w 106821"/>
                  <a:gd name="connsiteY5" fmla="*/ 45591 h 4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821" h="49484">
                    <a:moveTo>
                      <a:pt x="106822" y="45591"/>
                    </a:moveTo>
                    <a:cubicBezTo>
                      <a:pt x="65734" y="51219"/>
                      <a:pt x="-6311" y="56285"/>
                      <a:pt x="443" y="18574"/>
                    </a:cubicBezTo>
                    <a:cubicBezTo>
                      <a:pt x="1569" y="10131"/>
                      <a:pt x="6072" y="4503"/>
                      <a:pt x="12263" y="0"/>
                    </a:cubicBezTo>
                    <a:cubicBezTo>
                      <a:pt x="12263" y="0"/>
                      <a:pt x="2695" y="22514"/>
                      <a:pt x="11700" y="29831"/>
                    </a:cubicBezTo>
                    <a:cubicBezTo>
                      <a:pt x="20706" y="37148"/>
                      <a:pt x="31963" y="30957"/>
                      <a:pt x="40969" y="38836"/>
                    </a:cubicBezTo>
                    <a:cubicBezTo>
                      <a:pt x="50537" y="47279"/>
                      <a:pt x="106822" y="45591"/>
                      <a:pt x="106822" y="45591"/>
                    </a:cubicBezTo>
                    <a:close/>
                  </a:path>
                </a:pathLst>
              </a:custGeom>
              <a:solidFill>
                <a:srgbClr val="24252B"/>
              </a:solidFill>
              <a:ln w="5622" cap="flat">
                <a:noFill/>
                <a:prstDash val="solid"/>
                <a:miter/>
              </a:ln>
            </p:spPr>
            <p:txBody>
              <a:bodyPr rtlCol="0" anchor="ctr"/>
              <a:lstStyle/>
              <a:p>
                <a:endParaRPr lang="vi-VN"/>
              </a:p>
            </p:txBody>
          </p:sp>
        </p:grpSp>
        <p:sp>
          <p:nvSpPr>
            <p:cNvPr id="123" name="Freeform: Shape 122">
              <a:extLst>
                <a:ext uri="{FF2B5EF4-FFF2-40B4-BE49-F238E27FC236}">
                  <a16:creationId xmlns:a16="http://schemas.microsoft.com/office/drawing/2014/main" id="{2C2AFE6D-3533-0215-E7B9-D5A9B8237092}"/>
                </a:ext>
              </a:extLst>
            </p:cNvPr>
            <p:cNvSpPr/>
            <p:nvPr/>
          </p:nvSpPr>
          <p:spPr>
            <a:xfrm>
              <a:off x="4969638" y="4557675"/>
              <a:ext cx="211101" cy="264539"/>
            </a:xfrm>
            <a:custGeom>
              <a:avLst/>
              <a:gdLst>
                <a:gd name="connsiteX0" fmla="*/ 186966 w 211101"/>
                <a:gd name="connsiteY0" fmla="*/ 155909 h 264539"/>
                <a:gd name="connsiteX1" fmla="*/ 184714 w 211101"/>
                <a:gd name="connsiteY1" fmla="*/ 264539 h 264539"/>
                <a:gd name="connsiteX2" fmla="*/ 29368 w 211101"/>
                <a:gd name="connsiteY2" fmla="*/ 264539 h 264539"/>
                <a:gd name="connsiteX3" fmla="*/ 18674 w 211101"/>
                <a:gd name="connsiteY3" fmla="*/ 152533 h 264539"/>
                <a:gd name="connsiteX4" fmla="*/ 22051 w 211101"/>
                <a:gd name="connsiteY4" fmla="*/ 44465 h 264539"/>
                <a:gd name="connsiteX5" fmla="*/ 86778 w 211101"/>
                <a:gd name="connsiteY5" fmla="*/ 33771 h 264539"/>
                <a:gd name="connsiteX6" fmla="*/ 88467 w 211101"/>
                <a:gd name="connsiteY6" fmla="*/ 27017 h 264539"/>
                <a:gd name="connsiteX7" fmla="*/ 91281 w 211101"/>
                <a:gd name="connsiteY7" fmla="*/ 15197 h 264539"/>
                <a:gd name="connsiteX8" fmla="*/ 93533 w 211101"/>
                <a:gd name="connsiteY8" fmla="*/ 4503 h 264539"/>
                <a:gd name="connsiteX9" fmla="*/ 94095 w 211101"/>
                <a:gd name="connsiteY9" fmla="*/ 2814 h 264539"/>
                <a:gd name="connsiteX10" fmla="*/ 94658 w 211101"/>
                <a:gd name="connsiteY10" fmla="*/ 0 h 264539"/>
                <a:gd name="connsiteX11" fmla="*/ 123926 w 211101"/>
                <a:gd name="connsiteY11" fmla="*/ 0 h 264539"/>
                <a:gd name="connsiteX12" fmla="*/ 125052 w 211101"/>
                <a:gd name="connsiteY12" fmla="*/ 5628 h 264539"/>
                <a:gd name="connsiteX13" fmla="*/ 126178 w 211101"/>
                <a:gd name="connsiteY13" fmla="*/ 10694 h 264539"/>
                <a:gd name="connsiteX14" fmla="*/ 127304 w 211101"/>
                <a:gd name="connsiteY14" fmla="*/ 18011 h 264539"/>
                <a:gd name="connsiteX15" fmla="*/ 130681 w 211101"/>
                <a:gd name="connsiteY15" fmla="*/ 36023 h 264539"/>
                <a:gd name="connsiteX16" fmla="*/ 133495 w 211101"/>
                <a:gd name="connsiteY16" fmla="*/ 36585 h 264539"/>
                <a:gd name="connsiteX17" fmla="*/ 189780 w 211101"/>
                <a:gd name="connsiteY17" fmla="*/ 47280 h 264539"/>
                <a:gd name="connsiteX18" fmla="*/ 186966 w 211101"/>
                <a:gd name="connsiteY18" fmla="*/ 155909 h 264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1101" h="264539">
                  <a:moveTo>
                    <a:pt x="186966" y="155909"/>
                  </a:moveTo>
                  <a:cubicBezTo>
                    <a:pt x="163889" y="185178"/>
                    <a:pt x="184714" y="264539"/>
                    <a:pt x="184714" y="264539"/>
                  </a:cubicBezTo>
                  <a:lnTo>
                    <a:pt x="29368" y="264539"/>
                  </a:lnTo>
                  <a:cubicBezTo>
                    <a:pt x="33870" y="258911"/>
                    <a:pt x="45690" y="190806"/>
                    <a:pt x="18674" y="152533"/>
                  </a:cubicBezTo>
                  <a:cubicBezTo>
                    <a:pt x="-25229" y="91744"/>
                    <a:pt x="22051" y="44465"/>
                    <a:pt x="22051" y="44465"/>
                  </a:cubicBezTo>
                  <a:lnTo>
                    <a:pt x="86778" y="33771"/>
                  </a:lnTo>
                  <a:lnTo>
                    <a:pt x="88467" y="27017"/>
                  </a:lnTo>
                  <a:lnTo>
                    <a:pt x="91281" y="15197"/>
                  </a:lnTo>
                  <a:lnTo>
                    <a:pt x="93533" y="4503"/>
                  </a:lnTo>
                  <a:lnTo>
                    <a:pt x="94095" y="2814"/>
                  </a:lnTo>
                  <a:lnTo>
                    <a:pt x="94658" y="0"/>
                  </a:lnTo>
                  <a:lnTo>
                    <a:pt x="123926" y="0"/>
                  </a:lnTo>
                  <a:lnTo>
                    <a:pt x="125052" y="5628"/>
                  </a:lnTo>
                  <a:lnTo>
                    <a:pt x="126178" y="10694"/>
                  </a:lnTo>
                  <a:lnTo>
                    <a:pt x="127304" y="18011"/>
                  </a:lnTo>
                  <a:lnTo>
                    <a:pt x="130681" y="36023"/>
                  </a:lnTo>
                  <a:lnTo>
                    <a:pt x="133495" y="36585"/>
                  </a:lnTo>
                  <a:lnTo>
                    <a:pt x="189780" y="47280"/>
                  </a:lnTo>
                  <a:cubicBezTo>
                    <a:pt x="189217" y="46716"/>
                    <a:pt x="239873" y="88930"/>
                    <a:pt x="186966" y="155909"/>
                  </a:cubicBezTo>
                  <a:close/>
                </a:path>
              </a:pathLst>
            </a:custGeom>
            <a:solidFill>
              <a:srgbClr val="FFCFCF"/>
            </a:solidFill>
            <a:ln w="5622" cap="flat">
              <a:noFill/>
              <a:prstDash val="solid"/>
              <a:miter/>
            </a:ln>
          </p:spPr>
          <p:txBody>
            <a:bodyPr rtlCol="0" anchor="ctr"/>
            <a:lstStyle/>
            <a:p>
              <a:endParaRPr lang="vi-VN"/>
            </a:p>
          </p:txBody>
        </p:sp>
        <p:sp>
          <p:nvSpPr>
            <p:cNvPr id="124" name="Freeform: Shape 123">
              <a:extLst>
                <a:ext uri="{FF2B5EF4-FFF2-40B4-BE49-F238E27FC236}">
                  <a16:creationId xmlns:a16="http://schemas.microsoft.com/office/drawing/2014/main" id="{42A34C29-717A-EDF4-78AE-749F1D468482}"/>
                </a:ext>
              </a:extLst>
            </p:cNvPr>
            <p:cNvSpPr/>
            <p:nvPr/>
          </p:nvSpPr>
          <p:spPr>
            <a:xfrm>
              <a:off x="5058105" y="4561615"/>
              <a:ext cx="44465" cy="33770"/>
            </a:xfrm>
            <a:custGeom>
              <a:avLst/>
              <a:gdLst>
                <a:gd name="connsiteX0" fmla="*/ 44465 w 44465"/>
                <a:gd name="connsiteY0" fmla="*/ 31519 h 33770"/>
                <a:gd name="connsiteX1" fmla="*/ 42777 w 44465"/>
                <a:gd name="connsiteY1" fmla="*/ 33771 h 33770"/>
                <a:gd name="connsiteX2" fmla="*/ 34897 w 44465"/>
                <a:gd name="connsiteY2" fmla="*/ 19137 h 33770"/>
                <a:gd name="connsiteX3" fmla="*/ 19700 w 44465"/>
                <a:gd name="connsiteY3" fmla="*/ 22514 h 33770"/>
                <a:gd name="connsiteX4" fmla="*/ 6191 w 44465"/>
                <a:gd name="connsiteY4" fmla="*/ 18574 h 33770"/>
                <a:gd name="connsiteX5" fmla="*/ 0 w 44465"/>
                <a:gd name="connsiteY5" fmla="*/ 23077 h 33770"/>
                <a:gd name="connsiteX6" fmla="*/ 2814 w 44465"/>
                <a:gd name="connsiteY6" fmla="*/ 11257 h 33770"/>
                <a:gd name="connsiteX7" fmla="*/ 5066 w 44465"/>
                <a:gd name="connsiteY7" fmla="*/ 563 h 33770"/>
                <a:gd name="connsiteX8" fmla="*/ 11257 w 44465"/>
                <a:gd name="connsiteY8" fmla="*/ 0 h 33770"/>
                <a:gd name="connsiteX9" fmla="*/ 37148 w 44465"/>
                <a:gd name="connsiteY9" fmla="*/ 6754 h 33770"/>
                <a:gd name="connsiteX10" fmla="*/ 38274 w 44465"/>
                <a:gd name="connsiteY10" fmla="*/ 14071 h 33770"/>
                <a:gd name="connsiteX11" fmla="*/ 41651 w 44465"/>
                <a:gd name="connsiteY11" fmla="*/ 32083 h 33770"/>
                <a:gd name="connsiteX12" fmla="*/ 44465 w 44465"/>
                <a:gd name="connsiteY12" fmla="*/ 31519 h 3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465" h="33770">
                  <a:moveTo>
                    <a:pt x="44465" y="31519"/>
                  </a:moveTo>
                  <a:cubicBezTo>
                    <a:pt x="43339" y="32645"/>
                    <a:pt x="42777" y="33771"/>
                    <a:pt x="42777" y="33771"/>
                  </a:cubicBezTo>
                  <a:cubicBezTo>
                    <a:pt x="42777" y="33771"/>
                    <a:pt x="36585" y="20826"/>
                    <a:pt x="34897" y="19137"/>
                  </a:cubicBezTo>
                  <a:cubicBezTo>
                    <a:pt x="33208" y="17448"/>
                    <a:pt x="26454" y="22514"/>
                    <a:pt x="19700" y="22514"/>
                  </a:cubicBezTo>
                  <a:cubicBezTo>
                    <a:pt x="12945" y="22514"/>
                    <a:pt x="11820" y="17448"/>
                    <a:pt x="6191" y="18574"/>
                  </a:cubicBezTo>
                  <a:cubicBezTo>
                    <a:pt x="3377" y="19137"/>
                    <a:pt x="1688" y="20826"/>
                    <a:pt x="0" y="23077"/>
                  </a:cubicBezTo>
                  <a:lnTo>
                    <a:pt x="2814" y="11257"/>
                  </a:lnTo>
                  <a:lnTo>
                    <a:pt x="5066" y="563"/>
                  </a:lnTo>
                  <a:cubicBezTo>
                    <a:pt x="7880" y="0"/>
                    <a:pt x="10694" y="0"/>
                    <a:pt x="11257" y="0"/>
                  </a:cubicBezTo>
                  <a:cubicBezTo>
                    <a:pt x="12383" y="0"/>
                    <a:pt x="26454" y="3377"/>
                    <a:pt x="37148" y="6754"/>
                  </a:cubicBezTo>
                  <a:lnTo>
                    <a:pt x="38274" y="14071"/>
                  </a:lnTo>
                  <a:lnTo>
                    <a:pt x="41651" y="32083"/>
                  </a:lnTo>
                  <a:lnTo>
                    <a:pt x="44465" y="31519"/>
                  </a:lnTo>
                  <a:close/>
                </a:path>
              </a:pathLst>
            </a:custGeom>
            <a:solidFill>
              <a:srgbClr val="F0B4B4"/>
            </a:solidFill>
            <a:ln w="5622" cap="flat">
              <a:noFill/>
              <a:prstDash val="solid"/>
              <a:miter/>
            </a:ln>
          </p:spPr>
          <p:txBody>
            <a:bodyPr rtlCol="0" anchor="ctr"/>
            <a:lstStyle/>
            <a:p>
              <a:endParaRPr lang="vi-VN"/>
            </a:p>
          </p:txBody>
        </p:sp>
        <p:sp>
          <p:nvSpPr>
            <p:cNvPr id="125" name="Freeform: Shape 124">
              <a:extLst>
                <a:ext uri="{FF2B5EF4-FFF2-40B4-BE49-F238E27FC236}">
                  <a16:creationId xmlns:a16="http://schemas.microsoft.com/office/drawing/2014/main" id="{72C6E52D-EF89-1FFF-5547-51BE4FA3FACB}"/>
                </a:ext>
              </a:extLst>
            </p:cNvPr>
            <p:cNvSpPr/>
            <p:nvPr/>
          </p:nvSpPr>
          <p:spPr>
            <a:xfrm>
              <a:off x="4969366" y="4591446"/>
              <a:ext cx="211327" cy="230768"/>
            </a:xfrm>
            <a:custGeom>
              <a:avLst/>
              <a:gdLst>
                <a:gd name="connsiteX0" fmla="*/ 187237 w 211327"/>
                <a:gd name="connsiteY0" fmla="*/ 122138 h 230768"/>
                <a:gd name="connsiteX1" fmla="*/ 184986 w 211327"/>
                <a:gd name="connsiteY1" fmla="*/ 230768 h 230768"/>
                <a:gd name="connsiteX2" fmla="*/ 29639 w 211327"/>
                <a:gd name="connsiteY2" fmla="*/ 230768 h 230768"/>
                <a:gd name="connsiteX3" fmla="*/ 28513 w 211327"/>
                <a:gd name="connsiteY3" fmla="*/ 137335 h 230768"/>
                <a:gd name="connsiteX4" fmla="*/ 18945 w 211327"/>
                <a:gd name="connsiteY4" fmla="*/ 118762 h 230768"/>
                <a:gd name="connsiteX5" fmla="*/ 21196 w 211327"/>
                <a:gd name="connsiteY5" fmla="*/ 10694 h 230768"/>
                <a:gd name="connsiteX6" fmla="*/ 86487 w 211327"/>
                <a:gd name="connsiteY6" fmla="*/ 0 h 230768"/>
                <a:gd name="connsiteX7" fmla="*/ 129826 w 211327"/>
                <a:gd name="connsiteY7" fmla="*/ 1126 h 230768"/>
                <a:gd name="connsiteX8" fmla="*/ 188926 w 211327"/>
                <a:gd name="connsiteY8" fmla="*/ 12945 h 230768"/>
                <a:gd name="connsiteX9" fmla="*/ 187237 w 211327"/>
                <a:gd name="connsiteY9" fmla="*/ 122138 h 230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327" h="230768">
                  <a:moveTo>
                    <a:pt x="187237" y="122138"/>
                  </a:moveTo>
                  <a:cubicBezTo>
                    <a:pt x="164160" y="151407"/>
                    <a:pt x="184986" y="230768"/>
                    <a:pt x="184986" y="230768"/>
                  </a:cubicBezTo>
                  <a:lnTo>
                    <a:pt x="29639" y="230768"/>
                  </a:lnTo>
                  <a:cubicBezTo>
                    <a:pt x="33016" y="226266"/>
                    <a:pt x="42585" y="175609"/>
                    <a:pt x="28513" y="137335"/>
                  </a:cubicBezTo>
                  <a:cubicBezTo>
                    <a:pt x="26262" y="130581"/>
                    <a:pt x="22885" y="124390"/>
                    <a:pt x="18945" y="118762"/>
                  </a:cubicBezTo>
                  <a:cubicBezTo>
                    <a:pt x="-24957" y="57973"/>
                    <a:pt x="21196" y="10694"/>
                    <a:pt x="21196" y="10694"/>
                  </a:cubicBezTo>
                  <a:cubicBezTo>
                    <a:pt x="30765" y="6192"/>
                    <a:pt x="63410" y="1126"/>
                    <a:pt x="86487" y="0"/>
                  </a:cubicBezTo>
                  <a:cubicBezTo>
                    <a:pt x="89864" y="36023"/>
                    <a:pt x="124761" y="35459"/>
                    <a:pt x="129826" y="1126"/>
                  </a:cubicBezTo>
                  <a:cubicBezTo>
                    <a:pt x="151215" y="2814"/>
                    <a:pt x="171477" y="6754"/>
                    <a:pt x="188926" y="12945"/>
                  </a:cubicBezTo>
                  <a:cubicBezTo>
                    <a:pt x="189489" y="12945"/>
                    <a:pt x="240145" y="55159"/>
                    <a:pt x="187237" y="122138"/>
                  </a:cubicBezTo>
                  <a:close/>
                </a:path>
              </a:pathLst>
            </a:custGeom>
            <a:solidFill>
              <a:srgbClr val="D95265"/>
            </a:solidFill>
            <a:ln w="5622" cap="flat">
              <a:noFill/>
              <a:prstDash val="solid"/>
              <a:miter/>
            </a:ln>
          </p:spPr>
          <p:txBody>
            <a:bodyPr rtlCol="0" anchor="ctr"/>
            <a:lstStyle/>
            <a:p>
              <a:endParaRPr lang="vi-VN"/>
            </a:p>
          </p:txBody>
        </p:sp>
        <p:sp>
          <p:nvSpPr>
            <p:cNvPr id="126" name="Freeform: Shape 125">
              <a:extLst>
                <a:ext uri="{FF2B5EF4-FFF2-40B4-BE49-F238E27FC236}">
                  <a16:creationId xmlns:a16="http://schemas.microsoft.com/office/drawing/2014/main" id="{B795CAFE-738A-FA93-B14B-DE98280EFEBC}"/>
                </a:ext>
              </a:extLst>
            </p:cNvPr>
            <p:cNvSpPr/>
            <p:nvPr/>
          </p:nvSpPr>
          <p:spPr>
            <a:xfrm>
              <a:off x="4997880" y="4715734"/>
              <a:ext cx="76547" cy="104791"/>
            </a:xfrm>
            <a:custGeom>
              <a:avLst/>
              <a:gdLst>
                <a:gd name="connsiteX0" fmla="*/ 1126 w 76547"/>
                <a:gd name="connsiteY0" fmla="*/ 104792 h 104791"/>
                <a:gd name="connsiteX1" fmla="*/ 0 w 76547"/>
                <a:gd name="connsiteY1" fmla="*/ 665 h 104791"/>
                <a:gd name="connsiteX2" fmla="*/ 76548 w 76547"/>
                <a:gd name="connsiteY2" fmla="*/ 104792 h 104791"/>
                <a:gd name="connsiteX3" fmla="*/ 1126 w 76547"/>
                <a:gd name="connsiteY3" fmla="*/ 104792 h 104791"/>
              </a:gdLst>
              <a:ahLst/>
              <a:cxnLst>
                <a:cxn ang="0">
                  <a:pos x="connsiteX0" y="connsiteY0"/>
                </a:cxn>
                <a:cxn ang="0">
                  <a:pos x="connsiteX1" y="connsiteY1"/>
                </a:cxn>
                <a:cxn ang="0">
                  <a:pos x="connsiteX2" y="connsiteY2"/>
                </a:cxn>
                <a:cxn ang="0">
                  <a:pos x="connsiteX3" y="connsiteY3"/>
                </a:cxn>
              </a:cxnLst>
              <a:rect l="l" t="t" r="r" b="b"/>
              <a:pathLst>
                <a:path w="76547" h="104791">
                  <a:moveTo>
                    <a:pt x="1126" y="104792"/>
                  </a:moveTo>
                  <a:cubicBezTo>
                    <a:pt x="4503" y="99726"/>
                    <a:pt x="14071" y="43441"/>
                    <a:pt x="0" y="665"/>
                  </a:cubicBezTo>
                  <a:cubicBezTo>
                    <a:pt x="30394" y="-8341"/>
                    <a:pt x="25328" y="76649"/>
                    <a:pt x="76548" y="104792"/>
                  </a:cubicBezTo>
                  <a:lnTo>
                    <a:pt x="1126" y="104792"/>
                  </a:lnTo>
                  <a:close/>
                </a:path>
              </a:pathLst>
            </a:custGeom>
            <a:solidFill>
              <a:srgbClr val="C4626E"/>
            </a:solidFill>
            <a:ln w="5622" cap="flat">
              <a:noFill/>
              <a:prstDash val="solid"/>
              <a:miter/>
            </a:ln>
          </p:spPr>
          <p:txBody>
            <a:bodyPr rtlCol="0" anchor="ctr"/>
            <a:lstStyle/>
            <a:p>
              <a:endParaRPr lang="vi-VN"/>
            </a:p>
          </p:txBody>
        </p:sp>
        <p:sp>
          <p:nvSpPr>
            <p:cNvPr id="127" name="Freeform: Shape 126">
              <a:extLst>
                <a:ext uri="{FF2B5EF4-FFF2-40B4-BE49-F238E27FC236}">
                  <a16:creationId xmlns:a16="http://schemas.microsoft.com/office/drawing/2014/main" id="{160EE941-995F-D577-7B1A-D81835F32021}"/>
                </a:ext>
              </a:extLst>
            </p:cNvPr>
            <p:cNvSpPr/>
            <p:nvPr/>
          </p:nvSpPr>
          <p:spPr>
            <a:xfrm>
              <a:off x="5099192" y="4603829"/>
              <a:ext cx="142390" cy="230768"/>
            </a:xfrm>
            <a:custGeom>
              <a:avLst/>
              <a:gdLst>
                <a:gd name="connsiteX0" fmla="*/ 141838 w 142390"/>
                <a:gd name="connsiteY0" fmla="*/ 169981 h 230768"/>
                <a:gd name="connsiteX1" fmla="*/ 122701 w 142390"/>
                <a:gd name="connsiteY1" fmla="*/ 198123 h 230768"/>
                <a:gd name="connsiteX2" fmla="*/ 3940 w 142390"/>
                <a:gd name="connsiteY2" fmla="*/ 230768 h 230768"/>
                <a:gd name="connsiteX3" fmla="*/ 0 w 142390"/>
                <a:gd name="connsiteY3" fmla="*/ 212757 h 230768"/>
                <a:gd name="connsiteX4" fmla="*/ 81050 w 142390"/>
                <a:gd name="connsiteY4" fmla="*/ 175046 h 230768"/>
                <a:gd name="connsiteX5" fmla="*/ 83865 w 142390"/>
                <a:gd name="connsiteY5" fmla="*/ 168855 h 230768"/>
                <a:gd name="connsiteX6" fmla="*/ 61913 w 142390"/>
                <a:gd name="connsiteY6" fmla="*/ 121575 h 230768"/>
                <a:gd name="connsiteX7" fmla="*/ 59099 w 142390"/>
                <a:gd name="connsiteY7" fmla="*/ 0 h 230768"/>
                <a:gd name="connsiteX8" fmla="*/ 141838 w 142390"/>
                <a:gd name="connsiteY8" fmla="*/ 169981 h 230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390" h="230768">
                  <a:moveTo>
                    <a:pt x="141838" y="169981"/>
                  </a:moveTo>
                  <a:cubicBezTo>
                    <a:pt x="140150" y="178986"/>
                    <a:pt x="133395" y="188555"/>
                    <a:pt x="122701" y="198123"/>
                  </a:cubicBezTo>
                  <a:cubicBezTo>
                    <a:pt x="95684" y="222888"/>
                    <a:pt x="41088" y="221763"/>
                    <a:pt x="3940" y="230768"/>
                  </a:cubicBezTo>
                  <a:lnTo>
                    <a:pt x="0" y="212757"/>
                  </a:lnTo>
                  <a:cubicBezTo>
                    <a:pt x="0" y="212757"/>
                    <a:pt x="66979" y="195872"/>
                    <a:pt x="81050" y="175046"/>
                  </a:cubicBezTo>
                  <a:cubicBezTo>
                    <a:pt x="82739" y="172795"/>
                    <a:pt x="83865" y="170543"/>
                    <a:pt x="83865" y="168855"/>
                  </a:cubicBezTo>
                  <a:cubicBezTo>
                    <a:pt x="88930" y="148029"/>
                    <a:pt x="61913" y="121575"/>
                    <a:pt x="61913" y="121575"/>
                  </a:cubicBezTo>
                  <a:lnTo>
                    <a:pt x="59099" y="0"/>
                  </a:lnTo>
                  <a:cubicBezTo>
                    <a:pt x="59099" y="563"/>
                    <a:pt x="150281" y="124390"/>
                    <a:pt x="141838" y="169981"/>
                  </a:cubicBezTo>
                  <a:close/>
                </a:path>
              </a:pathLst>
            </a:custGeom>
            <a:solidFill>
              <a:srgbClr val="FFCFCF"/>
            </a:solidFill>
            <a:ln w="5622" cap="flat">
              <a:noFill/>
              <a:prstDash val="solid"/>
              <a:miter/>
            </a:ln>
          </p:spPr>
          <p:txBody>
            <a:bodyPr rtlCol="0" anchor="ctr"/>
            <a:lstStyle/>
            <a:p>
              <a:endParaRPr lang="vi-VN"/>
            </a:p>
          </p:txBody>
        </p:sp>
        <p:sp>
          <p:nvSpPr>
            <p:cNvPr id="128" name="Freeform: Shape 127">
              <a:extLst>
                <a:ext uri="{FF2B5EF4-FFF2-40B4-BE49-F238E27FC236}">
                  <a16:creationId xmlns:a16="http://schemas.microsoft.com/office/drawing/2014/main" id="{FCD912D4-6ED7-F7E3-BA7E-1EB3806D73D4}"/>
                </a:ext>
              </a:extLst>
            </p:cNvPr>
            <p:cNvSpPr/>
            <p:nvPr/>
          </p:nvSpPr>
          <p:spPr>
            <a:xfrm>
              <a:off x="5143658" y="4602703"/>
              <a:ext cx="100750" cy="217822"/>
            </a:xfrm>
            <a:custGeom>
              <a:avLst/>
              <a:gdLst>
                <a:gd name="connsiteX0" fmla="*/ 100750 w 100750"/>
                <a:gd name="connsiteY0" fmla="*/ 169981 h 217822"/>
                <a:gd name="connsiteX1" fmla="*/ 52345 w 100750"/>
                <a:gd name="connsiteY1" fmla="*/ 217823 h 217822"/>
                <a:gd name="connsiteX2" fmla="*/ 47280 w 100750"/>
                <a:gd name="connsiteY2" fmla="*/ 208817 h 217822"/>
                <a:gd name="connsiteX3" fmla="*/ 40525 w 100750"/>
                <a:gd name="connsiteY3" fmla="*/ 196997 h 217822"/>
                <a:gd name="connsiteX4" fmla="*/ 28142 w 100750"/>
                <a:gd name="connsiteY4" fmla="*/ 175046 h 217822"/>
                <a:gd name="connsiteX5" fmla="*/ 38274 w 100750"/>
                <a:gd name="connsiteY5" fmla="*/ 169418 h 217822"/>
                <a:gd name="connsiteX6" fmla="*/ 0 w 100750"/>
                <a:gd name="connsiteY6" fmla="*/ 115947 h 217822"/>
                <a:gd name="connsiteX7" fmla="*/ 10131 w 100750"/>
                <a:gd name="connsiteY7" fmla="*/ 0 h 217822"/>
                <a:gd name="connsiteX8" fmla="*/ 32645 w 100750"/>
                <a:gd name="connsiteY8" fmla="*/ 14634 h 217822"/>
                <a:gd name="connsiteX9" fmla="*/ 65291 w 100750"/>
                <a:gd name="connsiteY9" fmla="*/ 61351 h 217822"/>
                <a:gd name="connsiteX10" fmla="*/ 66416 w 100750"/>
                <a:gd name="connsiteY10" fmla="*/ 63602 h 217822"/>
                <a:gd name="connsiteX11" fmla="*/ 66416 w 100750"/>
                <a:gd name="connsiteY11" fmla="*/ 63602 h 217822"/>
                <a:gd name="connsiteX12" fmla="*/ 74296 w 100750"/>
                <a:gd name="connsiteY12" fmla="*/ 78799 h 217822"/>
                <a:gd name="connsiteX13" fmla="*/ 100750 w 100750"/>
                <a:gd name="connsiteY13" fmla="*/ 164352 h 217822"/>
                <a:gd name="connsiteX14" fmla="*/ 100750 w 100750"/>
                <a:gd name="connsiteY14" fmla="*/ 169981 h 21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750" h="217822">
                  <a:moveTo>
                    <a:pt x="100750" y="169981"/>
                  </a:moveTo>
                  <a:cubicBezTo>
                    <a:pt x="100187" y="198123"/>
                    <a:pt x="52345" y="217823"/>
                    <a:pt x="52345" y="217823"/>
                  </a:cubicBezTo>
                  <a:lnTo>
                    <a:pt x="47280" y="208817"/>
                  </a:lnTo>
                  <a:lnTo>
                    <a:pt x="40525" y="196997"/>
                  </a:lnTo>
                  <a:lnTo>
                    <a:pt x="28142" y="175046"/>
                  </a:lnTo>
                  <a:cubicBezTo>
                    <a:pt x="29831" y="172795"/>
                    <a:pt x="37711" y="171106"/>
                    <a:pt x="38274" y="169418"/>
                  </a:cubicBezTo>
                  <a:cubicBezTo>
                    <a:pt x="43340" y="148592"/>
                    <a:pt x="0" y="115947"/>
                    <a:pt x="0" y="115947"/>
                  </a:cubicBezTo>
                  <a:lnTo>
                    <a:pt x="10131" y="0"/>
                  </a:lnTo>
                  <a:cubicBezTo>
                    <a:pt x="16885" y="1126"/>
                    <a:pt x="24766" y="6192"/>
                    <a:pt x="32645" y="14634"/>
                  </a:cubicBezTo>
                  <a:cubicBezTo>
                    <a:pt x="43340" y="25891"/>
                    <a:pt x="54596" y="42214"/>
                    <a:pt x="65291" y="61351"/>
                  </a:cubicBezTo>
                  <a:cubicBezTo>
                    <a:pt x="65853" y="61913"/>
                    <a:pt x="65853" y="63039"/>
                    <a:pt x="66416" y="63602"/>
                  </a:cubicBezTo>
                  <a:cubicBezTo>
                    <a:pt x="66416" y="63602"/>
                    <a:pt x="66416" y="63602"/>
                    <a:pt x="66416" y="63602"/>
                  </a:cubicBezTo>
                  <a:cubicBezTo>
                    <a:pt x="69231" y="68668"/>
                    <a:pt x="71482" y="73734"/>
                    <a:pt x="74296" y="78799"/>
                  </a:cubicBezTo>
                  <a:cubicBezTo>
                    <a:pt x="89493" y="110319"/>
                    <a:pt x="99624" y="142964"/>
                    <a:pt x="100750" y="164352"/>
                  </a:cubicBezTo>
                  <a:cubicBezTo>
                    <a:pt x="100750" y="166604"/>
                    <a:pt x="100750" y="168292"/>
                    <a:pt x="100750" y="169981"/>
                  </a:cubicBezTo>
                  <a:close/>
                </a:path>
              </a:pathLst>
            </a:custGeom>
            <a:solidFill>
              <a:srgbClr val="D95265"/>
            </a:solidFill>
            <a:ln w="5622" cap="flat">
              <a:noFill/>
              <a:prstDash val="solid"/>
              <a:miter/>
            </a:ln>
          </p:spPr>
          <p:txBody>
            <a:bodyPr rtlCol="0" anchor="ctr"/>
            <a:lstStyle/>
            <a:p>
              <a:endParaRPr lang="vi-VN"/>
            </a:p>
          </p:txBody>
        </p:sp>
        <p:sp>
          <p:nvSpPr>
            <p:cNvPr id="129" name="Freeform: Shape 128">
              <a:extLst>
                <a:ext uri="{FF2B5EF4-FFF2-40B4-BE49-F238E27FC236}">
                  <a16:creationId xmlns:a16="http://schemas.microsoft.com/office/drawing/2014/main" id="{5E9EF74B-C2F4-C6B5-32DA-60B6BACD172C}"/>
                </a:ext>
              </a:extLst>
            </p:cNvPr>
            <p:cNvSpPr/>
            <p:nvPr/>
          </p:nvSpPr>
          <p:spPr>
            <a:xfrm>
              <a:off x="4911266" y="4601578"/>
              <a:ext cx="143742" cy="227391"/>
            </a:xfrm>
            <a:custGeom>
              <a:avLst/>
              <a:gdLst>
                <a:gd name="connsiteX0" fmla="*/ 142335 w 143742"/>
                <a:gd name="connsiteY0" fmla="*/ 215572 h 227391"/>
                <a:gd name="connsiteX1" fmla="*/ 142898 w 143742"/>
                <a:gd name="connsiteY1" fmla="*/ 227391 h 227391"/>
                <a:gd name="connsiteX2" fmla="*/ 142898 w 143742"/>
                <a:gd name="connsiteY2" fmla="*/ 225140 h 227391"/>
                <a:gd name="connsiteX3" fmla="*/ 28077 w 143742"/>
                <a:gd name="connsiteY3" fmla="*/ 207129 h 227391"/>
                <a:gd name="connsiteX4" fmla="*/ 497 w 143742"/>
                <a:gd name="connsiteY4" fmla="*/ 167166 h 227391"/>
                <a:gd name="connsiteX5" fmla="*/ 80985 w 143742"/>
                <a:gd name="connsiteY5" fmla="*/ 0 h 227391"/>
                <a:gd name="connsiteX6" fmla="*/ 77608 w 143742"/>
                <a:gd name="connsiteY6" fmla="*/ 121013 h 227391"/>
                <a:gd name="connsiteX7" fmla="*/ 55657 w 143742"/>
                <a:gd name="connsiteY7" fmla="*/ 168292 h 227391"/>
                <a:gd name="connsiteX8" fmla="*/ 64662 w 143742"/>
                <a:gd name="connsiteY8" fmla="*/ 181801 h 227391"/>
                <a:gd name="connsiteX9" fmla="*/ 142335 w 143742"/>
                <a:gd name="connsiteY9" fmla="*/ 215572 h 22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742" h="227391">
                  <a:moveTo>
                    <a:pt x="142335" y="215572"/>
                  </a:moveTo>
                  <a:lnTo>
                    <a:pt x="142898" y="227391"/>
                  </a:lnTo>
                  <a:cubicBezTo>
                    <a:pt x="144024" y="226829"/>
                    <a:pt x="144024" y="225703"/>
                    <a:pt x="142898" y="225140"/>
                  </a:cubicBezTo>
                  <a:cubicBezTo>
                    <a:pt x="109690" y="218949"/>
                    <a:pt x="54531" y="227391"/>
                    <a:pt x="28077" y="207129"/>
                  </a:cubicBezTo>
                  <a:cubicBezTo>
                    <a:pt x="11754" y="194746"/>
                    <a:pt x="2749" y="178987"/>
                    <a:pt x="497" y="167166"/>
                  </a:cubicBezTo>
                  <a:cubicBezTo>
                    <a:pt x="-7383" y="121576"/>
                    <a:pt x="80985" y="0"/>
                    <a:pt x="80985" y="0"/>
                  </a:cubicBezTo>
                  <a:lnTo>
                    <a:pt x="77608" y="121013"/>
                  </a:lnTo>
                  <a:cubicBezTo>
                    <a:pt x="77608" y="121013"/>
                    <a:pt x="50591" y="146904"/>
                    <a:pt x="55657" y="168292"/>
                  </a:cubicBezTo>
                  <a:cubicBezTo>
                    <a:pt x="56782" y="172232"/>
                    <a:pt x="59597" y="176735"/>
                    <a:pt x="64662" y="181801"/>
                  </a:cubicBezTo>
                  <a:cubicBezTo>
                    <a:pt x="84362" y="203189"/>
                    <a:pt x="142335" y="215572"/>
                    <a:pt x="142335" y="215572"/>
                  </a:cubicBezTo>
                  <a:close/>
                </a:path>
              </a:pathLst>
            </a:custGeom>
            <a:solidFill>
              <a:srgbClr val="FFCFCF"/>
            </a:solidFill>
            <a:ln w="5622" cap="flat">
              <a:noFill/>
              <a:prstDash val="solid"/>
              <a:miter/>
            </a:ln>
          </p:spPr>
          <p:txBody>
            <a:bodyPr rtlCol="0" anchor="ctr"/>
            <a:lstStyle/>
            <a:p>
              <a:endParaRPr lang="vi-VN"/>
            </a:p>
          </p:txBody>
        </p:sp>
        <p:sp>
          <p:nvSpPr>
            <p:cNvPr id="130" name="Freeform: Shape 129">
              <a:extLst>
                <a:ext uri="{FF2B5EF4-FFF2-40B4-BE49-F238E27FC236}">
                  <a16:creationId xmlns:a16="http://schemas.microsoft.com/office/drawing/2014/main" id="{8F1B76B8-D74C-58C0-0EFA-A7CAE8497C58}"/>
                </a:ext>
              </a:extLst>
            </p:cNvPr>
            <p:cNvSpPr/>
            <p:nvPr/>
          </p:nvSpPr>
          <p:spPr>
            <a:xfrm>
              <a:off x="4900958" y="4601578"/>
              <a:ext cx="103118" cy="211218"/>
            </a:xfrm>
            <a:custGeom>
              <a:avLst/>
              <a:gdLst>
                <a:gd name="connsiteX0" fmla="*/ 65965 w 103118"/>
                <a:gd name="connsiteY0" fmla="*/ 168855 h 211218"/>
                <a:gd name="connsiteX1" fmla="*/ 77222 w 103118"/>
                <a:gd name="connsiteY1" fmla="*/ 180675 h 211218"/>
                <a:gd name="connsiteX2" fmla="*/ 47391 w 103118"/>
                <a:gd name="connsiteY2" fmla="*/ 210506 h 211218"/>
                <a:gd name="connsiteX3" fmla="*/ 44577 w 103118"/>
                <a:gd name="connsiteY3" fmla="*/ 211069 h 211218"/>
                <a:gd name="connsiteX4" fmla="*/ 37823 w 103118"/>
                <a:gd name="connsiteY4" fmla="*/ 209380 h 211218"/>
                <a:gd name="connsiteX5" fmla="*/ 1237 w 103118"/>
                <a:gd name="connsiteY5" fmla="*/ 166604 h 211218"/>
                <a:gd name="connsiteX6" fmla="*/ 23751 w 103118"/>
                <a:gd name="connsiteY6" fmla="*/ 91182 h 211218"/>
                <a:gd name="connsiteX7" fmla="*/ 23751 w 103118"/>
                <a:gd name="connsiteY7" fmla="*/ 91182 h 211218"/>
                <a:gd name="connsiteX8" fmla="*/ 33320 w 103118"/>
                <a:gd name="connsiteY8" fmla="*/ 69794 h 211218"/>
                <a:gd name="connsiteX9" fmla="*/ 93545 w 103118"/>
                <a:gd name="connsiteY9" fmla="*/ 0 h 211218"/>
                <a:gd name="connsiteX10" fmla="*/ 103113 w 103118"/>
                <a:gd name="connsiteY10" fmla="*/ 123264 h 211218"/>
                <a:gd name="connsiteX11" fmla="*/ 65965 w 103118"/>
                <a:gd name="connsiteY11" fmla="*/ 168855 h 211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3118" h="211218">
                  <a:moveTo>
                    <a:pt x="65965" y="168855"/>
                  </a:moveTo>
                  <a:cubicBezTo>
                    <a:pt x="66528" y="172795"/>
                    <a:pt x="72719" y="175609"/>
                    <a:pt x="77222" y="180675"/>
                  </a:cubicBezTo>
                  <a:cubicBezTo>
                    <a:pt x="69342" y="192495"/>
                    <a:pt x="60337" y="204315"/>
                    <a:pt x="47391" y="210506"/>
                  </a:cubicBezTo>
                  <a:cubicBezTo>
                    <a:pt x="46828" y="211069"/>
                    <a:pt x="45702" y="211069"/>
                    <a:pt x="44577" y="211069"/>
                  </a:cubicBezTo>
                  <a:cubicBezTo>
                    <a:pt x="42325" y="211632"/>
                    <a:pt x="39511" y="210506"/>
                    <a:pt x="37823" y="209380"/>
                  </a:cubicBezTo>
                  <a:cubicBezTo>
                    <a:pt x="22063" y="196435"/>
                    <a:pt x="4614" y="177298"/>
                    <a:pt x="1237" y="166604"/>
                  </a:cubicBezTo>
                  <a:cubicBezTo>
                    <a:pt x="-4391" y="148592"/>
                    <a:pt x="10243" y="121013"/>
                    <a:pt x="23751" y="91182"/>
                  </a:cubicBezTo>
                  <a:cubicBezTo>
                    <a:pt x="23751" y="91182"/>
                    <a:pt x="23751" y="91182"/>
                    <a:pt x="23751" y="91182"/>
                  </a:cubicBezTo>
                  <a:cubicBezTo>
                    <a:pt x="27128" y="83865"/>
                    <a:pt x="30506" y="76548"/>
                    <a:pt x="33320" y="69794"/>
                  </a:cubicBezTo>
                  <a:cubicBezTo>
                    <a:pt x="50768" y="33771"/>
                    <a:pt x="68779" y="4503"/>
                    <a:pt x="93545" y="0"/>
                  </a:cubicBezTo>
                  <a:lnTo>
                    <a:pt x="103113" y="123264"/>
                  </a:lnTo>
                  <a:cubicBezTo>
                    <a:pt x="103676" y="122702"/>
                    <a:pt x="60899" y="148030"/>
                    <a:pt x="65965" y="168855"/>
                  </a:cubicBezTo>
                  <a:close/>
                </a:path>
              </a:pathLst>
            </a:custGeom>
            <a:solidFill>
              <a:srgbClr val="D95265"/>
            </a:solidFill>
            <a:ln w="5622" cap="flat">
              <a:noFill/>
              <a:prstDash val="solid"/>
              <a:miter/>
            </a:ln>
          </p:spPr>
          <p:txBody>
            <a:bodyPr rtlCol="0" anchor="ctr"/>
            <a:lstStyle/>
            <a:p>
              <a:endParaRPr lang="vi-VN"/>
            </a:p>
          </p:txBody>
        </p:sp>
        <p:grpSp>
          <p:nvGrpSpPr>
            <p:cNvPr id="131" name="Graphic 1">
              <a:extLst>
                <a:ext uri="{FF2B5EF4-FFF2-40B4-BE49-F238E27FC236}">
                  <a16:creationId xmlns:a16="http://schemas.microsoft.com/office/drawing/2014/main" id="{2CD28127-53CD-1B03-B1EE-CA2142A5F11B}"/>
                </a:ext>
              </a:extLst>
            </p:cNvPr>
            <p:cNvGrpSpPr/>
            <p:nvPr/>
          </p:nvGrpSpPr>
          <p:grpSpPr>
            <a:xfrm>
              <a:off x="4889961" y="4823322"/>
              <a:ext cx="229518" cy="360219"/>
              <a:chOff x="4889961" y="4823322"/>
              <a:chExt cx="229518" cy="360219"/>
            </a:xfrm>
          </p:grpSpPr>
          <p:sp>
            <p:nvSpPr>
              <p:cNvPr id="132" name="Freeform: Shape 131">
                <a:extLst>
                  <a:ext uri="{FF2B5EF4-FFF2-40B4-BE49-F238E27FC236}">
                    <a16:creationId xmlns:a16="http://schemas.microsoft.com/office/drawing/2014/main" id="{0D013A17-E96D-8B2C-0E17-C7D0ECC7A17F}"/>
                  </a:ext>
                </a:extLst>
              </p:cNvPr>
              <p:cNvSpPr/>
              <p:nvPr/>
            </p:nvSpPr>
            <p:spPr>
              <a:xfrm>
                <a:off x="4892785" y="4825029"/>
                <a:ext cx="222537" cy="356298"/>
              </a:xfrm>
              <a:custGeom>
                <a:avLst/>
                <a:gdLst>
                  <a:gd name="connsiteX0" fmla="*/ 216539 w 222537"/>
                  <a:gd name="connsiteY0" fmla="*/ 349530 h 356298"/>
                  <a:gd name="connsiteX1" fmla="*/ 130423 w 222537"/>
                  <a:gd name="connsiteY1" fmla="*/ 269605 h 356298"/>
                  <a:gd name="connsiteX2" fmla="*/ 128734 w 222537"/>
                  <a:gd name="connsiteY2" fmla="*/ 266791 h 356298"/>
                  <a:gd name="connsiteX3" fmla="*/ 103969 w 222537"/>
                  <a:gd name="connsiteY3" fmla="*/ 236960 h 356298"/>
                  <a:gd name="connsiteX4" fmla="*/ 102843 w 222537"/>
                  <a:gd name="connsiteY4" fmla="*/ 235834 h 356298"/>
                  <a:gd name="connsiteX5" fmla="*/ 29110 w 222537"/>
                  <a:gd name="connsiteY5" fmla="*/ 128893 h 356298"/>
                  <a:gd name="connsiteX6" fmla="*/ 15039 w 222537"/>
                  <a:gd name="connsiteY6" fmla="*/ 7880 h 356298"/>
                  <a:gd name="connsiteX7" fmla="*/ 15039 w 222537"/>
                  <a:gd name="connsiteY7" fmla="*/ 7880 h 356298"/>
                  <a:gd name="connsiteX8" fmla="*/ 18979 w 222537"/>
                  <a:gd name="connsiteY8" fmla="*/ 5066 h 356298"/>
                  <a:gd name="connsiteX9" fmla="*/ 18979 w 222537"/>
                  <a:gd name="connsiteY9" fmla="*/ 5066 h 356298"/>
                  <a:gd name="connsiteX10" fmla="*/ 23481 w 222537"/>
                  <a:gd name="connsiteY10" fmla="*/ 2814 h 356298"/>
                  <a:gd name="connsiteX11" fmla="*/ 27422 w 222537"/>
                  <a:gd name="connsiteY11" fmla="*/ 1126 h 356298"/>
                  <a:gd name="connsiteX12" fmla="*/ 29110 w 222537"/>
                  <a:gd name="connsiteY12" fmla="*/ 563 h 356298"/>
                  <a:gd name="connsiteX13" fmla="*/ 31361 w 222537"/>
                  <a:gd name="connsiteY13" fmla="*/ 0 h 356298"/>
                  <a:gd name="connsiteX14" fmla="*/ 31361 w 222537"/>
                  <a:gd name="connsiteY14" fmla="*/ 0 h 356298"/>
                  <a:gd name="connsiteX15" fmla="*/ 33050 w 222537"/>
                  <a:gd name="connsiteY15" fmla="*/ 0 h 356298"/>
                  <a:gd name="connsiteX16" fmla="*/ 33613 w 222537"/>
                  <a:gd name="connsiteY16" fmla="*/ 0 h 356298"/>
                  <a:gd name="connsiteX17" fmla="*/ 34738 w 222537"/>
                  <a:gd name="connsiteY17" fmla="*/ 0 h 356298"/>
                  <a:gd name="connsiteX18" fmla="*/ 36427 w 222537"/>
                  <a:gd name="connsiteY18" fmla="*/ 0 h 356298"/>
                  <a:gd name="connsiteX19" fmla="*/ 36427 w 222537"/>
                  <a:gd name="connsiteY19" fmla="*/ 0 h 356298"/>
                  <a:gd name="connsiteX20" fmla="*/ 53875 w 222537"/>
                  <a:gd name="connsiteY20" fmla="*/ 8443 h 356298"/>
                  <a:gd name="connsiteX21" fmla="*/ 155751 w 222537"/>
                  <a:gd name="connsiteY21" fmla="*/ 213883 h 356298"/>
                  <a:gd name="connsiteX22" fmla="*/ 156314 w 222537"/>
                  <a:gd name="connsiteY22" fmla="*/ 216697 h 356298"/>
                  <a:gd name="connsiteX23" fmla="*/ 167008 w 222537"/>
                  <a:gd name="connsiteY23" fmla="*/ 250468 h 356298"/>
                  <a:gd name="connsiteX24" fmla="*/ 174888 w 222537"/>
                  <a:gd name="connsiteY24" fmla="*/ 257222 h 356298"/>
                  <a:gd name="connsiteX25" fmla="*/ 174888 w 222537"/>
                  <a:gd name="connsiteY25" fmla="*/ 257222 h 356298"/>
                  <a:gd name="connsiteX26" fmla="*/ 216539 w 222537"/>
                  <a:gd name="connsiteY26" fmla="*/ 349530 h 35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22537" h="356298">
                    <a:moveTo>
                      <a:pt x="216539" y="349530"/>
                    </a:moveTo>
                    <a:cubicBezTo>
                      <a:pt x="191211" y="382175"/>
                      <a:pt x="139429" y="287053"/>
                      <a:pt x="130423" y="269605"/>
                    </a:cubicBezTo>
                    <a:cubicBezTo>
                      <a:pt x="129297" y="267917"/>
                      <a:pt x="128734" y="266791"/>
                      <a:pt x="128734" y="266791"/>
                    </a:cubicBezTo>
                    <a:cubicBezTo>
                      <a:pt x="128734" y="266791"/>
                      <a:pt x="118603" y="255534"/>
                      <a:pt x="103969" y="236960"/>
                    </a:cubicBezTo>
                    <a:cubicBezTo>
                      <a:pt x="103406" y="236397"/>
                      <a:pt x="103406" y="236397"/>
                      <a:pt x="102843" y="235834"/>
                    </a:cubicBezTo>
                    <a:cubicBezTo>
                      <a:pt x="81455" y="209380"/>
                      <a:pt x="51061" y="168855"/>
                      <a:pt x="29110" y="128893"/>
                    </a:cubicBezTo>
                    <a:cubicBezTo>
                      <a:pt x="2093" y="79925"/>
                      <a:pt x="-13104" y="30957"/>
                      <a:pt x="15039" y="7880"/>
                    </a:cubicBezTo>
                    <a:cubicBezTo>
                      <a:pt x="15039" y="7880"/>
                      <a:pt x="15039" y="7880"/>
                      <a:pt x="15039" y="7880"/>
                    </a:cubicBezTo>
                    <a:cubicBezTo>
                      <a:pt x="16165" y="6754"/>
                      <a:pt x="17290" y="6192"/>
                      <a:pt x="18979" y="5066"/>
                    </a:cubicBezTo>
                    <a:cubicBezTo>
                      <a:pt x="18979" y="5066"/>
                      <a:pt x="18979" y="5066"/>
                      <a:pt x="18979" y="5066"/>
                    </a:cubicBezTo>
                    <a:cubicBezTo>
                      <a:pt x="20104" y="3940"/>
                      <a:pt x="21793" y="3377"/>
                      <a:pt x="23481" y="2814"/>
                    </a:cubicBezTo>
                    <a:cubicBezTo>
                      <a:pt x="24607" y="2252"/>
                      <a:pt x="26296" y="1688"/>
                      <a:pt x="27422" y="1126"/>
                    </a:cubicBezTo>
                    <a:cubicBezTo>
                      <a:pt x="27984" y="1126"/>
                      <a:pt x="28547" y="563"/>
                      <a:pt x="29110" y="563"/>
                    </a:cubicBezTo>
                    <a:cubicBezTo>
                      <a:pt x="29673" y="563"/>
                      <a:pt x="30236" y="563"/>
                      <a:pt x="31361" y="0"/>
                    </a:cubicBezTo>
                    <a:cubicBezTo>
                      <a:pt x="31361" y="0"/>
                      <a:pt x="31361" y="0"/>
                      <a:pt x="31361" y="0"/>
                    </a:cubicBezTo>
                    <a:cubicBezTo>
                      <a:pt x="31924" y="0"/>
                      <a:pt x="32487" y="0"/>
                      <a:pt x="33050" y="0"/>
                    </a:cubicBezTo>
                    <a:cubicBezTo>
                      <a:pt x="33050" y="0"/>
                      <a:pt x="33613" y="0"/>
                      <a:pt x="33613" y="0"/>
                    </a:cubicBezTo>
                    <a:cubicBezTo>
                      <a:pt x="34176" y="0"/>
                      <a:pt x="34738" y="0"/>
                      <a:pt x="34738" y="0"/>
                    </a:cubicBezTo>
                    <a:cubicBezTo>
                      <a:pt x="35301" y="0"/>
                      <a:pt x="35864" y="0"/>
                      <a:pt x="36427" y="0"/>
                    </a:cubicBezTo>
                    <a:cubicBezTo>
                      <a:pt x="36427" y="0"/>
                      <a:pt x="36427" y="0"/>
                      <a:pt x="36427" y="0"/>
                    </a:cubicBezTo>
                    <a:cubicBezTo>
                      <a:pt x="42056" y="563"/>
                      <a:pt x="48247" y="3940"/>
                      <a:pt x="53875" y="8443"/>
                    </a:cubicBezTo>
                    <a:cubicBezTo>
                      <a:pt x="94401" y="40525"/>
                      <a:pt x="136614" y="154784"/>
                      <a:pt x="155751" y="213883"/>
                    </a:cubicBezTo>
                    <a:cubicBezTo>
                      <a:pt x="156314" y="215009"/>
                      <a:pt x="156314" y="215571"/>
                      <a:pt x="156314" y="216697"/>
                    </a:cubicBezTo>
                    <a:cubicBezTo>
                      <a:pt x="163068" y="236960"/>
                      <a:pt x="167008" y="250468"/>
                      <a:pt x="167008" y="250468"/>
                    </a:cubicBezTo>
                    <a:cubicBezTo>
                      <a:pt x="167008" y="250468"/>
                      <a:pt x="169822" y="253282"/>
                      <a:pt x="174888" y="257222"/>
                    </a:cubicBezTo>
                    <a:cubicBezTo>
                      <a:pt x="174888" y="257222"/>
                      <a:pt x="174888" y="257222"/>
                      <a:pt x="174888" y="257222"/>
                    </a:cubicBezTo>
                    <a:cubicBezTo>
                      <a:pt x="194588" y="274671"/>
                      <a:pt x="238490" y="320824"/>
                      <a:pt x="216539" y="349530"/>
                    </a:cubicBezTo>
                    <a:close/>
                  </a:path>
                </a:pathLst>
              </a:custGeom>
              <a:solidFill>
                <a:srgbClr val="FFCFCF"/>
              </a:solidFill>
              <a:ln w="5622" cap="flat">
                <a:noFill/>
                <a:prstDash val="solid"/>
                <a:miter/>
              </a:ln>
            </p:spPr>
            <p:txBody>
              <a:bodyPr rtlCol="0" anchor="ctr"/>
              <a:lstStyle/>
              <a:p>
                <a:endParaRPr lang="vi-VN"/>
              </a:p>
            </p:txBody>
          </p:sp>
          <p:sp>
            <p:nvSpPr>
              <p:cNvPr id="133" name="Freeform: Shape 132">
                <a:extLst>
                  <a:ext uri="{FF2B5EF4-FFF2-40B4-BE49-F238E27FC236}">
                    <a16:creationId xmlns:a16="http://schemas.microsoft.com/office/drawing/2014/main" id="{BAFDE6E5-E2F4-BF38-1F84-35903D0A562C}"/>
                  </a:ext>
                </a:extLst>
              </p:cNvPr>
              <p:cNvSpPr/>
              <p:nvPr/>
            </p:nvSpPr>
            <p:spPr>
              <a:xfrm>
                <a:off x="4889961" y="4823322"/>
                <a:ext cx="172965" cy="267610"/>
              </a:xfrm>
              <a:custGeom>
                <a:avLst/>
                <a:gdLst>
                  <a:gd name="connsiteX0" fmla="*/ 141127 w 172965"/>
                  <a:gd name="connsiteY0" fmla="*/ 265684 h 267610"/>
                  <a:gd name="connsiteX1" fmla="*/ 139439 w 172965"/>
                  <a:gd name="connsiteY1" fmla="*/ 266246 h 267610"/>
                  <a:gd name="connsiteX2" fmla="*/ 112985 w 172965"/>
                  <a:gd name="connsiteY2" fmla="*/ 258929 h 267610"/>
                  <a:gd name="connsiteX3" fmla="*/ 33623 w 172965"/>
                  <a:gd name="connsiteY3" fmla="*/ 143545 h 267610"/>
                  <a:gd name="connsiteX4" fmla="*/ 20114 w 172965"/>
                  <a:gd name="connsiteY4" fmla="*/ 3395 h 267610"/>
                  <a:gd name="connsiteX5" fmla="*/ 34748 w 172965"/>
                  <a:gd name="connsiteY5" fmla="*/ 18 h 267610"/>
                  <a:gd name="connsiteX6" fmla="*/ 82591 w 172965"/>
                  <a:gd name="connsiteY6" fmla="*/ 30975 h 267610"/>
                  <a:gd name="connsiteX7" fmla="*/ 154073 w 172965"/>
                  <a:gd name="connsiteY7" fmla="*/ 186885 h 267610"/>
                  <a:gd name="connsiteX8" fmla="*/ 171521 w 172965"/>
                  <a:gd name="connsiteY8" fmla="*/ 225721 h 267610"/>
                  <a:gd name="connsiteX9" fmla="*/ 165893 w 172965"/>
                  <a:gd name="connsiteY9" fmla="*/ 248798 h 267610"/>
                  <a:gd name="connsiteX10" fmla="*/ 141127 w 172965"/>
                  <a:gd name="connsiteY10" fmla="*/ 265684 h 267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965" h="267610">
                    <a:moveTo>
                      <a:pt x="141127" y="265684"/>
                    </a:moveTo>
                    <a:cubicBezTo>
                      <a:pt x="140564" y="265684"/>
                      <a:pt x="140001" y="266246"/>
                      <a:pt x="139439" y="266246"/>
                    </a:cubicBezTo>
                    <a:cubicBezTo>
                      <a:pt x="129870" y="269061"/>
                      <a:pt x="120302" y="267935"/>
                      <a:pt x="112985" y="258929"/>
                    </a:cubicBezTo>
                    <a:cubicBezTo>
                      <a:pt x="90471" y="230224"/>
                      <a:pt x="51634" y="176753"/>
                      <a:pt x="33623" y="143545"/>
                    </a:cubicBezTo>
                    <a:cubicBezTo>
                      <a:pt x="4917" y="89512"/>
                      <a:pt x="-18159" y="18592"/>
                      <a:pt x="20114" y="3395"/>
                    </a:cubicBezTo>
                    <a:cubicBezTo>
                      <a:pt x="24054" y="1707"/>
                      <a:pt x="29683" y="18"/>
                      <a:pt x="34748" y="18"/>
                    </a:cubicBezTo>
                    <a:cubicBezTo>
                      <a:pt x="52760" y="-544"/>
                      <a:pt x="67957" y="11838"/>
                      <a:pt x="82591" y="30975"/>
                    </a:cubicBezTo>
                    <a:cubicBezTo>
                      <a:pt x="110733" y="68686"/>
                      <a:pt x="133247" y="134540"/>
                      <a:pt x="154073" y="186885"/>
                    </a:cubicBezTo>
                    <a:cubicBezTo>
                      <a:pt x="159701" y="200956"/>
                      <a:pt x="165893" y="214464"/>
                      <a:pt x="171521" y="225721"/>
                    </a:cubicBezTo>
                    <a:cubicBezTo>
                      <a:pt x="174898" y="233601"/>
                      <a:pt x="172084" y="243170"/>
                      <a:pt x="165893" y="248798"/>
                    </a:cubicBezTo>
                    <a:cubicBezTo>
                      <a:pt x="159701" y="256115"/>
                      <a:pt x="150133" y="262869"/>
                      <a:pt x="141127" y="265684"/>
                    </a:cubicBezTo>
                    <a:close/>
                  </a:path>
                </a:pathLst>
              </a:custGeom>
              <a:solidFill>
                <a:srgbClr val="404466"/>
              </a:solidFill>
              <a:ln w="5622" cap="flat">
                <a:noFill/>
                <a:prstDash val="solid"/>
                <a:miter/>
              </a:ln>
            </p:spPr>
            <p:txBody>
              <a:bodyPr rtlCol="0" anchor="ctr"/>
              <a:lstStyle/>
              <a:p>
                <a:endParaRPr lang="vi-VN"/>
              </a:p>
            </p:txBody>
          </p:sp>
          <p:sp>
            <p:nvSpPr>
              <p:cNvPr id="134" name="Freeform: Shape 133">
                <a:extLst>
                  <a:ext uri="{FF2B5EF4-FFF2-40B4-BE49-F238E27FC236}">
                    <a16:creationId xmlns:a16="http://schemas.microsoft.com/office/drawing/2014/main" id="{D78AE8FE-7750-82D1-357B-CC09F8E94155}"/>
                  </a:ext>
                </a:extLst>
              </p:cNvPr>
              <p:cNvSpPr/>
              <p:nvPr/>
            </p:nvSpPr>
            <p:spPr>
              <a:xfrm>
                <a:off x="5021519" y="5075497"/>
                <a:ext cx="97959" cy="108044"/>
              </a:xfrm>
              <a:custGeom>
                <a:avLst/>
                <a:gdLst>
                  <a:gd name="connsiteX0" fmla="*/ 88367 w 97959"/>
                  <a:gd name="connsiteY0" fmla="*/ 101876 h 108044"/>
                  <a:gd name="connsiteX1" fmla="*/ 5628 w 97959"/>
                  <a:gd name="connsiteY1" fmla="*/ 29831 h 108044"/>
                  <a:gd name="connsiteX2" fmla="*/ 0 w 97959"/>
                  <a:gd name="connsiteY2" fmla="*/ 16323 h 108044"/>
                  <a:gd name="connsiteX3" fmla="*/ 47279 w 97959"/>
                  <a:gd name="connsiteY3" fmla="*/ 41651 h 108044"/>
                  <a:gd name="connsiteX4" fmla="*/ 39399 w 97959"/>
                  <a:gd name="connsiteY4" fmla="*/ 0 h 108044"/>
                  <a:gd name="connsiteX5" fmla="*/ 92307 w 97959"/>
                  <a:gd name="connsiteY5" fmla="*/ 59662 h 108044"/>
                  <a:gd name="connsiteX6" fmla="*/ 92307 w 97959"/>
                  <a:gd name="connsiteY6" fmla="*/ 59662 h 108044"/>
                  <a:gd name="connsiteX7" fmla="*/ 88367 w 97959"/>
                  <a:gd name="connsiteY7" fmla="*/ 101876 h 10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959" h="108044">
                    <a:moveTo>
                      <a:pt x="88367" y="101876"/>
                    </a:moveTo>
                    <a:cubicBezTo>
                      <a:pt x="54596" y="128893"/>
                      <a:pt x="19137" y="60225"/>
                      <a:pt x="5628" y="29831"/>
                    </a:cubicBezTo>
                    <a:cubicBezTo>
                      <a:pt x="2251" y="21951"/>
                      <a:pt x="0" y="16323"/>
                      <a:pt x="0" y="16323"/>
                    </a:cubicBezTo>
                    <a:cubicBezTo>
                      <a:pt x="0" y="16323"/>
                      <a:pt x="24202" y="61913"/>
                      <a:pt x="47279" y="41651"/>
                    </a:cubicBezTo>
                    <a:cubicBezTo>
                      <a:pt x="63602" y="27580"/>
                      <a:pt x="39399" y="0"/>
                      <a:pt x="39399" y="0"/>
                    </a:cubicBezTo>
                    <a:cubicBezTo>
                      <a:pt x="45028" y="2814"/>
                      <a:pt x="78236" y="31520"/>
                      <a:pt x="92307" y="59662"/>
                    </a:cubicBezTo>
                    <a:cubicBezTo>
                      <a:pt x="92307" y="59662"/>
                      <a:pt x="92307" y="59662"/>
                      <a:pt x="92307" y="59662"/>
                    </a:cubicBezTo>
                    <a:cubicBezTo>
                      <a:pt x="99624" y="75422"/>
                      <a:pt x="101313" y="91182"/>
                      <a:pt x="88367" y="101876"/>
                    </a:cubicBezTo>
                    <a:close/>
                  </a:path>
                </a:pathLst>
              </a:custGeom>
              <a:solidFill>
                <a:srgbClr val="353640"/>
              </a:solidFill>
              <a:ln w="5622" cap="flat">
                <a:noFill/>
                <a:prstDash val="solid"/>
                <a:miter/>
              </a:ln>
            </p:spPr>
            <p:txBody>
              <a:bodyPr rtlCol="0" anchor="ctr"/>
              <a:lstStyle/>
              <a:p>
                <a:endParaRPr lang="vi-VN"/>
              </a:p>
            </p:txBody>
          </p:sp>
          <p:sp>
            <p:nvSpPr>
              <p:cNvPr id="135" name="Freeform: Shape 134">
                <a:extLst>
                  <a:ext uri="{FF2B5EF4-FFF2-40B4-BE49-F238E27FC236}">
                    <a16:creationId xmlns:a16="http://schemas.microsoft.com/office/drawing/2014/main" id="{07EF4775-6032-9E1E-6CEA-335D03CB5A1B}"/>
                  </a:ext>
                </a:extLst>
              </p:cNvPr>
              <p:cNvSpPr/>
              <p:nvPr/>
            </p:nvSpPr>
            <p:spPr>
              <a:xfrm>
                <a:off x="5027148" y="5105328"/>
                <a:ext cx="92330" cy="78213"/>
              </a:xfrm>
              <a:custGeom>
                <a:avLst/>
                <a:gdLst>
                  <a:gd name="connsiteX0" fmla="*/ 82739 w 92330"/>
                  <a:gd name="connsiteY0" fmla="*/ 72045 h 78213"/>
                  <a:gd name="connsiteX1" fmla="*/ 0 w 92330"/>
                  <a:gd name="connsiteY1" fmla="*/ 0 h 78213"/>
                  <a:gd name="connsiteX2" fmla="*/ 40525 w 92330"/>
                  <a:gd name="connsiteY2" fmla="*/ 48968 h 78213"/>
                  <a:gd name="connsiteX3" fmla="*/ 80487 w 92330"/>
                  <a:gd name="connsiteY3" fmla="*/ 66417 h 78213"/>
                  <a:gd name="connsiteX4" fmla="*/ 86679 w 92330"/>
                  <a:gd name="connsiteY4" fmla="*/ 29831 h 78213"/>
                  <a:gd name="connsiteX5" fmla="*/ 82739 w 92330"/>
                  <a:gd name="connsiteY5" fmla="*/ 72045 h 78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330" h="78213">
                    <a:moveTo>
                      <a:pt x="82739" y="72045"/>
                    </a:moveTo>
                    <a:cubicBezTo>
                      <a:pt x="48968" y="99062"/>
                      <a:pt x="13508" y="30394"/>
                      <a:pt x="0" y="0"/>
                    </a:cubicBezTo>
                    <a:cubicBezTo>
                      <a:pt x="11257" y="16323"/>
                      <a:pt x="25891" y="46717"/>
                      <a:pt x="40525" y="48968"/>
                    </a:cubicBezTo>
                    <a:cubicBezTo>
                      <a:pt x="55722" y="51220"/>
                      <a:pt x="66979" y="73170"/>
                      <a:pt x="80487" y="66417"/>
                    </a:cubicBezTo>
                    <a:cubicBezTo>
                      <a:pt x="93996" y="60225"/>
                      <a:pt x="86679" y="30394"/>
                      <a:pt x="86679" y="29831"/>
                    </a:cubicBezTo>
                    <a:cubicBezTo>
                      <a:pt x="93996" y="45591"/>
                      <a:pt x="95684" y="61351"/>
                      <a:pt x="82739" y="72045"/>
                    </a:cubicBezTo>
                    <a:close/>
                  </a:path>
                </a:pathLst>
              </a:custGeom>
              <a:solidFill>
                <a:srgbClr val="24252B"/>
              </a:solidFill>
              <a:ln w="5622" cap="flat">
                <a:noFill/>
                <a:prstDash val="solid"/>
                <a:miter/>
              </a:ln>
            </p:spPr>
            <p:txBody>
              <a:bodyPr rtlCol="0" anchor="ctr"/>
              <a:lstStyle/>
              <a:p>
                <a:endParaRPr lang="vi-VN"/>
              </a:p>
            </p:txBody>
          </p:sp>
        </p:grpSp>
        <p:grpSp>
          <p:nvGrpSpPr>
            <p:cNvPr id="136" name="Graphic 1">
              <a:extLst>
                <a:ext uri="{FF2B5EF4-FFF2-40B4-BE49-F238E27FC236}">
                  <a16:creationId xmlns:a16="http://schemas.microsoft.com/office/drawing/2014/main" id="{04F6C6A0-989A-BA28-0358-891C5CD3AA35}"/>
                </a:ext>
              </a:extLst>
            </p:cNvPr>
            <p:cNvGrpSpPr/>
            <p:nvPr/>
          </p:nvGrpSpPr>
          <p:grpSpPr>
            <a:xfrm>
              <a:off x="4951683" y="4688257"/>
              <a:ext cx="239855" cy="151969"/>
              <a:chOff x="4951683" y="4688257"/>
              <a:chExt cx="239855" cy="151969"/>
            </a:xfrm>
          </p:grpSpPr>
          <p:sp>
            <p:nvSpPr>
              <p:cNvPr id="137" name="Freeform: Shape 136">
                <a:extLst>
                  <a:ext uri="{FF2B5EF4-FFF2-40B4-BE49-F238E27FC236}">
                    <a16:creationId xmlns:a16="http://schemas.microsoft.com/office/drawing/2014/main" id="{BE3C4010-7997-56EB-5EA7-AA855DD3EE94}"/>
                  </a:ext>
                </a:extLst>
              </p:cNvPr>
              <p:cNvSpPr/>
              <p:nvPr/>
            </p:nvSpPr>
            <p:spPr>
              <a:xfrm>
                <a:off x="4951683" y="4688257"/>
                <a:ext cx="239855" cy="151969"/>
              </a:xfrm>
              <a:custGeom>
                <a:avLst/>
                <a:gdLst>
                  <a:gd name="connsiteX0" fmla="*/ 239816 w 239855"/>
                  <a:gd name="connsiteY0" fmla="*/ 14071 h 151969"/>
                  <a:gd name="connsiteX1" fmla="*/ 226871 w 239855"/>
                  <a:gd name="connsiteY1" fmla="*/ 141275 h 151969"/>
                  <a:gd name="connsiteX2" fmla="*/ 213926 w 239855"/>
                  <a:gd name="connsiteY2" fmla="*/ 151969 h 151969"/>
                  <a:gd name="connsiteX3" fmla="*/ 25934 w 239855"/>
                  <a:gd name="connsiteY3" fmla="*/ 151969 h 151969"/>
                  <a:gd name="connsiteX4" fmla="*/ 12988 w 239855"/>
                  <a:gd name="connsiteY4" fmla="*/ 141275 h 151969"/>
                  <a:gd name="connsiteX5" fmla="*/ 43 w 239855"/>
                  <a:gd name="connsiteY5" fmla="*/ 14071 h 151969"/>
                  <a:gd name="connsiteX6" fmla="*/ 12425 w 239855"/>
                  <a:gd name="connsiteY6" fmla="*/ 0 h 151969"/>
                  <a:gd name="connsiteX7" fmla="*/ 227434 w 239855"/>
                  <a:gd name="connsiteY7" fmla="*/ 0 h 151969"/>
                  <a:gd name="connsiteX8" fmla="*/ 239816 w 239855"/>
                  <a:gd name="connsiteY8" fmla="*/ 14071 h 15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9855" h="151969">
                    <a:moveTo>
                      <a:pt x="239816" y="14071"/>
                    </a:moveTo>
                    <a:lnTo>
                      <a:pt x="226871" y="141275"/>
                    </a:lnTo>
                    <a:cubicBezTo>
                      <a:pt x="226308" y="147467"/>
                      <a:pt x="220680" y="151969"/>
                      <a:pt x="213926" y="151969"/>
                    </a:cubicBezTo>
                    <a:lnTo>
                      <a:pt x="25934" y="151969"/>
                    </a:lnTo>
                    <a:cubicBezTo>
                      <a:pt x="19179" y="151969"/>
                      <a:pt x="13551" y="146904"/>
                      <a:pt x="12988" y="141275"/>
                    </a:cubicBezTo>
                    <a:lnTo>
                      <a:pt x="43" y="14071"/>
                    </a:lnTo>
                    <a:cubicBezTo>
                      <a:pt x="-520" y="6191"/>
                      <a:pt x="4545" y="0"/>
                      <a:pt x="12425" y="0"/>
                    </a:cubicBezTo>
                    <a:lnTo>
                      <a:pt x="227434" y="0"/>
                    </a:lnTo>
                    <a:cubicBezTo>
                      <a:pt x="234751" y="0"/>
                      <a:pt x="240379" y="6191"/>
                      <a:pt x="239816" y="14071"/>
                    </a:cubicBezTo>
                    <a:close/>
                  </a:path>
                </a:pathLst>
              </a:custGeom>
              <a:solidFill>
                <a:srgbClr val="FFFFFF"/>
              </a:solidFill>
              <a:ln w="5622" cap="flat">
                <a:noFill/>
                <a:prstDash val="solid"/>
                <a:miter/>
              </a:ln>
            </p:spPr>
            <p:txBody>
              <a:bodyPr rtlCol="0" anchor="ctr"/>
              <a:lstStyle/>
              <a:p>
                <a:endParaRPr lang="vi-VN"/>
              </a:p>
            </p:txBody>
          </p:sp>
          <p:sp>
            <p:nvSpPr>
              <p:cNvPr id="138" name="Freeform: Shape 137">
                <a:extLst>
                  <a:ext uri="{FF2B5EF4-FFF2-40B4-BE49-F238E27FC236}">
                    <a16:creationId xmlns:a16="http://schemas.microsoft.com/office/drawing/2014/main" id="{F97299FD-1865-F796-C655-B227142A092E}"/>
                  </a:ext>
                </a:extLst>
              </p:cNvPr>
              <p:cNvSpPr/>
              <p:nvPr/>
            </p:nvSpPr>
            <p:spPr>
              <a:xfrm>
                <a:off x="5051350" y="4749607"/>
                <a:ext cx="39424" cy="38836"/>
              </a:xfrm>
              <a:custGeom>
                <a:avLst/>
                <a:gdLst>
                  <a:gd name="connsiteX0" fmla="*/ 0 w 39424"/>
                  <a:gd name="connsiteY0" fmla="*/ 19700 h 38836"/>
                  <a:gd name="connsiteX1" fmla="*/ 19700 w 39424"/>
                  <a:gd name="connsiteY1" fmla="*/ 0 h 38836"/>
                  <a:gd name="connsiteX2" fmla="*/ 39399 w 39424"/>
                  <a:gd name="connsiteY2" fmla="*/ 19700 h 38836"/>
                  <a:gd name="connsiteX3" fmla="*/ 19700 w 39424"/>
                  <a:gd name="connsiteY3" fmla="*/ 38836 h 38836"/>
                  <a:gd name="connsiteX4" fmla="*/ 0 w 39424"/>
                  <a:gd name="connsiteY4" fmla="*/ 19700 h 388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24" h="38836">
                    <a:moveTo>
                      <a:pt x="0" y="19700"/>
                    </a:moveTo>
                    <a:cubicBezTo>
                      <a:pt x="0" y="9005"/>
                      <a:pt x="9006" y="0"/>
                      <a:pt x="19700" y="0"/>
                    </a:cubicBezTo>
                    <a:cubicBezTo>
                      <a:pt x="30957" y="0"/>
                      <a:pt x="39962" y="9005"/>
                      <a:pt x="39399" y="19700"/>
                    </a:cubicBezTo>
                    <a:cubicBezTo>
                      <a:pt x="39399" y="30394"/>
                      <a:pt x="30394" y="38836"/>
                      <a:pt x="19700" y="38836"/>
                    </a:cubicBezTo>
                    <a:cubicBezTo>
                      <a:pt x="9569" y="38836"/>
                      <a:pt x="563" y="30394"/>
                      <a:pt x="0" y="19700"/>
                    </a:cubicBezTo>
                    <a:close/>
                  </a:path>
                </a:pathLst>
              </a:custGeom>
              <a:solidFill>
                <a:srgbClr val="817DE2"/>
              </a:solidFill>
              <a:ln w="5622" cap="flat">
                <a:noFill/>
                <a:prstDash val="solid"/>
                <a:miter/>
              </a:ln>
            </p:spPr>
            <p:txBody>
              <a:bodyPr rtlCol="0" anchor="ctr"/>
              <a:lstStyle/>
              <a:p>
                <a:endParaRPr lang="vi-VN"/>
              </a:p>
            </p:txBody>
          </p:sp>
          <p:sp>
            <p:nvSpPr>
              <p:cNvPr id="139" name="Freeform: Shape 138">
                <a:extLst>
                  <a:ext uri="{FF2B5EF4-FFF2-40B4-BE49-F238E27FC236}">
                    <a16:creationId xmlns:a16="http://schemas.microsoft.com/office/drawing/2014/main" id="{099996E1-6C52-85C5-54FD-5EFBB04FAE84}"/>
                  </a:ext>
                </a:extLst>
              </p:cNvPr>
              <p:cNvSpPr/>
              <p:nvPr/>
            </p:nvSpPr>
            <p:spPr>
              <a:xfrm>
                <a:off x="4964671" y="4688257"/>
                <a:ext cx="226867" cy="151969"/>
              </a:xfrm>
              <a:custGeom>
                <a:avLst/>
                <a:gdLst>
                  <a:gd name="connsiteX0" fmla="*/ 226828 w 226867"/>
                  <a:gd name="connsiteY0" fmla="*/ 14071 h 151969"/>
                  <a:gd name="connsiteX1" fmla="*/ 213883 w 226867"/>
                  <a:gd name="connsiteY1" fmla="*/ 141275 h 151969"/>
                  <a:gd name="connsiteX2" fmla="*/ 200937 w 226867"/>
                  <a:gd name="connsiteY2" fmla="*/ 151969 h 151969"/>
                  <a:gd name="connsiteX3" fmla="*/ 12945 w 226867"/>
                  <a:gd name="connsiteY3" fmla="*/ 151969 h 151969"/>
                  <a:gd name="connsiteX4" fmla="*/ 0 w 226867"/>
                  <a:gd name="connsiteY4" fmla="*/ 141275 h 151969"/>
                  <a:gd name="connsiteX5" fmla="*/ 214446 w 226867"/>
                  <a:gd name="connsiteY5" fmla="*/ 0 h 151969"/>
                  <a:gd name="connsiteX6" fmla="*/ 226828 w 226867"/>
                  <a:gd name="connsiteY6" fmla="*/ 14071 h 15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867" h="151969">
                    <a:moveTo>
                      <a:pt x="226828" y="14071"/>
                    </a:moveTo>
                    <a:lnTo>
                      <a:pt x="213883" y="141275"/>
                    </a:lnTo>
                    <a:cubicBezTo>
                      <a:pt x="213320" y="147467"/>
                      <a:pt x="207692" y="151969"/>
                      <a:pt x="200937" y="151969"/>
                    </a:cubicBezTo>
                    <a:lnTo>
                      <a:pt x="12945" y="151969"/>
                    </a:lnTo>
                    <a:cubicBezTo>
                      <a:pt x="6191" y="151969"/>
                      <a:pt x="563" y="146904"/>
                      <a:pt x="0" y="141275"/>
                    </a:cubicBezTo>
                    <a:cubicBezTo>
                      <a:pt x="191369" y="149155"/>
                      <a:pt x="215571" y="123264"/>
                      <a:pt x="214446" y="0"/>
                    </a:cubicBezTo>
                    <a:cubicBezTo>
                      <a:pt x="221763" y="0"/>
                      <a:pt x="227391" y="6191"/>
                      <a:pt x="226828" y="14071"/>
                    </a:cubicBezTo>
                    <a:close/>
                  </a:path>
                </a:pathLst>
              </a:custGeom>
              <a:solidFill>
                <a:srgbClr val="D7E0FA"/>
              </a:solidFill>
              <a:ln w="5622" cap="flat">
                <a:noFill/>
                <a:prstDash val="solid"/>
                <a:miter/>
              </a:ln>
            </p:spPr>
            <p:txBody>
              <a:bodyPr rtlCol="0" anchor="ctr"/>
              <a:lstStyle/>
              <a:p>
                <a:endParaRPr lang="vi-VN"/>
              </a:p>
            </p:txBody>
          </p:sp>
        </p:grpSp>
        <p:sp>
          <p:nvSpPr>
            <p:cNvPr id="140" name="Freeform: Shape 139">
              <a:extLst>
                <a:ext uri="{FF2B5EF4-FFF2-40B4-BE49-F238E27FC236}">
                  <a16:creationId xmlns:a16="http://schemas.microsoft.com/office/drawing/2014/main" id="{30EE75DC-3E35-B927-3D1B-2F8BA80F5FF3}"/>
                </a:ext>
              </a:extLst>
            </p:cNvPr>
            <p:cNvSpPr/>
            <p:nvPr/>
          </p:nvSpPr>
          <p:spPr>
            <a:xfrm>
              <a:off x="5029898" y="4498545"/>
              <a:ext cx="96771" cy="79392"/>
            </a:xfrm>
            <a:custGeom>
              <a:avLst/>
              <a:gdLst>
                <a:gd name="connsiteX0" fmla="*/ 13010 w 96771"/>
                <a:gd name="connsiteY0" fmla="*/ 26485 h 79392"/>
                <a:gd name="connsiteX1" fmla="*/ 64 w 96771"/>
                <a:gd name="connsiteY1" fmla="*/ 24796 h 79392"/>
                <a:gd name="connsiteX2" fmla="*/ 13010 w 96771"/>
                <a:gd name="connsiteY2" fmla="*/ 42807 h 79392"/>
                <a:gd name="connsiteX3" fmla="*/ 50158 w 96771"/>
                <a:gd name="connsiteY3" fmla="*/ 79393 h 79392"/>
                <a:gd name="connsiteX4" fmla="*/ 83366 w 96771"/>
                <a:gd name="connsiteY4" fmla="*/ 42244 h 79392"/>
                <a:gd name="connsiteX5" fmla="*/ 96311 w 96771"/>
                <a:gd name="connsiteY5" fmla="*/ 23670 h 79392"/>
                <a:gd name="connsiteX6" fmla="*/ 86180 w 96771"/>
                <a:gd name="connsiteY6" fmla="*/ 23670 h 79392"/>
                <a:gd name="connsiteX7" fmla="*/ 86180 w 96771"/>
                <a:gd name="connsiteY7" fmla="*/ 14665 h 79392"/>
                <a:gd name="connsiteX8" fmla="*/ 60852 w 96771"/>
                <a:gd name="connsiteY8" fmla="*/ 11850 h 79392"/>
                <a:gd name="connsiteX9" fmla="*/ 34398 w 96771"/>
                <a:gd name="connsiteY9" fmla="*/ 31 h 79392"/>
                <a:gd name="connsiteX10" fmla="*/ 13010 w 96771"/>
                <a:gd name="connsiteY10" fmla="*/ 26485 h 79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771" h="79392">
                  <a:moveTo>
                    <a:pt x="13010" y="26485"/>
                  </a:moveTo>
                  <a:cubicBezTo>
                    <a:pt x="13010" y="26485"/>
                    <a:pt x="1190" y="14665"/>
                    <a:pt x="64" y="24796"/>
                  </a:cubicBezTo>
                  <a:cubicBezTo>
                    <a:pt x="-1062" y="36616"/>
                    <a:pt x="13010" y="42807"/>
                    <a:pt x="13010" y="42807"/>
                  </a:cubicBezTo>
                  <a:cubicBezTo>
                    <a:pt x="13010" y="42807"/>
                    <a:pt x="19201" y="79393"/>
                    <a:pt x="50158" y="79393"/>
                  </a:cubicBezTo>
                  <a:cubicBezTo>
                    <a:pt x="81114" y="79393"/>
                    <a:pt x="83366" y="42244"/>
                    <a:pt x="83366" y="42244"/>
                  </a:cubicBezTo>
                  <a:cubicBezTo>
                    <a:pt x="83366" y="42244"/>
                    <a:pt x="99688" y="37742"/>
                    <a:pt x="96311" y="23670"/>
                  </a:cubicBezTo>
                  <a:cubicBezTo>
                    <a:pt x="94623" y="16916"/>
                    <a:pt x="86180" y="23670"/>
                    <a:pt x="86180" y="23670"/>
                  </a:cubicBezTo>
                  <a:lnTo>
                    <a:pt x="86180" y="14665"/>
                  </a:lnTo>
                  <a:cubicBezTo>
                    <a:pt x="86180" y="14665"/>
                    <a:pt x="77737" y="19168"/>
                    <a:pt x="60852" y="11850"/>
                  </a:cubicBezTo>
                  <a:cubicBezTo>
                    <a:pt x="49032" y="6785"/>
                    <a:pt x="44529" y="-532"/>
                    <a:pt x="34398" y="31"/>
                  </a:cubicBezTo>
                  <a:cubicBezTo>
                    <a:pt x="22578" y="1156"/>
                    <a:pt x="12447" y="9599"/>
                    <a:pt x="13010" y="26485"/>
                  </a:cubicBezTo>
                  <a:close/>
                </a:path>
              </a:pathLst>
            </a:custGeom>
            <a:solidFill>
              <a:srgbClr val="FFCFCF"/>
            </a:solidFill>
            <a:ln w="5622" cap="flat">
              <a:noFill/>
              <a:prstDash val="solid"/>
              <a:miter/>
            </a:ln>
          </p:spPr>
          <p:txBody>
            <a:bodyPr rtlCol="0" anchor="ctr"/>
            <a:lstStyle/>
            <a:p>
              <a:endParaRPr lang="vi-VN"/>
            </a:p>
          </p:txBody>
        </p:sp>
        <p:sp>
          <p:nvSpPr>
            <p:cNvPr id="141" name="Freeform: Shape 140">
              <a:extLst>
                <a:ext uri="{FF2B5EF4-FFF2-40B4-BE49-F238E27FC236}">
                  <a16:creationId xmlns:a16="http://schemas.microsoft.com/office/drawing/2014/main" id="{368A8EF4-722D-6573-9AF2-DD907E8D6B41}"/>
                </a:ext>
              </a:extLst>
            </p:cNvPr>
            <p:cNvSpPr/>
            <p:nvPr/>
          </p:nvSpPr>
          <p:spPr>
            <a:xfrm>
              <a:off x="5037644" y="4485967"/>
              <a:ext cx="82374" cy="40751"/>
            </a:xfrm>
            <a:custGeom>
              <a:avLst/>
              <a:gdLst>
                <a:gd name="connsiteX0" fmla="*/ 5264 w 82374"/>
                <a:gd name="connsiteY0" fmla="*/ 39626 h 40751"/>
                <a:gd name="connsiteX1" fmla="*/ 14269 w 82374"/>
                <a:gd name="connsiteY1" fmla="*/ 32872 h 40751"/>
                <a:gd name="connsiteX2" fmla="*/ 15395 w 82374"/>
                <a:gd name="connsiteY2" fmla="*/ 23866 h 40751"/>
                <a:gd name="connsiteX3" fmla="*/ 25526 w 82374"/>
                <a:gd name="connsiteY3" fmla="*/ 21615 h 40751"/>
                <a:gd name="connsiteX4" fmla="*/ 27215 w 82374"/>
                <a:gd name="connsiteY4" fmla="*/ 23866 h 40751"/>
                <a:gd name="connsiteX5" fmla="*/ 39035 w 82374"/>
                <a:gd name="connsiteY5" fmla="*/ 22740 h 40751"/>
                <a:gd name="connsiteX6" fmla="*/ 44663 w 82374"/>
                <a:gd name="connsiteY6" fmla="*/ 30057 h 40751"/>
                <a:gd name="connsiteX7" fmla="*/ 53669 w 82374"/>
                <a:gd name="connsiteY7" fmla="*/ 30057 h 40751"/>
                <a:gd name="connsiteX8" fmla="*/ 61549 w 82374"/>
                <a:gd name="connsiteY8" fmla="*/ 32872 h 40751"/>
                <a:gd name="connsiteX9" fmla="*/ 65489 w 82374"/>
                <a:gd name="connsiteY9" fmla="*/ 36249 h 40751"/>
                <a:gd name="connsiteX10" fmla="*/ 73368 w 82374"/>
                <a:gd name="connsiteY10" fmla="*/ 40752 h 40751"/>
                <a:gd name="connsiteX11" fmla="*/ 82374 w 82374"/>
                <a:gd name="connsiteY11" fmla="*/ 33435 h 40751"/>
                <a:gd name="connsiteX12" fmla="*/ 45789 w 82374"/>
                <a:gd name="connsiteY12" fmla="*/ 226 h 40751"/>
                <a:gd name="connsiteX13" fmla="*/ 5264 w 82374"/>
                <a:gd name="connsiteY13" fmla="*/ 39626 h 4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2374" h="40751">
                  <a:moveTo>
                    <a:pt x="5264" y="39626"/>
                  </a:moveTo>
                  <a:cubicBezTo>
                    <a:pt x="7515" y="43003"/>
                    <a:pt x="12581" y="36812"/>
                    <a:pt x="14269" y="32872"/>
                  </a:cubicBezTo>
                  <a:cubicBezTo>
                    <a:pt x="15395" y="30057"/>
                    <a:pt x="14269" y="26680"/>
                    <a:pt x="15395" y="23866"/>
                  </a:cubicBezTo>
                  <a:cubicBezTo>
                    <a:pt x="16521" y="19926"/>
                    <a:pt x="22712" y="18800"/>
                    <a:pt x="25526" y="21615"/>
                  </a:cubicBezTo>
                  <a:cubicBezTo>
                    <a:pt x="26089" y="22178"/>
                    <a:pt x="26652" y="23303"/>
                    <a:pt x="27215" y="23866"/>
                  </a:cubicBezTo>
                  <a:cubicBezTo>
                    <a:pt x="30592" y="26118"/>
                    <a:pt x="35095" y="21052"/>
                    <a:pt x="39035" y="22740"/>
                  </a:cubicBezTo>
                  <a:cubicBezTo>
                    <a:pt x="41849" y="23866"/>
                    <a:pt x="42412" y="27806"/>
                    <a:pt x="44663" y="30057"/>
                  </a:cubicBezTo>
                  <a:cubicBezTo>
                    <a:pt x="46914" y="31746"/>
                    <a:pt x="50854" y="30620"/>
                    <a:pt x="53669" y="30057"/>
                  </a:cubicBezTo>
                  <a:cubicBezTo>
                    <a:pt x="56483" y="30057"/>
                    <a:pt x="59297" y="30620"/>
                    <a:pt x="61549" y="32872"/>
                  </a:cubicBezTo>
                  <a:cubicBezTo>
                    <a:pt x="62674" y="33997"/>
                    <a:pt x="63800" y="35686"/>
                    <a:pt x="65489" y="36249"/>
                  </a:cubicBezTo>
                  <a:cubicBezTo>
                    <a:pt x="66614" y="36812"/>
                    <a:pt x="68866" y="40752"/>
                    <a:pt x="73368" y="40752"/>
                  </a:cubicBezTo>
                  <a:cubicBezTo>
                    <a:pt x="77871" y="40189"/>
                    <a:pt x="78434" y="36249"/>
                    <a:pt x="82374" y="33435"/>
                  </a:cubicBezTo>
                  <a:cubicBezTo>
                    <a:pt x="82374" y="33435"/>
                    <a:pt x="71117" y="3604"/>
                    <a:pt x="45789" y="226"/>
                  </a:cubicBezTo>
                  <a:cubicBezTo>
                    <a:pt x="26089" y="-2025"/>
                    <a:pt x="-14436" y="12609"/>
                    <a:pt x="5264" y="39626"/>
                  </a:cubicBezTo>
                  <a:close/>
                </a:path>
              </a:pathLst>
            </a:custGeom>
            <a:solidFill>
              <a:srgbClr val="353640"/>
            </a:solidFill>
            <a:ln w="5622" cap="flat">
              <a:noFill/>
              <a:prstDash val="solid"/>
              <a:miter/>
            </a:ln>
          </p:spPr>
          <p:txBody>
            <a:bodyPr rtlCol="0" anchor="ctr"/>
            <a:lstStyle/>
            <a:p>
              <a:endParaRPr lang="vi-VN"/>
            </a:p>
          </p:txBody>
        </p:sp>
      </p:grpSp>
      <p:grpSp>
        <p:nvGrpSpPr>
          <p:cNvPr id="142" name="Graphic 1">
            <a:extLst>
              <a:ext uri="{FF2B5EF4-FFF2-40B4-BE49-F238E27FC236}">
                <a16:creationId xmlns:a16="http://schemas.microsoft.com/office/drawing/2014/main" id="{15E8FBAF-64C9-4128-2122-79044A566768}"/>
              </a:ext>
            </a:extLst>
          </p:cNvPr>
          <p:cNvGrpSpPr/>
          <p:nvPr/>
        </p:nvGrpSpPr>
        <p:grpSpPr>
          <a:xfrm>
            <a:off x="3537161" y="5180404"/>
            <a:ext cx="577044" cy="1156441"/>
            <a:chOff x="3537161" y="5180403"/>
            <a:chExt cx="577044" cy="1156441"/>
          </a:xfrm>
        </p:grpSpPr>
        <p:sp>
          <p:nvSpPr>
            <p:cNvPr id="143" name="Freeform: Shape 142">
              <a:extLst>
                <a:ext uri="{FF2B5EF4-FFF2-40B4-BE49-F238E27FC236}">
                  <a16:creationId xmlns:a16="http://schemas.microsoft.com/office/drawing/2014/main" id="{82753DD7-D2BD-AF7B-2088-B893FF1FAF36}"/>
                </a:ext>
              </a:extLst>
            </p:cNvPr>
            <p:cNvSpPr/>
            <p:nvPr/>
          </p:nvSpPr>
          <p:spPr>
            <a:xfrm>
              <a:off x="3804534" y="5712080"/>
              <a:ext cx="161718" cy="578609"/>
            </a:xfrm>
            <a:custGeom>
              <a:avLst/>
              <a:gdLst>
                <a:gd name="connsiteX0" fmla="*/ 80029 w 161718"/>
                <a:gd name="connsiteY0" fmla="*/ 312382 h 578609"/>
                <a:gd name="connsiteX1" fmla="*/ 89034 w 161718"/>
                <a:gd name="connsiteY1" fmla="*/ 383863 h 578609"/>
                <a:gd name="connsiteX2" fmla="*/ 74963 w 161718"/>
                <a:gd name="connsiteY2" fmla="*/ 578610 h 578609"/>
                <a:gd name="connsiteX3" fmla="*/ 50198 w 161718"/>
                <a:gd name="connsiteY3" fmla="*/ 574670 h 578609"/>
                <a:gd name="connsiteX4" fmla="*/ 7984 w 161718"/>
                <a:gd name="connsiteY4" fmla="*/ 351781 h 578609"/>
                <a:gd name="connsiteX5" fmla="*/ 667 w 161718"/>
                <a:gd name="connsiteY5" fmla="*/ 302813 h 578609"/>
                <a:gd name="connsiteX6" fmla="*/ 43443 w 161718"/>
                <a:gd name="connsiteY6" fmla="*/ 11820 h 578609"/>
                <a:gd name="connsiteX7" fmla="*/ 43443 w 161718"/>
                <a:gd name="connsiteY7" fmla="*/ 11257 h 578609"/>
                <a:gd name="connsiteX8" fmla="*/ 43443 w 161718"/>
                <a:gd name="connsiteY8" fmla="*/ 11257 h 578609"/>
                <a:gd name="connsiteX9" fmla="*/ 145319 w 161718"/>
                <a:gd name="connsiteY9" fmla="*/ 0 h 578609"/>
                <a:gd name="connsiteX10" fmla="*/ 80029 w 161718"/>
                <a:gd name="connsiteY10" fmla="*/ 312382 h 578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718" h="578609">
                  <a:moveTo>
                    <a:pt x="80029" y="312382"/>
                  </a:moveTo>
                  <a:cubicBezTo>
                    <a:pt x="85094" y="338835"/>
                    <a:pt x="87909" y="362475"/>
                    <a:pt x="89034" y="383863"/>
                  </a:cubicBezTo>
                  <a:cubicBezTo>
                    <a:pt x="91848" y="439586"/>
                    <a:pt x="86783" y="525139"/>
                    <a:pt x="74963" y="578610"/>
                  </a:cubicBezTo>
                  <a:lnTo>
                    <a:pt x="50198" y="574670"/>
                  </a:lnTo>
                  <a:cubicBezTo>
                    <a:pt x="50198" y="574670"/>
                    <a:pt x="20929" y="427203"/>
                    <a:pt x="7984" y="351781"/>
                  </a:cubicBezTo>
                  <a:cubicBezTo>
                    <a:pt x="4607" y="332644"/>
                    <a:pt x="1792" y="315759"/>
                    <a:pt x="667" y="302813"/>
                  </a:cubicBezTo>
                  <a:cubicBezTo>
                    <a:pt x="-6087" y="229643"/>
                    <a:pt x="40629" y="24765"/>
                    <a:pt x="43443" y="11820"/>
                  </a:cubicBezTo>
                  <a:lnTo>
                    <a:pt x="43443" y="11257"/>
                  </a:lnTo>
                  <a:lnTo>
                    <a:pt x="43443" y="11257"/>
                  </a:lnTo>
                  <a:lnTo>
                    <a:pt x="145319" y="0"/>
                  </a:lnTo>
                  <a:cubicBezTo>
                    <a:pt x="192599" y="146904"/>
                    <a:pt x="127308" y="180112"/>
                    <a:pt x="80029" y="312382"/>
                  </a:cubicBezTo>
                  <a:close/>
                </a:path>
              </a:pathLst>
            </a:custGeom>
            <a:solidFill>
              <a:srgbClr val="F1CCCD"/>
            </a:solidFill>
            <a:ln w="5622" cap="flat">
              <a:noFill/>
              <a:prstDash val="solid"/>
              <a:miter/>
            </a:ln>
          </p:spPr>
          <p:txBody>
            <a:bodyPr rtlCol="0" anchor="ctr"/>
            <a:lstStyle/>
            <a:p>
              <a:endParaRPr lang="vi-VN"/>
            </a:p>
          </p:txBody>
        </p:sp>
        <p:sp>
          <p:nvSpPr>
            <p:cNvPr id="144" name="Freeform: Shape 143">
              <a:extLst>
                <a:ext uri="{FF2B5EF4-FFF2-40B4-BE49-F238E27FC236}">
                  <a16:creationId xmlns:a16="http://schemas.microsoft.com/office/drawing/2014/main" id="{4A76C079-3257-FEF7-B88B-17109778F4FE}"/>
                </a:ext>
              </a:extLst>
            </p:cNvPr>
            <p:cNvSpPr/>
            <p:nvPr/>
          </p:nvSpPr>
          <p:spPr>
            <a:xfrm>
              <a:off x="3803416" y="5712643"/>
              <a:ext cx="162635" cy="557643"/>
            </a:xfrm>
            <a:custGeom>
              <a:avLst/>
              <a:gdLst>
                <a:gd name="connsiteX0" fmla="*/ 134055 w 162635"/>
                <a:gd name="connsiteY0" fmla="*/ 195309 h 557643"/>
                <a:gd name="connsiteX1" fmla="*/ 85650 w 162635"/>
                <a:gd name="connsiteY1" fmla="*/ 312382 h 557643"/>
                <a:gd name="connsiteX2" fmla="*/ 87338 w 162635"/>
                <a:gd name="connsiteY2" fmla="*/ 555533 h 557643"/>
                <a:gd name="connsiteX3" fmla="*/ 33868 w 162635"/>
                <a:gd name="connsiteY3" fmla="*/ 555533 h 557643"/>
                <a:gd name="connsiteX4" fmla="*/ 660 w 162635"/>
                <a:gd name="connsiteY4" fmla="*/ 317447 h 557643"/>
                <a:gd name="connsiteX5" fmla="*/ 43999 w 162635"/>
                <a:gd name="connsiteY5" fmla="*/ 11820 h 557643"/>
                <a:gd name="connsiteX6" fmla="*/ 43999 w 162635"/>
                <a:gd name="connsiteY6" fmla="*/ 11257 h 557643"/>
                <a:gd name="connsiteX7" fmla="*/ 43999 w 162635"/>
                <a:gd name="connsiteY7" fmla="*/ 11257 h 557643"/>
                <a:gd name="connsiteX8" fmla="*/ 145875 w 162635"/>
                <a:gd name="connsiteY8" fmla="*/ 0 h 557643"/>
                <a:gd name="connsiteX9" fmla="*/ 134055 w 162635"/>
                <a:gd name="connsiteY9" fmla="*/ 195309 h 557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635" h="557643">
                  <a:moveTo>
                    <a:pt x="134055" y="195309"/>
                  </a:moveTo>
                  <a:cubicBezTo>
                    <a:pt x="118295" y="227954"/>
                    <a:pt x="102535" y="263414"/>
                    <a:pt x="85650" y="312382"/>
                  </a:cubicBezTo>
                  <a:cubicBezTo>
                    <a:pt x="96907" y="343338"/>
                    <a:pt x="97470" y="508253"/>
                    <a:pt x="87338" y="555533"/>
                  </a:cubicBezTo>
                  <a:cubicBezTo>
                    <a:pt x="68764" y="558347"/>
                    <a:pt x="50753" y="558347"/>
                    <a:pt x="33868" y="555533"/>
                  </a:cubicBezTo>
                  <a:cubicBezTo>
                    <a:pt x="30491" y="536396"/>
                    <a:pt x="2348" y="330393"/>
                    <a:pt x="660" y="317447"/>
                  </a:cubicBezTo>
                  <a:cubicBezTo>
                    <a:pt x="-6095" y="244277"/>
                    <a:pt x="41185" y="24766"/>
                    <a:pt x="43999" y="11820"/>
                  </a:cubicBezTo>
                  <a:lnTo>
                    <a:pt x="43999" y="11257"/>
                  </a:lnTo>
                  <a:lnTo>
                    <a:pt x="43999" y="11257"/>
                  </a:lnTo>
                  <a:lnTo>
                    <a:pt x="145875" y="0"/>
                  </a:lnTo>
                  <a:cubicBezTo>
                    <a:pt x="176269" y="91744"/>
                    <a:pt x="161072" y="139587"/>
                    <a:pt x="134055" y="195309"/>
                  </a:cubicBezTo>
                  <a:close/>
                </a:path>
              </a:pathLst>
            </a:custGeom>
            <a:solidFill>
              <a:srgbClr val="26293D"/>
            </a:solidFill>
            <a:ln w="5622" cap="flat">
              <a:noFill/>
              <a:prstDash val="solid"/>
              <a:miter/>
            </a:ln>
          </p:spPr>
          <p:txBody>
            <a:bodyPr rtlCol="0" anchor="ctr"/>
            <a:lstStyle/>
            <a:p>
              <a:endParaRPr lang="vi-VN"/>
            </a:p>
          </p:txBody>
        </p:sp>
        <p:sp>
          <p:nvSpPr>
            <p:cNvPr id="145" name="Freeform: Shape 144">
              <a:extLst>
                <a:ext uri="{FF2B5EF4-FFF2-40B4-BE49-F238E27FC236}">
                  <a16:creationId xmlns:a16="http://schemas.microsoft.com/office/drawing/2014/main" id="{0C31B6F2-5C2A-A168-6CB9-B5CD4EA60091}"/>
                </a:ext>
              </a:extLst>
            </p:cNvPr>
            <p:cNvSpPr/>
            <p:nvPr/>
          </p:nvSpPr>
          <p:spPr>
            <a:xfrm>
              <a:off x="3881186" y="5720523"/>
              <a:ext cx="227954" cy="590429"/>
            </a:xfrm>
            <a:custGeom>
              <a:avLst/>
              <a:gdLst>
                <a:gd name="connsiteX0" fmla="*/ 137898 w 227954"/>
                <a:gd name="connsiteY0" fmla="*/ 590429 h 590429"/>
                <a:gd name="connsiteX1" fmla="*/ 181801 w 227954"/>
                <a:gd name="connsiteY1" fmla="*/ 520636 h 590429"/>
                <a:gd name="connsiteX2" fmla="*/ 100187 w 227954"/>
                <a:gd name="connsiteY2" fmla="*/ 387241 h 590429"/>
                <a:gd name="connsiteX3" fmla="*/ 76548 w 227954"/>
                <a:gd name="connsiteY3" fmla="*/ 355158 h 590429"/>
                <a:gd name="connsiteX4" fmla="*/ 0 w 227954"/>
                <a:gd name="connsiteY4" fmla="*/ 0 h 590429"/>
                <a:gd name="connsiteX5" fmla="*/ 82739 w 227954"/>
                <a:gd name="connsiteY5" fmla="*/ 0 h 590429"/>
                <a:gd name="connsiteX6" fmla="*/ 133395 w 227954"/>
                <a:gd name="connsiteY6" fmla="*/ 252719 h 590429"/>
                <a:gd name="connsiteX7" fmla="*/ 158161 w 227954"/>
                <a:gd name="connsiteY7" fmla="*/ 342213 h 590429"/>
                <a:gd name="connsiteX8" fmla="*/ 166604 w 227954"/>
                <a:gd name="connsiteY8" fmla="*/ 358535 h 590429"/>
                <a:gd name="connsiteX9" fmla="*/ 207129 w 227954"/>
                <a:gd name="connsiteY9" fmla="*/ 518947 h 590429"/>
                <a:gd name="connsiteX10" fmla="*/ 227954 w 227954"/>
                <a:gd name="connsiteY10" fmla="*/ 547090 h 590429"/>
                <a:gd name="connsiteX11" fmla="*/ 137898 w 227954"/>
                <a:gd name="connsiteY11" fmla="*/ 590429 h 590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7954" h="590429">
                  <a:moveTo>
                    <a:pt x="137898" y="590429"/>
                  </a:moveTo>
                  <a:lnTo>
                    <a:pt x="181801" y="520636"/>
                  </a:lnTo>
                  <a:cubicBezTo>
                    <a:pt x="181801" y="520636"/>
                    <a:pt x="136773" y="440711"/>
                    <a:pt x="100187" y="387241"/>
                  </a:cubicBezTo>
                  <a:cubicBezTo>
                    <a:pt x="91745" y="374295"/>
                    <a:pt x="83302" y="363601"/>
                    <a:pt x="76548" y="355158"/>
                  </a:cubicBezTo>
                  <a:cubicBezTo>
                    <a:pt x="26454" y="296059"/>
                    <a:pt x="0" y="0"/>
                    <a:pt x="0" y="0"/>
                  </a:cubicBezTo>
                  <a:lnTo>
                    <a:pt x="82739" y="0"/>
                  </a:lnTo>
                  <a:cubicBezTo>
                    <a:pt x="147467" y="67542"/>
                    <a:pt x="131144" y="160975"/>
                    <a:pt x="133395" y="252719"/>
                  </a:cubicBezTo>
                  <a:cubicBezTo>
                    <a:pt x="133958" y="284802"/>
                    <a:pt x="142964" y="315196"/>
                    <a:pt x="158161" y="342213"/>
                  </a:cubicBezTo>
                  <a:cubicBezTo>
                    <a:pt x="160975" y="347841"/>
                    <a:pt x="164352" y="352907"/>
                    <a:pt x="166604" y="358535"/>
                  </a:cubicBezTo>
                  <a:cubicBezTo>
                    <a:pt x="185740" y="397935"/>
                    <a:pt x="196997" y="443526"/>
                    <a:pt x="207129" y="518947"/>
                  </a:cubicBezTo>
                  <a:lnTo>
                    <a:pt x="227954" y="547090"/>
                  </a:lnTo>
                  <a:lnTo>
                    <a:pt x="137898" y="590429"/>
                  </a:lnTo>
                  <a:close/>
                </a:path>
              </a:pathLst>
            </a:custGeom>
            <a:solidFill>
              <a:srgbClr val="F1CCCD"/>
            </a:solidFill>
            <a:ln w="5622" cap="flat">
              <a:noFill/>
              <a:prstDash val="solid"/>
              <a:miter/>
            </a:ln>
          </p:spPr>
          <p:txBody>
            <a:bodyPr rtlCol="0" anchor="ctr"/>
            <a:lstStyle/>
            <a:p>
              <a:endParaRPr lang="vi-VN"/>
            </a:p>
          </p:txBody>
        </p:sp>
        <p:sp>
          <p:nvSpPr>
            <p:cNvPr id="146" name="Freeform: Shape 145">
              <a:extLst>
                <a:ext uri="{FF2B5EF4-FFF2-40B4-BE49-F238E27FC236}">
                  <a16:creationId xmlns:a16="http://schemas.microsoft.com/office/drawing/2014/main" id="{8E785354-4F11-A345-DBB2-AA3BD5801031}"/>
                </a:ext>
              </a:extLst>
            </p:cNvPr>
            <p:cNvSpPr/>
            <p:nvPr/>
          </p:nvSpPr>
          <p:spPr>
            <a:xfrm>
              <a:off x="3874994" y="5718834"/>
              <a:ext cx="224014" cy="513319"/>
            </a:xfrm>
            <a:custGeom>
              <a:avLst/>
              <a:gdLst>
                <a:gd name="connsiteX0" fmla="*/ 224014 w 224014"/>
                <a:gd name="connsiteY0" fmla="*/ 491368 h 513319"/>
                <a:gd name="connsiteX1" fmla="*/ 169418 w 224014"/>
                <a:gd name="connsiteY1" fmla="*/ 513319 h 513319"/>
                <a:gd name="connsiteX2" fmla="*/ 64165 w 224014"/>
                <a:gd name="connsiteY2" fmla="*/ 327579 h 513319"/>
                <a:gd name="connsiteX3" fmla="*/ 0 w 224014"/>
                <a:gd name="connsiteY3" fmla="*/ 0 h 513319"/>
                <a:gd name="connsiteX4" fmla="*/ 85553 w 224014"/>
                <a:gd name="connsiteY4" fmla="*/ 1126 h 513319"/>
                <a:gd name="connsiteX5" fmla="*/ 88930 w 224014"/>
                <a:gd name="connsiteY5" fmla="*/ 1126 h 513319"/>
                <a:gd name="connsiteX6" fmla="*/ 139024 w 224014"/>
                <a:gd name="connsiteY6" fmla="*/ 244840 h 513319"/>
                <a:gd name="connsiteX7" fmla="*/ 168855 w 224014"/>
                <a:gd name="connsiteY7" fmla="*/ 334333 h 513319"/>
                <a:gd name="connsiteX8" fmla="*/ 224014 w 224014"/>
                <a:gd name="connsiteY8" fmla="*/ 491368 h 513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014" h="513319">
                  <a:moveTo>
                    <a:pt x="224014" y="491368"/>
                  </a:moveTo>
                  <a:cubicBezTo>
                    <a:pt x="207692" y="503188"/>
                    <a:pt x="189118" y="509379"/>
                    <a:pt x="169418" y="513319"/>
                  </a:cubicBezTo>
                  <a:cubicBezTo>
                    <a:pt x="160975" y="500374"/>
                    <a:pt x="73170" y="341650"/>
                    <a:pt x="64165" y="327579"/>
                  </a:cubicBezTo>
                  <a:cubicBezTo>
                    <a:pt x="23077" y="262288"/>
                    <a:pt x="0" y="0"/>
                    <a:pt x="0" y="0"/>
                  </a:cubicBezTo>
                  <a:lnTo>
                    <a:pt x="85553" y="1126"/>
                  </a:lnTo>
                  <a:lnTo>
                    <a:pt x="88930" y="1126"/>
                  </a:lnTo>
                  <a:cubicBezTo>
                    <a:pt x="151969" y="66417"/>
                    <a:pt x="138461" y="155909"/>
                    <a:pt x="139024" y="244840"/>
                  </a:cubicBezTo>
                  <a:cubicBezTo>
                    <a:pt x="139587" y="281425"/>
                    <a:pt x="153658" y="303376"/>
                    <a:pt x="168855" y="334333"/>
                  </a:cubicBezTo>
                  <a:cubicBezTo>
                    <a:pt x="213320" y="422700"/>
                    <a:pt x="221763" y="486865"/>
                    <a:pt x="224014" y="491368"/>
                  </a:cubicBezTo>
                  <a:close/>
                </a:path>
              </a:pathLst>
            </a:custGeom>
            <a:solidFill>
              <a:srgbClr val="30334D"/>
            </a:solidFill>
            <a:ln w="5622" cap="flat">
              <a:noFill/>
              <a:prstDash val="solid"/>
              <a:miter/>
            </a:ln>
          </p:spPr>
          <p:txBody>
            <a:bodyPr rtlCol="0" anchor="ctr"/>
            <a:lstStyle/>
            <a:p>
              <a:endParaRPr lang="vi-VN"/>
            </a:p>
          </p:txBody>
        </p:sp>
        <p:sp>
          <p:nvSpPr>
            <p:cNvPr id="147" name="Freeform: Shape 146">
              <a:extLst>
                <a:ext uri="{FF2B5EF4-FFF2-40B4-BE49-F238E27FC236}">
                  <a16:creationId xmlns:a16="http://schemas.microsoft.com/office/drawing/2014/main" id="{634D2B1D-321B-65B6-632A-B5169AE0E645}"/>
                </a:ext>
              </a:extLst>
            </p:cNvPr>
            <p:cNvSpPr/>
            <p:nvPr/>
          </p:nvSpPr>
          <p:spPr>
            <a:xfrm>
              <a:off x="3768053" y="6283373"/>
              <a:ext cx="122118" cy="53470"/>
            </a:xfrm>
            <a:custGeom>
              <a:avLst/>
              <a:gdLst>
                <a:gd name="connsiteX0" fmla="*/ 84990 w 122118"/>
                <a:gd name="connsiteY0" fmla="*/ 0 h 53470"/>
                <a:gd name="connsiteX1" fmla="*/ 0 w 122118"/>
                <a:gd name="connsiteY1" fmla="*/ 53471 h 53470"/>
                <a:gd name="connsiteX2" fmla="*/ 121576 w 122118"/>
                <a:gd name="connsiteY2" fmla="*/ 50093 h 53470"/>
                <a:gd name="connsiteX3" fmla="*/ 114821 w 122118"/>
                <a:gd name="connsiteY3" fmla="*/ 0 h 53470"/>
                <a:gd name="connsiteX4" fmla="*/ 84990 w 122118"/>
                <a:gd name="connsiteY4" fmla="*/ 0 h 53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8" h="53470">
                  <a:moveTo>
                    <a:pt x="84990" y="0"/>
                  </a:moveTo>
                  <a:cubicBezTo>
                    <a:pt x="46154" y="16322"/>
                    <a:pt x="3377" y="14071"/>
                    <a:pt x="0" y="53471"/>
                  </a:cubicBezTo>
                  <a:lnTo>
                    <a:pt x="121576" y="50093"/>
                  </a:lnTo>
                  <a:cubicBezTo>
                    <a:pt x="123264" y="33208"/>
                    <a:pt x="121013" y="16885"/>
                    <a:pt x="114821" y="0"/>
                  </a:cubicBezTo>
                  <a:lnTo>
                    <a:pt x="84990" y="0"/>
                  </a:lnTo>
                  <a:close/>
                </a:path>
              </a:pathLst>
            </a:custGeom>
            <a:solidFill>
              <a:srgbClr val="353D78"/>
            </a:solidFill>
            <a:ln w="5622" cap="flat">
              <a:noFill/>
              <a:prstDash val="solid"/>
              <a:miter/>
            </a:ln>
          </p:spPr>
          <p:txBody>
            <a:bodyPr rtlCol="0" anchor="ctr"/>
            <a:lstStyle/>
            <a:p>
              <a:endParaRPr lang="vi-VN"/>
            </a:p>
          </p:txBody>
        </p:sp>
        <p:sp>
          <p:nvSpPr>
            <p:cNvPr id="148" name="Freeform: Shape 147">
              <a:extLst>
                <a:ext uri="{FF2B5EF4-FFF2-40B4-BE49-F238E27FC236}">
                  <a16:creationId xmlns:a16="http://schemas.microsoft.com/office/drawing/2014/main" id="{1A17E2E1-AEA4-F2A4-773F-C61966CB0952}"/>
                </a:ext>
              </a:extLst>
            </p:cNvPr>
            <p:cNvSpPr/>
            <p:nvPr/>
          </p:nvSpPr>
          <p:spPr>
            <a:xfrm>
              <a:off x="3999576" y="6230465"/>
              <a:ext cx="114629" cy="100187"/>
            </a:xfrm>
            <a:custGeom>
              <a:avLst/>
              <a:gdLst>
                <a:gd name="connsiteX0" fmla="*/ 61158 w 114629"/>
                <a:gd name="connsiteY0" fmla="*/ 10131 h 100187"/>
                <a:gd name="connsiteX1" fmla="*/ 2059 w 114629"/>
                <a:gd name="connsiteY1" fmla="*/ 100187 h 100187"/>
                <a:gd name="connsiteX2" fmla="*/ 114629 w 114629"/>
                <a:gd name="connsiteY2" fmla="*/ 39399 h 100187"/>
                <a:gd name="connsiteX3" fmla="*/ 88738 w 114629"/>
                <a:gd name="connsiteY3" fmla="*/ 0 h 100187"/>
                <a:gd name="connsiteX4" fmla="*/ 61158 w 114629"/>
                <a:gd name="connsiteY4" fmla="*/ 10131 h 10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629" h="100187">
                  <a:moveTo>
                    <a:pt x="61158" y="10131"/>
                  </a:moveTo>
                  <a:cubicBezTo>
                    <a:pt x="31890" y="42776"/>
                    <a:pt x="-9761" y="62476"/>
                    <a:pt x="2059" y="100187"/>
                  </a:cubicBezTo>
                  <a:lnTo>
                    <a:pt x="114629" y="39399"/>
                  </a:lnTo>
                  <a:cubicBezTo>
                    <a:pt x="110689" y="20262"/>
                    <a:pt x="101684" y="7317"/>
                    <a:pt x="88738" y="0"/>
                  </a:cubicBezTo>
                  <a:lnTo>
                    <a:pt x="61158" y="10131"/>
                  </a:lnTo>
                  <a:close/>
                </a:path>
              </a:pathLst>
            </a:custGeom>
            <a:solidFill>
              <a:srgbClr val="353D78"/>
            </a:solidFill>
            <a:ln w="5622" cap="flat">
              <a:noFill/>
              <a:prstDash val="solid"/>
              <a:miter/>
            </a:ln>
          </p:spPr>
          <p:txBody>
            <a:bodyPr rtlCol="0" anchor="ctr"/>
            <a:lstStyle/>
            <a:p>
              <a:endParaRPr lang="vi-VN"/>
            </a:p>
          </p:txBody>
        </p:sp>
        <p:grpSp>
          <p:nvGrpSpPr>
            <p:cNvPr id="149" name="Graphic 1">
              <a:extLst>
                <a:ext uri="{FF2B5EF4-FFF2-40B4-BE49-F238E27FC236}">
                  <a16:creationId xmlns:a16="http://schemas.microsoft.com/office/drawing/2014/main" id="{C7E7719A-7D07-9010-1D20-AAD148366AB6}"/>
                </a:ext>
              </a:extLst>
            </p:cNvPr>
            <p:cNvGrpSpPr/>
            <p:nvPr/>
          </p:nvGrpSpPr>
          <p:grpSpPr>
            <a:xfrm>
              <a:off x="3537161" y="5180403"/>
              <a:ext cx="357532" cy="432619"/>
              <a:chOff x="3537161" y="5180403"/>
              <a:chExt cx="357532" cy="432619"/>
            </a:xfrm>
          </p:grpSpPr>
          <p:sp>
            <p:nvSpPr>
              <p:cNvPr id="150" name="Freeform: Shape 149">
                <a:extLst>
                  <a:ext uri="{FF2B5EF4-FFF2-40B4-BE49-F238E27FC236}">
                    <a16:creationId xmlns:a16="http://schemas.microsoft.com/office/drawing/2014/main" id="{9AC67463-FB7F-8FCB-5C1D-F5B0BE612F6E}"/>
                  </a:ext>
                </a:extLst>
              </p:cNvPr>
              <p:cNvSpPr/>
              <p:nvPr/>
            </p:nvSpPr>
            <p:spPr>
              <a:xfrm>
                <a:off x="3676165" y="5415258"/>
                <a:ext cx="218529" cy="197763"/>
              </a:xfrm>
              <a:custGeom>
                <a:avLst/>
                <a:gdLst>
                  <a:gd name="connsiteX0" fmla="*/ 14778 w 218529"/>
                  <a:gd name="connsiteY0" fmla="*/ 57611 h 197763"/>
                  <a:gd name="connsiteX1" fmla="*/ 71625 w 218529"/>
                  <a:gd name="connsiteY1" fmla="*/ 196072 h 197763"/>
                  <a:gd name="connsiteX2" fmla="*/ 125096 w 218529"/>
                  <a:gd name="connsiteY2" fmla="*/ 190443 h 197763"/>
                  <a:gd name="connsiteX3" fmla="*/ 186447 w 218529"/>
                  <a:gd name="connsiteY3" fmla="*/ 155547 h 197763"/>
                  <a:gd name="connsiteX4" fmla="*/ 218529 w 218529"/>
                  <a:gd name="connsiteY4" fmla="*/ 58174 h 197763"/>
                  <a:gd name="connsiteX5" fmla="*/ 86822 w 218529"/>
                  <a:gd name="connsiteY5" fmla="*/ 131907 h 197763"/>
                  <a:gd name="connsiteX6" fmla="*/ 41794 w 218529"/>
                  <a:gd name="connsiteY6" fmla="*/ 53108 h 197763"/>
                  <a:gd name="connsiteX7" fmla="*/ 42357 w 218529"/>
                  <a:gd name="connsiteY7" fmla="*/ 15397 h 197763"/>
                  <a:gd name="connsiteX8" fmla="*/ 33352 w 218529"/>
                  <a:gd name="connsiteY8" fmla="*/ 28905 h 197763"/>
                  <a:gd name="connsiteX9" fmla="*/ 8023 w 218529"/>
                  <a:gd name="connsiteY9" fmla="*/ 1889 h 197763"/>
                  <a:gd name="connsiteX10" fmla="*/ 14778 w 218529"/>
                  <a:gd name="connsiteY10" fmla="*/ 57611 h 197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8529" h="197763">
                    <a:moveTo>
                      <a:pt x="14778" y="57611"/>
                    </a:moveTo>
                    <a:cubicBezTo>
                      <a:pt x="14778" y="57611"/>
                      <a:pt x="37854" y="187066"/>
                      <a:pt x="71625" y="196072"/>
                    </a:cubicBezTo>
                    <a:cubicBezTo>
                      <a:pt x="86822" y="200012"/>
                      <a:pt x="106522" y="196634"/>
                      <a:pt x="125096" y="190443"/>
                    </a:cubicBezTo>
                    <a:cubicBezTo>
                      <a:pt x="156616" y="179749"/>
                      <a:pt x="185884" y="160612"/>
                      <a:pt x="186447" y="155547"/>
                    </a:cubicBezTo>
                    <a:lnTo>
                      <a:pt x="218529" y="58174"/>
                    </a:lnTo>
                    <a:cubicBezTo>
                      <a:pt x="199955" y="66054"/>
                      <a:pt x="95265" y="125716"/>
                      <a:pt x="86822" y="131907"/>
                    </a:cubicBezTo>
                    <a:cubicBezTo>
                      <a:pt x="72751" y="111082"/>
                      <a:pt x="42920" y="57048"/>
                      <a:pt x="41794" y="53108"/>
                    </a:cubicBezTo>
                    <a:cubicBezTo>
                      <a:pt x="41794" y="53108"/>
                      <a:pt x="48549" y="23840"/>
                      <a:pt x="42357" y="15397"/>
                    </a:cubicBezTo>
                    <a:cubicBezTo>
                      <a:pt x="37292" y="8080"/>
                      <a:pt x="35603" y="31720"/>
                      <a:pt x="33352" y="28905"/>
                    </a:cubicBezTo>
                    <a:cubicBezTo>
                      <a:pt x="31100" y="25528"/>
                      <a:pt x="17029" y="-8243"/>
                      <a:pt x="8023" y="1889"/>
                    </a:cubicBezTo>
                    <a:cubicBezTo>
                      <a:pt x="-13365" y="24403"/>
                      <a:pt x="14778" y="57611"/>
                      <a:pt x="14778" y="57611"/>
                    </a:cubicBezTo>
                    <a:close/>
                  </a:path>
                </a:pathLst>
              </a:custGeom>
              <a:solidFill>
                <a:srgbClr val="F9CBCB"/>
              </a:solidFill>
              <a:ln w="5622" cap="flat">
                <a:noFill/>
                <a:prstDash val="solid"/>
                <a:miter/>
              </a:ln>
            </p:spPr>
            <p:txBody>
              <a:bodyPr rtlCol="0" anchor="ctr"/>
              <a:lstStyle/>
              <a:p>
                <a:endParaRPr lang="vi-VN"/>
              </a:p>
            </p:txBody>
          </p:sp>
          <p:sp>
            <p:nvSpPr>
              <p:cNvPr id="151" name="Freeform: Shape 150">
                <a:extLst>
                  <a:ext uri="{FF2B5EF4-FFF2-40B4-BE49-F238E27FC236}">
                    <a16:creationId xmlns:a16="http://schemas.microsoft.com/office/drawing/2014/main" id="{3B1D224B-8894-5AA5-DC39-B4CA910C68BC}"/>
                  </a:ext>
                </a:extLst>
              </p:cNvPr>
              <p:cNvSpPr/>
              <p:nvPr/>
            </p:nvSpPr>
            <p:spPr>
              <a:xfrm>
                <a:off x="3779873" y="5473432"/>
                <a:ext cx="113695" cy="135646"/>
              </a:xfrm>
              <a:custGeom>
                <a:avLst/>
                <a:gdLst>
                  <a:gd name="connsiteX0" fmla="*/ 0 w 113695"/>
                  <a:gd name="connsiteY0" fmla="*/ 60225 h 135646"/>
                  <a:gd name="connsiteX1" fmla="*/ 18574 w 113695"/>
                  <a:gd name="connsiteY1" fmla="*/ 135647 h 135646"/>
                  <a:gd name="connsiteX2" fmla="*/ 88930 w 113695"/>
                  <a:gd name="connsiteY2" fmla="*/ 115947 h 135646"/>
                  <a:gd name="connsiteX3" fmla="*/ 113696 w 113695"/>
                  <a:gd name="connsiteY3" fmla="*/ 0 h 135646"/>
                  <a:gd name="connsiteX4" fmla="*/ 0 w 113695"/>
                  <a:gd name="connsiteY4" fmla="*/ 60225 h 135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95" h="135646">
                    <a:moveTo>
                      <a:pt x="0" y="60225"/>
                    </a:moveTo>
                    <a:cubicBezTo>
                      <a:pt x="2251" y="85553"/>
                      <a:pt x="16885" y="119887"/>
                      <a:pt x="18574" y="135647"/>
                    </a:cubicBezTo>
                    <a:cubicBezTo>
                      <a:pt x="50094" y="124953"/>
                      <a:pt x="88367" y="121575"/>
                      <a:pt x="88930" y="115947"/>
                    </a:cubicBezTo>
                    <a:lnTo>
                      <a:pt x="113696" y="0"/>
                    </a:lnTo>
                    <a:cubicBezTo>
                      <a:pt x="95684" y="8443"/>
                      <a:pt x="36585" y="38274"/>
                      <a:pt x="0" y="60225"/>
                    </a:cubicBezTo>
                    <a:close/>
                  </a:path>
                </a:pathLst>
              </a:custGeom>
              <a:solidFill>
                <a:srgbClr val="FFCC7D"/>
              </a:solidFill>
              <a:ln w="5622" cap="flat">
                <a:noFill/>
                <a:prstDash val="solid"/>
                <a:miter/>
              </a:ln>
            </p:spPr>
            <p:txBody>
              <a:bodyPr rtlCol="0" anchor="ctr"/>
              <a:lstStyle/>
              <a:p>
                <a:endParaRPr lang="vi-VN"/>
              </a:p>
            </p:txBody>
          </p:sp>
          <p:grpSp>
            <p:nvGrpSpPr>
              <p:cNvPr id="152" name="Graphic 1">
                <a:extLst>
                  <a:ext uri="{FF2B5EF4-FFF2-40B4-BE49-F238E27FC236}">
                    <a16:creationId xmlns:a16="http://schemas.microsoft.com/office/drawing/2014/main" id="{E9F5056E-DD49-EA52-B3E2-58D940AB91A1}"/>
                  </a:ext>
                </a:extLst>
              </p:cNvPr>
              <p:cNvGrpSpPr/>
              <p:nvPr/>
            </p:nvGrpSpPr>
            <p:grpSpPr>
              <a:xfrm>
                <a:off x="3537161" y="5180403"/>
                <a:ext cx="268267" cy="307779"/>
                <a:chOff x="3537161" y="5180403"/>
                <a:chExt cx="268267" cy="307779"/>
              </a:xfrm>
            </p:grpSpPr>
            <p:grpSp>
              <p:nvGrpSpPr>
                <p:cNvPr id="153" name="Graphic 1">
                  <a:extLst>
                    <a:ext uri="{FF2B5EF4-FFF2-40B4-BE49-F238E27FC236}">
                      <a16:creationId xmlns:a16="http://schemas.microsoft.com/office/drawing/2014/main" id="{B547AF03-C86E-358C-2E39-F543C1459EF3}"/>
                    </a:ext>
                  </a:extLst>
                </p:cNvPr>
                <p:cNvGrpSpPr/>
                <p:nvPr/>
              </p:nvGrpSpPr>
              <p:grpSpPr>
                <a:xfrm>
                  <a:off x="3548751" y="5180403"/>
                  <a:ext cx="256677" cy="307779"/>
                  <a:chOff x="3548751" y="5180403"/>
                  <a:chExt cx="256677" cy="307779"/>
                </a:xfrm>
              </p:grpSpPr>
              <p:sp>
                <p:nvSpPr>
                  <p:cNvPr id="154" name="Freeform: Shape 153">
                    <a:extLst>
                      <a:ext uri="{FF2B5EF4-FFF2-40B4-BE49-F238E27FC236}">
                        <a16:creationId xmlns:a16="http://schemas.microsoft.com/office/drawing/2014/main" id="{D8796360-C224-F42A-E9F5-E472FA6EC7E3}"/>
                      </a:ext>
                    </a:extLst>
                  </p:cNvPr>
                  <p:cNvSpPr/>
                  <p:nvPr/>
                </p:nvSpPr>
                <p:spPr>
                  <a:xfrm>
                    <a:off x="3570272" y="5236251"/>
                    <a:ext cx="76989" cy="76989"/>
                  </a:xfrm>
                  <a:custGeom>
                    <a:avLst/>
                    <a:gdLst>
                      <a:gd name="connsiteX0" fmla="*/ 76769 w 76989"/>
                      <a:gd name="connsiteY0" fmla="*/ 42435 h 76989"/>
                      <a:gd name="connsiteX1" fmla="*/ 42435 w 76989"/>
                      <a:gd name="connsiteY1" fmla="*/ 221 h 76989"/>
                      <a:gd name="connsiteX2" fmla="*/ 221 w 76989"/>
                      <a:gd name="connsiteY2" fmla="*/ 34555 h 76989"/>
                      <a:gd name="connsiteX3" fmla="*/ 34555 w 76989"/>
                      <a:gd name="connsiteY3" fmla="*/ 76768 h 76989"/>
                      <a:gd name="connsiteX4" fmla="*/ 76769 w 76989"/>
                      <a:gd name="connsiteY4" fmla="*/ 42435 h 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989" h="76989">
                        <a:moveTo>
                          <a:pt x="76769" y="42435"/>
                        </a:moveTo>
                        <a:cubicBezTo>
                          <a:pt x="79020" y="21609"/>
                          <a:pt x="63823" y="2472"/>
                          <a:pt x="42435" y="221"/>
                        </a:cubicBezTo>
                        <a:cubicBezTo>
                          <a:pt x="21609" y="-2031"/>
                          <a:pt x="2472" y="13166"/>
                          <a:pt x="221" y="34555"/>
                        </a:cubicBezTo>
                        <a:cubicBezTo>
                          <a:pt x="-2030" y="55380"/>
                          <a:pt x="13167" y="74517"/>
                          <a:pt x="34555" y="76768"/>
                        </a:cubicBezTo>
                        <a:cubicBezTo>
                          <a:pt x="55943" y="79020"/>
                          <a:pt x="74517" y="63823"/>
                          <a:pt x="76769" y="42435"/>
                        </a:cubicBezTo>
                        <a:close/>
                      </a:path>
                    </a:pathLst>
                  </a:custGeom>
                  <a:solidFill>
                    <a:srgbClr val="26539E"/>
                  </a:solidFill>
                  <a:ln w="5622" cap="flat">
                    <a:noFill/>
                    <a:prstDash val="solid"/>
                    <a:miter/>
                  </a:ln>
                </p:spPr>
                <p:txBody>
                  <a:bodyPr rtlCol="0" anchor="ctr"/>
                  <a:lstStyle/>
                  <a:p>
                    <a:endParaRPr lang="vi-VN"/>
                  </a:p>
                </p:txBody>
              </p:sp>
              <p:sp>
                <p:nvSpPr>
                  <p:cNvPr id="155" name="Freeform: Shape 154">
                    <a:extLst>
                      <a:ext uri="{FF2B5EF4-FFF2-40B4-BE49-F238E27FC236}">
                        <a16:creationId xmlns:a16="http://schemas.microsoft.com/office/drawing/2014/main" id="{CDEE132F-5CB8-BF23-78E3-14848E08986D}"/>
                      </a:ext>
                    </a:extLst>
                  </p:cNvPr>
                  <p:cNvSpPr/>
                  <p:nvPr/>
                </p:nvSpPr>
                <p:spPr>
                  <a:xfrm>
                    <a:off x="3751167" y="5333845"/>
                    <a:ext cx="54261" cy="71176"/>
                  </a:xfrm>
                  <a:custGeom>
                    <a:avLst/>
                    <a:gdLst>
                      <a:gd name="connsiteX0" fmla="*/ 41088 w 54261"/>
                      <a:gd name="connsiteY0" fmla="*/ 0 h 71176"/>
                      <a:gd name="connsiteX1" fmla="*/ 0 w 54261"/>
                      <a:gd name="connsiteY1" fmla="*/ 69230 h 71176"/>
                      <a:gd name="connsiteX2" fmla="*/ 48405 w 54261"/>
                      <a:gd name="connsiteY2" fmla="*/ 51219 h 71176"/>
                      <a:gd name="connsiteX3" fmla="*/ 41088 w 54261"/>
                      <a:gd name="connsiteY3" fmla="*/ 0 h 71176"/>
                    </a:gdLst>
                    <a:ahLst/>
                    <a:cxnLst>
                      <a:cxn ang="0">
                        <a:pos x="connsiteX0" y="connsiteY0"/>
                      </a:cxn>
                      <a:cxn ang="0">
                        <a:pos x="connsiteX1" y="connsiteY1"/>
                      </a:cxn>
                      <a:cxn ang="0">
                        <a:pos x="connsiteX2" y="connsiteY2"/>
                      </a:cxn>
                      <a:cxn ang="0">
                        <a:pos x="connsiteX3" y="connsiteY3"/>
                      </a:cxn>
                    </a:cxnLst>
                    <a:rect l="l" t="t" r="r" b="b"/>
                    <a:pathLst>
                      <a:path w="54261" h="71176">
                        <a:moveTo>
                          <a:pt x="41088" y="0"/>
                        </a:moveTo>
                        <a:lnTo>
                          <a:pt x="0" y="69230"/>
                        </a:lnTo>
                        <a:cubicBezTo>
                          <a:pt x="18011" y="74859"/>
                          <a:pt x="38274" y="68105"/>
                          <a:pt x="48405" y="51219"/>
                        </a:cubicBezTo>
                        <a:cubicBezTo>
                          <a:pt x="58536" y="34334"/>
                          <a:pt x="55159" y="12945"/>
                          <a:pt x="41088" y="0"/>
                        </a:cubicBezTo>
                        <a:close/>
                      </a:path>
                    </a:pathLst>
                  </a:custGeom>
                  <a:solidFill>
                    <a:srgbClr val="FFBC47"/>
                  </a:solidFill>
                  <a:ln w="5622" cap="flat">
                    <a:noFill/>
                    <a:prstDash val="solid"/>
                    <a:miter/>
                  </a:ln>
                </p:spPr>
                <p:txBody>
                  <a:bodyPr rtlCol="0" anchor="ctr"/>
                  <a:lstStyle/>
                  <a:p>
                    <a:endParaRPr lang="vi-VN"/>
                  </a:p>
                </p:txBody>
              </p:sp>
              <p:sp>
                <p:nvSpPr>
                  <p:cNvPr id="156" name="Freeform: Shape 155">
                    <a:extLst>
                      <a:ext uri="{FF2B5EF4-FFF2-40B4-BE49-F238E27FC236}">
                        <a16:creationId xmlns:a16="http://schemas.microsoft.com/office/drawing/2014/main" id="{C4959DAF-A076-373F-114E-0A4E6AC251F3}"/>
                      </a:ext>
                    </a:extLst>
                  </p:cNvPr>
                  <p:cNvSpPr/>
                  <p:nvPr/>
                </p:nvSpPr>
                <p:spPr>
                  <a:xfrm>
                    <a:off x="3750604" y="5333845"/>
                    <a:ext cx="47279" cy="71406"/>
                  </a:xfrm>
                  <a:custGeom>
                    <a:avLst/>
                    <a:gdLst>
                      <a:gd name="connsiteX0" fmla="*/ 47279 w 47279"/>
                      <a:gd name="connsiteY0" fmla="*/ 6754 h 71406"/>
                      <a:gd name="connsiteX1" fmla="*/ 27017 w 47279"/>
                      <a:gd name="connsiteY1" fmla="*/ 40525 h 71406"/>
                      <a:gd name="connsiteX2" fmla="*/ 42214 w 47279"/>
                      <a:gd name="connsiteY2" fmla="*/ 59099 h 71406"/>
                      <a:gd name="connsiteX3" fmla="*/ 42214 w 47279"/>
                      <a:gd name="connsiteY3" fmla="*/ 59099 h 71406"/>
                      <a:gd name="connsiteX4" fmla="*/ 0 w 47279"/>
                      <a:gd name="connsiteY4" fmla="*/ 69230 h 71406"/>
                      <a:gd name="connsiteX5" fmla="*/ 41088 w 47279"/>
                      <a:gd name="connsiteY5" fmla="*/ 0 h 71406"/>
                      <a:gd name="connsiteX6" fmla="*/ 47279 w 47279"/>
                      <a:gd name="connsiteY6" fmla="*/ 6754 h 71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279" h="71406">
                        <a:moveTo>
                          <a:pt x="47279" y="6754"/>
                        </a:moveTo>
                        <a:lnTo>
                          <a:pt x="27017" y="40525"/>
                        </a:lnTo>
                        <a:cubicBezTo>
                          <a:pt x="20825" y="50656"/>
                          <a:pt x="30957" y="63039"/>
                          <a:pt x="42214" y="59099"/>
                        </a:cubicBezTo>
                        <a:cubicBezTo>
                          <a:pt x="42214" y="59099"/>
                          <a:pt x="42214" y="59099"/>
                          <a:pt x="42214" y="59099"/>
                        </a:cubicBezTo>
                        <a:cubicBezTo>
                          <a:pt x="31520" y="70356"/>
                          <a:pt x="15197" y="74296"/>
                          <a:pt x="0" y="69230"/>
                        </a:cubicBezTo>
                        <a:lnTo>
                          <a:pt x="41088" y="0"/>
                        </a:lnTo>
                        <a:cubicBezTo>
                          <a:pt x="43902" y="2251"/>
                          <a:pt x="45591" y="4503"/>
                          <a:pt x="47279" y="6754"/>
                        </a:cubicBezTo>
                        <a:close/>
                      </a:path>
                    </a:pathLst>
                  </a:custGeom>
                  <a:solidFill>
                    <a:srgbClr val="FFB129"/>
                  </a:solidFill>
                  <a:ln w="5622" cap="flat">
                    <a:noFill/>
                    <a:prstDash val="solid"/>
                    <a:miter/>
                  </a:ln>
                </p:spPr>
                <p:txBody>
                  <a:bodyPr rtlCol="0" anchor="ctr"/>
                  <a:lstStyle/>
                  <a:p>
                    <a:endParaRPr lang="vi-VN"/>
                  </a:p>
                </p:txBody>
              </p:sp>
              <p:sp>
                <p:nvSpPr>
                  <p:cNvPr id="157" name="Freeform: Shape 156">
                    <a:extLst>
                      <a:ext uri="{FF2B5EF4-FFF2-40B4-BE49-F238E27FC236}">
                        <a16:creationId xmlns:a16="http://schemas.microsoft.com/office/drawing/2014/main" id="{F5336745-7421-6B6E-951E-3174442883C8}"/>
                      </a:ext>
                    </a:extLst>
                  </p:cNvPr>
                  <p:cNvSpPr/>
                  <p:nvPr/>
                </p:nvSpPr>
                <p:spPr>
                  <a:xfrm>
                    <a:off x="3722816" y="5322942"/>
                    <a:ext cx="70002" cy="80695"/>
                  </a:xfrm>
                  <a:custGeom>
                    <a:avLst/>
                    <a:gdLst>
                      <a:gd name="connsiteX0" fmla="*/ 5837 w 70002"/>
                      <a:gd name="connsiteY0" fmla="*/ 20471 h 80695"/>
                      <a:gd name="connsiteX1" fmla="*/ 20471 w 70002"/>
                      <a:gd name="connsiteY1" fmla="*/ 76756 h 80695"/>
                      <a:gd name="connsiteX2" fmla="*/ 28914 w 70002"/>
                      <a:gd name="connsiteY2" fmla="*/ 80696 h 80695"/>
                      <a:gd name="connsiteX3" fmla="*/ 70002 w 70002"/>
                      <a:gd name="connsiteY3" fmla="*/ 11466 h 80695"/>
                      <a:gd name="connsiteX4" fmla="*/ 62685 w 70002"/>
                      <a:gd name="connsiteY4" fmla="*/ 5837 h 80695"/>
                      <a:gd name="connsiteX5" fmla="*/ 5837 w 70002"/>
                      <a:gd name="connsiteY5" fmla="*/ 20471 h 80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002" h="80695">
                        <a:moveTo>
                          <a:pt x="5837" y="20471"/>
                        </a:moveTo>
                        <a:cubicBezTo>
                          <a:pt x="-5983" y="40171"/>
                          <a:pt x="771" y="65499"/>
                          <a:pt x="20471" y="76756"/>
                        </a:cubicBezTo>
                        <a:cubicBezTo>
                          <a:pt x="23285" y="78445"/>
                          <a:pt x="26100" y="79571"/>
                          <a:pt x="28914" y="80696"/>
                        </a:cubicBezTo>
                        <a:lnTo>
                          <a:pt x="70002" y="11466"/>
                        </a:lnTo>
                        <a:cubicBezTo>
                          <a:pt x="67751" y="9214"/>
                          <a:pt x="65499" y="7526"/>
                          <a:pt x="62685" y="5837"/>
                        </a:cubicBezTo>
                        <a:cubicBezTo>
                          <a:pt x="42422" y="-5983"/>
                          <a:pt x="17094" y="772"/>
                          <a:pt x="5837" y="20471"/>
                        </a:cubicBezTo>
                        <a:close/>
                      </a:path>
                    </a:pathLst>
                  </a:custGeom>
                  <a:solidFill>
                    <a:srgbClr val="FFBC47"/>
                  </a:solidFill>
                  <a:ln w="5622" cap="flat">
                    <a:noFill/>
                    <a:prstDash val="solid"/>
                    <a:miter/>
                  </a:ln>
                </p:spPr>
                <p:txBody>
                  <a:bodyPr rtlCol="0" anchor="ctr"/>
                  <a:lstStyle/>
                  <a:p>
                    <a:endParaRPr lang="vi-VN"/>
                  </a:p>
                </p:txBody>
              </p:sp>
              <p:sp>
                <p:nvSpPr>
                  <p:cNvPr id="158" name="Freeform: Shape 157">
                    <a:extLst>
                      <a:ext uri="{FF2B5EF4-FFF2-40B4-BE49-F238E27FC236}">
                        <a16:creationId xmlns:a16="http://schemas.microsoft.com/office/drawing/2014/main" id="{61561DAA-D27B-8BC2-B20A-337F20911690}"/>
                      </a:ext>
                    </a:extLst>
                  </p:cNvPr>
                  <p:cNvSpPr/>
                  <p:nvPr/>
                </p:nvSpPr>
                <p:spPr>
                  <a:xfrm>
                    <a:off x="3555296" y="5184690"/>
                    <a:ext cx="224014" cy="209942"/>
                  </a:xfrm>
                  <a:custGeom>
                    <a:avLst/>
                    <a:gdLst>
                      <a:gd name="connsiteX0" fmla="*/ 0 w 224014"/>
                      <a:gd name="connsiteY0" fmla="*/ 172795 h 209942"/>
                      <a:gd name="connsiteX1" fmla="*/ 184615 w 224014"/>
                      <a:gd name="connsiteY1" fmla="*/ 209943 h 209942"/>
                      <a:gd name="connsiteX2" fmla="*/ 224014 w 224014"/>
                      <a:gd name="connsiteY2" fmla="*/ 143527 h 209942"/>
                      <a:gd name="connsiteX3" fmla="*/ 102439 w 224014"/>
                      <a:gd name="connsiteY3" fmla="*/ 0 h 209942"/>
                      <a:gd name="connsiteX4" fmla="*/ 0 w 224014"/>
                      <a:gd name="connsiteY4" fmla="*/ 172795 h 209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014" h="209942">
                        <a:moveTo>
                          <a:pt x="0" y="172795"/>
                        </a:moveTo>
                        <a:cubicBezTo>
                          <a:pt x="47842" y="159286"/>
                          <a:pt x="128330" y="190243"/>
                          <a:pt x="184615" y="209943"/>
                        </a:cubicBezTo>
                        <a:lnTo>
                          <a:pt x="224014" y="143527"/>
                        </a:lnTo>
                        <a:cubicBezTo>
                          <a:pt x="180675" y="105253"/>
                          <a:pt x="116510" y="52908"/>
                          <a:pt x="102439" y="0"/>
                        </a:cubicBezTo>
                        <a:lnTo>
                          <a:pt x="0" y="172795"/>
                        </a:lnTo>
                        <a:close/>
                      </a:path>
                    </a:pathLst>
                  </a:custGeom>
                  <a:solidFill>
                    <a:srgbClr val="FFBC47"/>
                  </a:solidFill>
                  <a:ln w="5622" cap="flat">
                    <a:noFill/>
                    <a:prstDash val="solid"/>
                    <a:miter/>
                  </a:ln>
                </p:spPr>
                <p:txBody>
                  <a:bodyPr rtlCol="0" anchor="ctr"/>
                  <a:lstStyle/>
                  <a:p>
                    <a:endParaRPr lang="vi-VN"/>
                  </a:p>
                </p:txBody>
              </p:sp>
              <p:sp>
                <p:nvSpPr>
                  <p:cNvPr id="159" name="Freeform: Shape 158">
                    <a:extLst>
                      <a:ext uri="{FF2B5EF4-FFF2-40B4-BE49-F238E27FC236}">
                        <a16:creationId xmlns:a16="http://schemas.microsoft.com/office/drawing/2014/main" id="{26ECFE10-8CF9-4837-9EC6-2B8B986028E5}"/>
                      </a:ext>
                    </a:extLst>
                  </p:cNvPr>
                  <p:cNvSpPr/>
                  <p:nvPr/>
                </p:nvSpPr>
                <p:spPr>
                  <a:xfrm>
                    <a:off x="3555296" y="5185253"/>
                    <a:ext cx="200937" cy="209942"/>
                  </a:xfrm>
                  <a:custGeom>
                    <a:avLst/>
                    <a:gdLst>
                      <a:gd name="connsiteX0" fmla="*/ 114821 w 200937"/>
                      <a:gd name="connsiteY0" fmla="*/ 29268 h 209942"/>
                      <a:gd name="connsiteX1" fmla="*/ 114821 w 200937"/>
                      <a:gd name="connsiteY1" fmla="*/ 29268 h 209942"/>
                      <a:gd name="connsiteX2" fmla="*/ 168292 w 200937"/>
                      <a:gd name="connsiteY2" fmla="*/ 170543 h 209942"/>
                      <a:gd name="connsiteX3" fmla="*/ 200937 w 200937"/>
                      <a:gd name="connsiteY3" fmla="*/ 181800 h 209942"/>
                      <a:gd name="connsiteX4" fmla="*/ 184615 w 200937"/>
                      <a:gd name="connsiteY4" fmla="*/ 209943 h 209942"/>
                      <a:gd name="connsiteX5" fmla="*/ 0 w 200937"/>
                      <a:gd name="connsiteY5" fmla="*/ 172795 h 209942"/>
                      <a:gd name="connsiteX6" fmla="*/ 102439 w 200937"/>
                      <a:gd name="connsiteY6" fmla="*/ 0 h 209942"/>
                      <a:gd name="connsiteX7" fmla="*/ 114821 w 200937"/>
                      <a:gd name="connsiteY7" fmla="*/ 29268 h 20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937" h="209942">
                        <a:moveTo>
                          <a:pt x="114821" y="29268"/>
                        </a:moveTo>
                        <a:lnTo>
                          <a:pt x="114821" y="29268"/>
                        </a:lnTo>
                        <a:cubicBezTo>
                          <a:pt x="83302" y="82739"/>
                          <a:pt x="109193" y="151407"/>
                          <a:pt x="168292" y="170543"/>
                        </a:cubicBezTo>
                        <a:cubicBezTo>
                          <a:pt x="179549" y="173921"/>
                          <a:pt x="190243" y="177861"/>
                          <a:pt x="200937" y="181800"/>
                        </a:cubicBezTo>
                        <a:lnTo>
                          <a:pt x="184615" y="209943"/>
                        </a:lnTo>
                        <a:cubicBezTo>
                          <a:pt x="128330" y="190243"/>
                          <a:pt x="47842" y="159286"/>
                          <a:pt x="0" y="172795"/>
                        </a:cubicBezTo>
                        <a:lnTo>
                          <a:pt x="102439" y="0"/>
                        </a:lnTo>
                        <a:cubicBezTo>
                          <a:pt x="104690" y="9569"/>
                          <a:pt x="109193" y="19137"/>
                          <a:pt x="114821" y="29268"/>
                        </a:cubicBezTo>
                        <a:close/>
                      </a:path>
                    </a:pathLst>
                  </a:custGeom>
                  <a:solidFill>
                    <a:srgbClr val="FFB129"/>
                  </a:solidFill>
                  <a:ln w="5622" cap="flat">
                    <a:noFill/>
                    <a:prstDash val="solid"/>
                    <a:miter/>
                  </a:ln>
                </p:spPr>
                <p:txBody>
                  <a:bodyPr rtlCol="0" anchor="ctr"/>
                  <a:lstStyle/>
                  <a:p>
                    <a:endParaRPr lang="vi-VN"/>
                  </a:p>
                </p:txBody>
              </p:sp>
              <p:sp>
                <p:nvSpPr>
                  <p:cNvPr id="160" name="Freeform: Shape 159">
                    <a:extLst>
                      <a:ext uri="{FF2B5EF4-FFF2-40B4-BE49-F238E27FC236}">
                        <a16:creationId xmlns:a16="http://schemas.microsoft.com/office/drawing/2014/main" id="{675EDA79-DA0D-C22D-859E-804D696C3B93}"/>
                      </a:ext>
                    </a:extLst>
                  </p:cNvPr>
                  <p:cNvSpPr/>
                  <p:nvPr/>
                </p:nvSpPr>
                <p:spPr>
                  <a:xfrm>
                    <a:off x="3687565" y="5288817"/>
                    <a:ext cx="110881" cy="126078"/>
                  </a:xfrm>
                  <a:custGeom>
                    <a:avLst/>
                    <a:gdLst>
                      <a:gd name="connsiteX0" fmla="*/ 52345 w 110881"/>
                      <a:gd name="connsiteY0" fmla="*/ 2251 h 126078"/>
                      <a:gd name="connsiteX1" fmla="*/ 563 w 110881"/>
                      <a:gd name="connsiteY1" fmla="*/ 89493 h 126078"/>
                      <a:gd name="connsiteX2" fmla="*/ 2251 w 110881"/>
                      <a:gd name="connsiteY2" fmla="*/ 95685 h 126078"/>
                      <a:gd name="connsiteX3" fmla="*/ 52345 w 110881"/>
                      <a:gd name="connsiteY3" fmla="*/ 125516 h 126078"/>
                      <a:gd name="connsiteX4" fmla="*/ 58536 w 110881"/>
                      <a:gd name="connsiteY4" fmla="*/ 123827 h 126078"/>
                      <a:gd name="connsiteX5" fmla="*/ 110319 w 110881"/>
                      <a:gd name="connsiteY5" fmla="*/ 36585 h 126078"/>
                      <a:gd name="connsiteX6" fmla="*/ 108630 w 110881"/>
                      <a:gd name="connsiteY6" fmla="*/ 30394 h 126078"/>
                      <a:gd name="connsiteX7" fmla="*/ 58536 w 110881"/>
                      <a:gd name="connsiteY7" fmla="*/ 563 h 126078"/>
                      <a:gd name="connsiteX8" fmla="*/ 52345 w 110881"/>
                      <a:gd name="connsiteY8" fmla="*/ 2251 h 126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881" h="126078">
                        <a:moveTo>
                          <a:pt x="52345" y="2251"/>
                        </a:moveTo>
                        <a:lnTo>
                          <a:pt x="563" y="89493"/>
                        </a:lnTo>
                        <a:cubicBezTo>
                          <a:pt x="-563" y="91745"/>
                          <a:pt x="0" y="93996"/>
                          <a:pt x="2251" y="95685"/>
                        </a:cubicBezTo>
                        <a:lnTo>
                          <a:pt x="52345" y="125516"/>
                        </a:lnTo>
                        <a:cubicBezTo>
                          <a:pt x="54596" y="126641"/>
                          <a:pt x="56848" y="126078"/>
                          <a:pt x="58536" y="123827"/>
                        </a:cubicBezTo>
                        <a:lnTo>
                          <a:pt x="110319" y="36585"/>
                        </a:lnTo>
                        <a:cubicBezTo>
                          <a:pt x="111444" y="34334"/>
                          <a:pt x="110881" y="32083"/>
                          <a:pt x="108630" y="30394"/>
                        </a:cubicBezTo>
                        <a:lnTo>
                          <a:pt x="58536" y="563"/>
                        </a:lnTo>
                        <a:cubicBezTo>
                          <a:pt x="56285" y="-563"/>
                          <a:pt x="53471" y="0"/>
                          <a:pt x="52345" y="2251"/>
                        </a:cubicBezTo>
                        <a:close/>
                      </a:path>
                    </a:pathLst>
                  </a:custGeom>
                  <a:solidFill>
                    <a:srgbClr val="3A67B3"/>
                  </a:solidFill>
                  <a:ln w="5622" cap="flat">
                    <a:noFill/>
                    <a:prstDash val="solid"/>
                    <a:miter/>
                  </a:ln>
                </p:spPr>
                <p:txBody>
                  <a:bodyPr rtlCol="0" anchor="ctr"/>
                  <a:lstStyle/>
                  <a:p>
                    <a:endParaRPr lang="vi-VN"/>
                  </a:p>
                </p:txBody>
              </p:sp>
              <p:sp>
                <p:nvSpPr>
                  <p:cNvPr id="161" name="Freeform: Shape 160">
                    <a:extLst>
                      <a:ext uri="{FF2B5EF4-FFF2-40B4-BE49-F238E27FC236}">
                        <a16:creationId xmlns:a16="http://schemas.microsoft.com/office/drawing/2014/main" id="{E3DBDFCE-DC3C-6B34-37C5-C8590367E27C}"/>
                      </a:ext>
                    </a:extLst>
                  </p:cNvPr>
                  <p:cNvSpPr/>
                  <p:nvPr/>
                </p:nvSpPr>
                <p:spPr>
                  <a:xfrm>
                    <a:off x="3648320" y="5391819"/>
                    <a:ext cx="79207" cy="96362"/>
                  </a:xfrm>
                  <a:custGeom>
                    <a:avLst/>
                    <a:gdLst>
                      <a:gd name="connsiteX0" fmla="*/ 4349 w 79207"/>
                      <a:gd name="connsiteY0" fmla="*/ 75985 h 96362"/>
                      <a:gd name="connsiteX1" fmla="*/ 36431 w 79207"/>
                      <a:gd name="connsiteY1" fmla="*/ 95122 h 96362"/>
                      <a:gd name="connsiteX2" fmla="*/ 48251 w 79207"/>
                      <a:gd name="connsiteY2" fmla="*/ 91182 h 96362"/>
                      <a:gd name="connsiteX3" fmla="*/ 79208 w 79207"/>
                      <a:gd name="connsiteY3" fmla="*/ 14634 h 96362"/>
                      <a:gd name="connsiteX4" fmla="*/ 53879 w 79207"/>
                      <a:gd name="connsiteY4" fmla="*/ 0 h 96362"/>
                      <a:gd name="connsiteX5" fmla="*/ 1534 w 79207"/>
                      <a:gd name="connsiteY5" fmla="*/ 64165 h 96362"/>
                      <a:gd name="connsiteX6" fmla="*/ 4349 w 79207"/>
                      <a:gd name="connsiteY6" fmla="*/ 75985 h 9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207" h="96362">
                        <a:moveTo>
                          <a:pt x="4349" y="75985"/>
                        </a:moveTo>
                        <a:lnTo>
                          <a:pt x="36431" y="95122"/>
                        </a:lnTo>
                        <a:cubicBezTo>
                          <a:pt x="40934" y="97936"/>
                          <a:pt x="46562" y="95684"/>
                          <a:pt x="48251" y="91182"/>
                        </a:cubicBezTo>
                        <a:lnTo>
                          <a:pt x="79208" y="14634"/>
                        </a:lnTo>
                        <a:lnTo>
                          <a:pt x="53879" y="0"/>
                        </a:lnTo>
                        <a:lnTo>
                          <a:pt x="1534" y="64165"/>
                        </a:lnTo>
                        <a:cubicBezTo>
                          <a:pt x="-1280" y="67542"/>
                          <a:pt x="-154" y="73170"/>
                          <a:pt x="4349" y="75985"/>
                        </a:cubicBezTo>
                        <a:close/>
                      </a:path>
                    </a:pathLst>
                  </a:custGeom>
                  <a:solidFill>
                    <a:srgbClr val="3A67B3"/>
                  </a:solidFill>
                  <a:ln w="5622" cap="flat">
                    <a:noFill/>
                    <a:prstDash val="solid"/>
                    <a:miter/>
                  </a:ln>
                </p:spPr>
                <p:txBody>
                  <a:bodyPr rtlCol="0" anchor="ctr"/>
                  <a:lstStyle/>
                  <a:p>
                    <a:endParaRPr lang="vi-VN"/>
                  </a:p>
                </p:txBody>
              </p:sp>
              <p:sp>
                <p:nvSpPr>
                  <p:cNvPr id="162" name="Freeform: Shape 161">
                    <a:extLst>
                      <a:ext uri="{FF2B5EF4-FFF2-40B4-BE49-F238E27FC236}">
                        <a16:creationId xmlns:a16="http://schemas.microsoft.com/office/drawing/2014/main" id="{83960DF6-9546-58FF-F08E-15ADE584F61C}"/>
                      </a:ext>
                    </a:extLst>
                  </p:cNvPr>
                  <p:cNvSpPr/>
                  <p:nvPr/>
                </p:nvSpPr>
                <p:spPr>
                  <a:xfrm>
                    <a:off x="3648487" y="5391256"/>
                    <a:ext cx="63843" cy="96925"/>
                  </a:xfrm>
                  <a:custGeom>
                    <a:avLst/>
                    <a:gdLst>
                      <a:gd name="connsiteX0" fmla="*/ 1930 w 63843"/>
                      <a:gd name="connsiteY0" fmla="*/ 64165 h 96925"/>
                      <a:gd name="connsiteX1" fmla="*/ 54275 w 63843"/>
                      <a:gd name="connsiteY1" fmla="*/ 0 h 96925"/>
                      <a:gd name="connsiteX2" fmla="*/ 63844 w 63843"/>
                      <a:gd name="connsiteY2" fmla="*/ 5628 h 96925"/>
                      <a:gd name="connsiteX3" fmla="*/ 30073 w 63843"/>
                      <a:gd name="connsiteY3" fmla="*/ 60788 h 96925"/>
                      <a:gd name="connsiteX4" fmla="*/ 32324 w 63843"/>
                      <a:gd name="connsiteY4" fmla="*/ 73170 h 96925"/>
                      <a:gd name="connsiteX5" fmla="*/ 51461 w 63843"/>
                      <a:gd name="connsiteY5" fmla="*/ 84427 h 96925"/>
                      <a:gd name="connsiteX6" fmla="*/ 48647 w 63843"/>
                      <a:gd name="connsiteY6" fmla="*/ 91744 h 96925"/>
                      <a:gd name="connsiteX7" fmla="*/ 36827 w 63843"/>
                      <a:gd name="connsiteY7" fmla="*/ 95684 h 96925"/>
                      <a:gd name="connsiteX8" fmla="*/ 4745 w 63843"/>
                      <a:gd name="connsiteY8" fmla="*/ 76547 h 96925"/>
                      <a:gd name="connsiteX9" fmla="*/ 1930 w 63843"/>
                      <a:gd name="connsiteY9" fmla="*/ 64165 h 96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843" h="96925">
                        <a:moveTo>
                          <a:pt x="1930" y="64165"/>
                        </a:moveTo>
                        <a:lnTo>
                          <a:pt x="54275" y="0"/>
                        </a:lnTo>
                        <a:lnTo>
                          <a:pt x="63844" y="5628"/>
                        </a:lnTo>
                        <a:lnTo>
                          <a:pt x="30073" y="60788"/>
                        </a:lnTo>
                        <a:cubicBezTo>
                          <a:pt x="26696" y="64728"/>
                          <a:pt x="27822" y="70356"/>
                          <a:pt x="32324" y="73170"/>
                        </a:cubicBezTo>
                        <a:lnTo>
                          <a:pt x="51461" y="84427"/>
                        </a:lnTo>
                        <a:lnTo>
                          <a:pt x="48647" y="91744"/>
                        </a:lnTo>
                        <a:cubicBezTo>
                          <a:pt x="46958" y="96247"/>
                          <a:pt x="41330" y="98499"/>
                          <a:pt x="36827" y="95684"/>
                        </a:cubicBezTo>
                        <a:lnTo>
                          <a:pt x="4745" y="76547"/>
                        </a:lnTo>
                        <a:cubicBezTo>
                          <a:pt x="-321" y="73733"/>
                          <a:pt x="-1447" y="68105"/>
                          <a:pt x="1930" y="64165"/>
                        </a:cubicBezTo>
                        <a:close/>
                      </a:path>
                    </a:pathLst>
                  </a:custGeom>
                  <a:solidFill>
                    <a:srgbClr val="2E5599"/>
                  </a:solidFill>
                  <a:ln w="5622" cap="flat">
                    <a:noFill/>
                    <a:prstDash val="solid"/>
                    <a:miter/>
                  </a:ln>
                </p:spPr>
                <p:txBody>
                  <a:bodyPr rtlCol="0" anchor="ctr"/>
                  <a:lstStyle/>
                  <a:p>
                    <a:endParaRPr lang="vi-VN"/>
                  </a:p>
                </p:txBody>
              </p:sp>
              <p:sp>
                <p:nvSpPr>
                  <p:cNvPr id="163" name="Freeform: Shape 162">
                    <a:extLst>
                      <a:ext uri="{FF2B5EF4-FFF2-40B4-BE49-F238E27FC236}">
                        <a16:creationId xmlns:a16="http://schemas.microsoft.com/office/drawing/2014/main" id="{89C87FCA-BAAD-E4B1-FC5F-2699F279C006}"/>
                      </a:ext>
                    </a:extLst>
                  </p:cNvPr>
                  <p:cNvSpPr/>
                  <p:nvPr/>
                </p:nvSpPr>
                <p:spPr>
                  <a:xfrm rot="-8964520">
                    <a:off x="3599331" y="5168425"/>
                    <a:ext cx="7879" cy="200932"/>
                  </a:xfrm>
                  <a:custGeom>
                    <a:avLst/>
                    <a:gdLst>
                      <a:gd name="connsiteX0" fmla="*/ 0 w 7879"/>
                      <a:gd name="connsiteY0" fmla="*/ 0 h 200932"/>
                      <a:gd name="connsiteX1" fmla="*/ 7880 w 7879"/>
                      <a:gd name="connsiteY1" fmla="*/ 0 h 200932"/>
                      <a:gd name="connsiteX2" fmla="*/ 7880 w 7879"/>
                      <a:gd name="connsiteY2" fmla="*/ 200933 h 200932"/>
                      <a:gd name="connsiteX3" fmla="*/ 0 w 7879"/>
                      <a:gd name="connsiteY3" fmla="*/ 200933 h 200932"/>
                    </a:gdLst>
                    <a:ahLst/>
                    <a:cxnLst>
                      <a:cxn ang="0">
                        <a:pos x="connsiteX0" y="connsiteY0"/>
                      </a:cxn>
                      <a:cxn ang="0">
                        <a:pos x="connsiteX1" y="connsiteY1"/>
                      </a:cxn>
                      <a:cxn ang="0">
                        <a:pos x="connsiteX2" y="connsiteY2"/>
                      </a:cxn>
                      <a:cxn ang="0">
                        <a:pos x="connsiteX3" y="connsiteY3"/>
                      </a:cxn>
                    </a:cxnLst>
                    <a:rect l="l" t="t" r="r" b="b"/>
                    <a:pathLst>
                      <a:path w="7879" h="200932">
                        <a:moveTo>
                          <a:pt x="0" y="0"/>
                        </a:moveTo>
                        <a:lnTo>
                          <a:pt x="7880" y="0"/>
                        </a:lnTo>
                        <a:lnTo>
                          <a:pt x="7880" y="200933"/>
                        </a:lnTo>
                        <a:lnTo>
                          <a:pt x="0" y="200933"/>
                        </a:lnTo>
                        <a:close/>
                      </a:path>
                    </a:pathLst>
                  </a:custGeom>
                  <a:solidFill>
                    <a:srgbClr val="3A67B3"/>
                  </a:solidFill>
                  <a:ln w="5622" cap="flat">
                    <a:noFill/>
                    <a:prstDash val="solid"/>
                    <a:miter/>
                  </a:ln>
                </p:spPr>
                <p:txBody>
                  <a:bodyPr rtlCol="0" anchor="ctr"/>
                  <a:lstStyle/>
                  <a:p>
                    <a:endParaRPr lang="vi-VN"/>
                  </a:p>
                </p:txBody>
              </p:sp>
              <p:sp>
                <p:nvSpPr>
                  <p:cNvPr id="164" name="Freeform: Shape 163">
                    <a:extLst>
                      <a:ext uri="{FF2B5EF4-FFF2-40B4-BE49-F238E27FC236}">
                        <a16:creationId xmlns:a16="http://schemas.microsoft.com/office/drawing/2014/main" id="{534A04FF-7347-98C4-A3BE-76AC365F6A46}"/>
                      </a:ext>
                    </a:extLst>
                  </p:cNvPr>
                  <p:cNvSpPr/>
                  <p:nvPr/>
                </p:nvSpPr>
                <p:spPr>
                  <a:xfrm>
                    <a:off x="3743617" y="5305470"/>
                    <a:ext cx="38740" cy="24106"/>
                  </a:xfrm>
                  <a:custGeom>
                    <a:avLst/>
                    <a:gdLst>
                      <a:gd name="connsiteX0" fmla="*/ 796 w 38740"/>
                      <a:gd name="connsiteY0" fmla="*/ 3610 h 24106"/>
                      <a:gd name="connsiteX1" fmla="*/ 35693 w 38740"/>
                      <a:gd name="connsiteY1" fmla="*/ 23873 h 24106"/>
                      <a:gd name="connsiteX2" fmla="*/ 38507 w 38740"/>
                      <a:gd name="connsiteY2" fmla="*/ 23310 h 24106"/>
                      <a:gd name="connsiteX3" fmla="*/ 38507 w 38740"/>
                      <a:gd name="connsiteY3" fmla="*/ 23310 h 24106"/>
                      <a:gd name="connsiteX4" fmla="*/ 37944 w 38740"/>
                      <a:gd name="connsiteY4" fmla="*/ 20496 h 24106"/>
                      <a:gd name="connsiteX5" fmla="*/ 3047 w 38740"/>
                      <a:gd name="connsiteY5" fmla="*/ 233 h 24106"/>
                      <a:gd name="connsiteX6" fmla="*/ 233 w 38740"/>
                      <a:gd name="connsiteY6" fmla="*/ 796 h 24106"/>
                      <a:gd name="connsiteX7" fmla="*/ 233 w 38740"/>
                      <a:gd name="connsiteY7" fmla="*/ 796 h 24106"/>
                      <a:gd name="connsiteX8" fmla="*/ 796 w 38740"/>
                      <a:gd name="connsiteY8" fmla="*/ 3610 h 2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40" h="24106">
                        <a:moveTo>
                          <a:pt x="796" y="3610"/>
                        </a:moveTo>
                        <a:lnTo>
                          <a:pt x="35693" y="23873"/>
                        </a:lnTo>
                        <a:cubicBezTo>
                          <a:pt x="36818" y="24436"/>
                          <a:pt x="37944" y="23873"/>
                          <a:pt x="38507" y="23310"/>
                        </a:cubicBezTo>
                        <a:lnTo>
                          <a:pt x="38507" y="23310"/>
                        </a:lnTo>
                        <a:cubicBezTo>
                          <a:pt x="39070" y="22184"/>
                          <a:pt x="38507" y="21059"/>
                          <a:pt x="37944" y="20496"/>
                        </a:cubicBezTo>
                        <a:lnTo>
                          <a:pt x="3047" y="233"/>
                        </a:lnTo>
                        <a:cubicBezTo>
                          <a:pt x="1922" y="-330"/>
                          <a:pt x="796" y="233"/>
                          <a:pt x="233" y="796"/>
                        </a:cubicBezTo>
                        <a:lnTo>
                          <a:pt x="233" y="796"/>
                        </a:lnTo>
                        <a:cubicBezTo>
                          <a:pt x="-330" y="1359"/>
                          <a:pt x="233" y="3047"/>
                          <a:pt x="796" y="3610"/>
                        </a:cubicBezTo>
                        <a:close/>
                      </a:path>
                    </a:pathLst>
                  </a:custGeom>
                  <a:solidFill>
                    <a:srgbClr val="2E5599"/>
                  </a:solidFill>
                  <a:ln w="5622" cap="flat">
                    <a:noFill/>
                    <a:prstDash val="solid"/>
                    <a:miter/>
                  </a:ln>
                </p:spPr>
                <p:txBody>
                  <a:bodyPr rtlCol="0" anchor="ctr"/>
                  <a:lstStyle/>
                  <a:p>
                    <a:endParaRPr lang="vi-VN"/>
                  </a:p>
                </p:txBody>
              </p:sp>
              <p:sp>
                <p:nvSpPr>
                  <p:cNvPr id="165" name="Freeform: Shape 164">
                    <a:extLst>
                      <a:ext uri="{FF2B5EF4-FFF2-40B4-BE49-F238E27FC236}">
                        <a16:creationId xmlns:a16="http://schemas.microsoft.com/office/drawing/2014/main" id="{EBC52D8E-8AF4-7E2E-5AB9-1018195A3D79}"/>
                      </a:ext>
                    </a:extLst>
                  </p:cNvPr>
                  <p:cNvSpPr/>
                  <p:nvPr/>
                </p:nvSpPr>
                <p:spPr>
                  <a:xfrm>
                    <a:off x="3735920" y="5318415"/>
                    <a:ext cx="39120" cy="24105"/>
                  </a:xfrm>
                  <a:custGeom>
                    <a:avLst/>
                    <a:gdLst>
                      <a:gd name="connsiteX0" fmla="*/ 1176 w 39120"/>
                      <a:gd name="connsiteY0" fmla="*/ 3610 h 24105"/>
                      <a:gd name="connsiteX1" fmla="*/ 36073 w 39120"/>
                      <a:gd name="connsiteY1" fmla="*/ 23873 h 24105"/>
                      <a:gd name="connsiteX2" fmla="*/ 38887 w 39120"/>
                      <a:gd name="connsiteY2" fmla="*/ 23310 h 24105"/>
                      <a:gd name="connsiteX3" fmla="*/ 38887 w 39120"/>
                      <a:gd name="connsiteY3" fmla="*/ 23310 h 24105"/>
                      <a:gd name="connsiteX4" fmla="*/ 38325 w 39120"/>
                      <a:gd name="connsiteY4" fmla="*/ 20496 h 24105"/>
                      <a:gd name="connsiteX5" fmla="*/ 3428 w 39120"/>
                      <a:gd name="connsiteY5" fmla="*/ 233 h 24105"/>
                      <a:gd name="connsiteX6" fmla="*/ 614 w 39120"/>
                      <a:gd name="connsiteY6" fmla="*/ 796 h 24105"/>
                      <a:gd name="connsiteX7" fmla="*/ 614 w 39120"/>
                      <a:gd name="connsiteY7" fmla="*/ 796 h 24105"/>
                      <a:gd name="connsiteX8" fmla="*/ 1176 w 39120"/>
                      <a:gd name="connsiteY8" fmla="*/ 3610 h 24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20" h="24105">
                        <a:moveTo>
                          <a:pt x="1176" y="3610"/>
                        </a:moveTo>
                        <a:lnTo>
                          <a:pt x="36073" y="23873"/>
                        </a:lnTo>
                        <a:cubicBezTo>
                          <a:pt x="37199" y="24436"/>
                          <a:pt x="38325" y="23873"/>
                          <a:pt x="38887" y="23310"/>
                        </a:cubicBezTo>
                        <a:lnTo>
                          <a:pt x="38887" y="23310"/>
                        </a:lnTo>
                        <a:cubicBezTo>
                          <a:pt x="39450" y="22184"/>
                          <a:pt x="38887" y="21059"/>
                          <a:pt x="38325" y="20496"/>
                        </a:cubicBezTo>
                        <a:lnTo>
                          <a:pt x="3428" y="233"/>
                        </a:lnTo>
                        <a:cubicBezTo>
                          <a:pt x="2302" y="-330"/>
                          <a:pt x="1176" y="233"/>
                          <a:pt x="614" y="796"/>
                        </a:cubicBezTo>
                        <a:lnTo>
                          <a:pt x="614" y="796"/>
                        </a:lnTo>
                        <a:cubicBezTo>
                          <a:pt x="-512" y="1922"/>
                          <a:pt x="51" y="3047"/>
                          <a:pt x="1176" y="3610"/>
                        </a:cubicBezTo>
                        <a:close/>
                      </a:path>
                    </a:pathLst>
                  </a:custGeom>
                  <a:solidFill>
                    <a:srgbClr val="2E5599"/>
                  </a:solidFill>
                  <a:ln w="5622" cap="flat">
                    <a:noFill/>
                    <a:prstDash val="solid"/>
                    <a:miter/>
                  </a:ln>
                </p:spPr>
                <p:txBody>
                  <a:bodyPr rtlCol="0" anchor="ctr"/>
                  <a:lstStyle/>
                  <a:p>
                    <a:endParaRPr lang="vi-VN"/>
                  </a:p>
                </p:txBody>
              </p:sp>
              <p:sp>
                <p:nvSpPr>
                  <p:cNvPr id="166" name="Freeform: Shape 165">
                    <a:extLst>
                      <a:ext uri="{FF2B5EF4-FFF2-40B4-BE49-F238E27FC236}">
                        <a16:creationId xmlns:a16="http://schemas.microsoft.com/office/drawing/2014/main" id="{8A300A6F-006B-2F8F-D054-CCB0DC731256}"/>
                      </a:ext>
                    </a:extLst>
                  </p:cNvPr>
                  <p:cNvSpPr/>
                  <p:nvPr/>
                </p:nvSpPr>
                <p:spPr>
                  <a:xfrm>
                    <a:off x="3728284" y="5331361"/>
                    <a:ext cx="38876" cy="24105"/>
                  </a:xfrm>
                  <a:custGeom>
                    <a:avLst/>
                    <a:gdLst>
                      <a:gd name="connsiteX0" fmla="*/ 933 w 38876"/>
                      <a:gd name="connsiteY0" fmla="*/ 3610 h 24105"/>
                      <a:gd name="connsiteX1" fmla="*/ 35829 w 38876"/>
                      <a:gd name="connsiteY1" fmla="*/ 23873 h 24105"/>
                      <a:gd name="connsiteX2" fmla="*/ 38643 w 38876"/>
                      <a:gd name="connsiteY2" fmla="*/ 23310 h 24105"/>
                      <a:gd name="connsiteX3" fmla="*/ 38643 w 38876"/>
                      <a:gd name="connsiteY3" fmla="*/ 23310 h 24105"/>
                      <a:gd name="connsiteX4" fmla="*/ 38081 w 38876"/>
                      <a:gd name="connsiteY4" fmla="*/ 20496 h 24105"/>
                      <a:gd name="connsiteX5" fmla="*/ 3184 w 38876"/>
                      <a:gd name="connsiteY5" fmla="*/ 233 h 24105"/>
                      <a:gd name="connsiteX6" fmla="*/ 370 w 38876"/>
                      <a:gd name="connsiteY6" fmla="*/ 796 h 24105"/>
                      <a:gd name="connsiteX7" fmla="*/ 370 w 38876"/>
                      <a:gd name="connsiteY7" fmla="*/ 796 h 24105"/>
                      <a:gd name="connsiteX8" fmla="*/ 933 w 38876"/>
                      <a:gd name="connsiteY8" fmla="*/ 3610 h 24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76" h="24105">
                        <a:moveTo>
                          <a:pt x="933" y="3610"/>
                        </a:moveTo>
                        <a:lnTo>
                          <a:pt x="35829" y="23873"/>
                        </a:lnTo>
                        <a:cubicBezTo>
                          <a:pt x="36955" y="24436"/>
                          <a:pt x="38081" y="23873"/>
                          <a:pt x="38643" y="23310"/>
                        </a:cubicBezTo>
                        <a:lnTo>
                          <a:pt x="38643" y="23310"/>
                        </a:lnTo>
                        <a:cubicBezTo>
                          <a:pt x="39206" y="22184"/>
                          <a:pt x="38643" y="21059"/>
                          <a:pt x="38081" y="20496"/>
                        </a:cubicBezTo>
                        <a:lnTo>
                          <a:pt x="3184" y="233"/>
                        </a:lnTo>
                        <a:cubicBezTo>
                          <a:pt x="2058" y="-330"/>
                          <a:pt x="933" y="233"/>
                          <a:pt x="370" y="796"/>
                        </a:cubicBezTo>
                        <a:lnTo>
                          <a:pt x="370" y="796"/>
                        </a:lnTo>
                        <a:cubicBezTo>
                          <a:pt x="-193" y="1922"/>
                          <a:pt x="-193" y="3047"/>
                          <a:pt x="933" y="3610"/>
                        </a:cubicBezTo>
                        <a:close/>
                      </a:path>
                    </a:pathLst>
                  </a:custGeom>
                  <a:solidFill>
                    <a:srgbClr val="2E5599"/>
                  </a:solidFill>
                  <a:ln w="5622" cap="flat">
                    <a:noFill/>
                    <a:prstDash val="solid"/>
                    <a:miter/>
                  </a:ln>
                </p:spPr>
                <p:txBody>
                  <a:bodyPr rtlCol="0" anchor="ctr"/>
                  <a:lstStyle/>
                  <a:p>
                    <a:endParaRPr lang="vi-VN"/>
                  </a:p>
                </p:txBody>
              </p:sp>
              <p:sp>
                <p:nvSpPr>
                  <p:cNvPr id="167" name="Freeform: Shape 166">
                    <a:extLst>
                      <a:ext uri="{FF2B5EF4-FFF2-40B4-BE49-F238E27FC236}">
                        <a16:creationId xmlns:a16="http://schemas.microsoft.com/office/drawing/2014/main" id="{0FE78B5F-91E5-991B-1556-C8272BAFFB5C}"/>
                      </a:ext>
                    </a:extLst>
                  </p:cNvPr>
                  <p:cNvSpPr/>
                  <p:nvPr/>
                </p:nvSpPr>
                <p:spPr>
                  <a:xfrm>
                    <a:off x="3720723" y="5344306"/>
                    <a:ext cx="39120" cy="24106"/>
                  </a:xfrm>
                  <a:custGeom>
                    <a:avLst/>
                    <a:gdLst>
                      <a:gd name="connsiteX0" fmla="*/ 1176 w 39120"/>
                      <a:gd name="connsiteY0" fmla="*/ 3610 h 24106"/>
                      <a:gd name="connsiteX1" fmla="*/ 36073 w 39120"/>
                      <a:gd name="connsiteY1" fmla="*/ 23873 h 24106"/>
                      <a:gd name="connsiteX2" fmla="*/ 38887 w 39120"/>
                      <a:gd name="connsiteY2" fmla="*/ 23310 h 24106"/>
                      <a:gd name="connsiteX3" fmla="*/ 38887 w 39120"/>
                      <a:gd name="connsiteY3" fmla="*/ 23310 h 24106"/>
                      <a:gd name="connsiteX4" fmla="*/ 38325 w 39120"/>
                      <a:gd name="connsiteY4" fmla="*/ 20496 h 24106"/>
                      <a:gd name="connsiteX5" fmla="*/ 3428 w 39120"/>
                      <a:gd name="connsiteY5" fmla="*/ 233 h 24106"/>
                      <a:gd name="connsiteX6" fmla="*/ 614 w 39120"/>
                      <a:gd name="connsiteY6" fmla="*/ 796 h 24106"/>
                      <a:gd name="connsiteX7" fmla="*/ 614 w 39120"/>
                      <a:gd name="connsiteY7" fmla="*/ 796 h 24106"/>
                      <a:gd name="connsiteX8" fmla="*/ 1176 w 39120"/>
                      <a:gd name="connsiteY8" fmla="*/ 3610 h 2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20" h="24106">
                        <a:moveTo>
                          <a:pt x="1176" y="3610"/>
                        </a:moveTo>
                        <a:lnTo>
                          <a:pt x="36073" y="23873"/>
                        </a:lnTo>
                        <a:cubicBezTo>
                          <a:pt x="37199" y="24436"/>
                          <a:pt x="38325" y="23873"/>
                          <a:pt x="38887" y="23310"/>
                        </a:cubicBezTo>
                        <a:lnTo>
                          <a:pt x="38887" y="23310"/>
                        </a:lnTo>
                        <a:cubicBezTo>
                          <a:pt x="39450" y="22184"/>
                          <a:pt x="38887" y="21059"/>
                          <a:pt x="38325" y="20496"/>
                        </a:cubicBezTo>
                        <a:lnTo>
                          <a:pt x="3428" y="233"/>
                        </a:lnTo>
                        <a:cubicBezTo>
                          <a:pt x="2302" y="-330"/>
                          <a:pt x="1176" y="233"/>
                          <a:pt x="614" y="796"/>
                        </a:cubicBezTo>
                        <a:lnTo>
                          <a:pt x="614" y="796"/>
                        </a:lnTo>
                        <a:cubicBezTo>
                          <a:pt x="-512" y="1922"/>
                          <a:pt x="51" y="3047"/>
                          <a:pt x="1176" y="3610"/>
                        </a:cubicBezTo>
                        <a:close/>
                      </a:path>
                    </a:pathLst>
                  </a:custGeom>
                  <a:solidFill>
                    <a:srgbClr val="2E5599"/>
                  </a:solidFill>
                  <a:ln w="5622" cap="flat">
                    <a:noFill/>
                    <a:prstDash val="solid"/>
                    <a:miter/>
                  </a:ln>
                </p:spPr>
                <p:txBody>
                  <a:bodyPr rtlCol="0" anchor="ctr"/>
                  <a:lstStyle/>
                  <a:p>
                    <a:endParaRPr lang="vi-VN"/>
                  </a:p>
                </p:txBody>
              </p:sp>
              <p:sp>
                <p:nvSpPr>
                  <p:cNvPr id="168" name="Freeform: Shape 167">
                    <a:extLst>
                      <a:ext uri="{FF2B5EF4-FFF2-40B4-BE49-F238E27FC236}">
                        <a16:creationId xmlns:a16="http://schemas.microsoft.com/office/drawing/2014/main" id="{49C55BC2-7765-17D6-C06A-DCEE6F04093D}"/>
                      </a:ext>
                    </a:extLst>
                  </p:cNvPr>
                  <p:cNvSpPr/>
                  <p:nvPr/>
                </p:nvSpPr>
                <p:spPr>
                  <a:xfrm>
                    <a:off x="3712843" y="5357252"/>
                    <a:ext cx="39120" cy="24105"/>
                  </a:xfrm>
                  <a:custGeom>
                    <a:avLst/>
                    <a:gdLst>
                      <a:gd name="connsiteX0" fmla="*/ 1176 w 39120"/>
                      <a:gd name="connsiteY0" fmla="*/ 3610 h 24105"/>
                      <a:gd name="connsiteX1" fmla="*/ 36073 w 39120"/>
                      <a:gd name="connsiteY1" fmla="*/ 23873 h 24105"/>
                      <a:gd name="connsiteX2" fmla="*/ 38887 w 39120"/>
                      <a:gd name="connsiteY2" fmla="*/ 23310 h 24105"/>
                      <a:gd name="connsiteX3" fmla="*/ 38887 w 39120"/>
                      <a:gd name="connsiteY3" fmla="*/ 23310 h 24105"/>
                      <a:gd name="connsiteX4" fmla="*/ 38324 w 39120"/>
                      <a:gd name="connsiteY4" fmla="*/ 20496 h 24105"/>
                      <a:gd name="connsiteX5" fmla="*/ 3428 w 39120"/>
                      <a:gd name="connsiteY5" fmla="*/ 233 h 24105"/>
                      <a:gd name="connsiteX6" fmla="*/ 614 w 39120"/>
                      <a:gd name="connsiteY6" fmla="*/ 796 h 24105"/>
                      <a:gd name="connsiteX7" fmla="*/ 614 w 39120"/>
                      <a:gd name="connsiteY7" fmla="*/ 796 h 24105"/>
                      <a:gd name="connsiteX8" fmla="*/ 1176 w 39120"/>
                      <a:gd name="connsiteY8" fmla="*/ 3610 h 24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20" h="24105">
                        <a:moveTo>
                          <a:pt x="1176" y="3610"/>
                        </a:moveTo>
                        <a:lnTo>
                          <a:pt x="36073" y="23873"/>
                        </a:lnTo>
                        <a:cubicBezTo>
                          <a:pt x="37199" y="24436"/>
                          <a:pt x="38324" y="23873"/>
                          <a:pt x="38887" y="23310"/>
                        </a:cubicBezTo>
                        <a:lnTo>
                          <a:pt x="38887" y="23310"/>
                        </a:lnTo>
                        <a:cubicBezTo>
                          <a:pt x="39450" y="22184"/>
                          <a:pt x="38887" y="21058"/>
                          <a:pt x="38324" y="20496"/>
                        </a:cubicBezTo>
                        <a:lnTo>
                          <a:pt x="3428" y="233"/>
                        </a:lnTo>
                        <a:cubicBezTo>
                          <a:pt x="2302" y="-330"/>
                          <a:pt x="1176" y="233"/>
                          <a:pt x="614" y="796"/>
                        </a:cubicBezTo>
                        <a:lnTo>
                          <a:pt x="614" y="796"/>
                        </a:lnTo>
                        <a:cubicBezTo>
                          <a:pt x="-512" y="1922"/>
                          <a:pt x="51" y="3047"/>
                          <a:pt x="1176" y="3610"/>
                        </a:cubicBezTo>
                        <a:close/>
                      </a:path>
                    </a:pathLst>
                  </a:custGeom>
                  <a:solidFill>
                    <a:srgbClr val="2E5599"/>
                  </a:solidFill>
                  <a:ln w="5622" cap="flat">
                    <a:noFill/>
                    <a:prstDash val="solid"/>
                    <a:miter/>
                  </a:ln>
                </p:spPr>
                <p:txBody>
                  <a:bodyPr rtlCol="0" anchor="ctr"/>
                  <a:lstStyle/>
                  <a:p>
                    <a:endParaRPr lang="vi-VN"/>
                  </a:p>
                </p:txBody>
              </p:sp>
              <p:sp>
                <p:nvSpPr>
                  <p:cNvPr id="169" name="Freeform: Shape 168">
                    <a:extLst>
                      <a:ext uri="{FF2B5EF4-FFF2-40B4-BE49-F238E27FC236}">
                        <a16:creationId xmlns:a16="http://schemas.microsoft.com/office/drawing/2014/main" id="{29512779-89B1-6876-339C-DE4F86E73ABB}"/>
                      </a:ext>
                    </a:extLst>
                  </p:cNvPr>
                  <p:cNvSpPr/>
                  <p:nvPr/>
                </p:nvSpPr>
                <p:spPr>
                  <a:xfrm>
                    <a:off x="3705207" y="5370197"/>
                    <a:ext cx="38876" cy="24106"/>
                  </a:xfrm>
                  <a:custGeom>
                    <a:avLst/>
                    <a:gdLst>
                      <a:gd name="connsiteX0" fmla="*/ 933 w 38876"/>
                      <a:gd name="connsiteY0" fmla="*/ 3610 h 24106"/>
                      <a:gd name="connsiteX1" fmla="*/ 35829 w 38876"/>
                      <a:gd name="connsiteY1" fmla="*/ 23873 h 24106"/>
                      <a:gd name="connsiteX2" fmla="*/ 38644 w 38876"/>
                      <a:gd name="connsiteY2" fmla="*/ 23310 h 24106"/>
                      <a:gd name="connsiteX3" fmla="*/ 38644 w 38876"/>
                      <a:gd name="connsiteY3" fmla="*/ 23310 h 24106"/>
                      <a:gd name="connsiteX4" fmla="*/ 38081 w 38876"/>
                      <a:gd name="connsiteY4" fmla="*/ 20496 h 24106"/>
                      <a:gd name="connsiteX5" fmla="*/ 3184 w 38876"/>
                      <a:gd name="connsiteY5" fmla="*/ 233 h 24106"/>
                      <a:gd name="connsiteX6" fmla="*/ 370 w 38876"/>
                      <a:gd name="connsiteY6" fmla="*/ 796 h 24106"/>
                      <a:gd name="connsiteX7" fmla="*/ 370 w 38876"/>
                      <a:gd name="connsiteY7" fmla="*/ 796 h 24106"/>
                      <a:gd name="connsiteX8" fmla="*/ 933 w 38876"/>
                      <a:gd name="connsiteY8" fmla="*/ 3610 h 2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76" h="24106">
                        <a:moveTo>
                          <a:pt x="933" y="3610"/>
                        </a:moveTo>
                        <a:lnTo>
                          <a:pt x="35829" y="23873"/>
                        </a:lnTo>
                        <a:cubicBezTo>
                          <a:pt x="36955" y="24436"/>
                          <a:pt x="38081" y="23873"/>
                          <a:pt x="38644" y="23310"/>
                        </a:cubicBezTo>
                        <a:lnTo>
                          <a:pt x="38644" y="23310"/>
                        </a:lnTo>
                        <a:cubicBezTo>
                          <a:pt x="39206" y="22184"/>
                          <a:pt x="38644" y="21059"/>
                          <a:pt x="38081" y="20496"/>
                        </a:cubicBezTo>
                        <a:lnTo>
                          <a:pt x="3184" y="233"/>
                        </a:lnTo>
                        <a:cubicBezTo>
                          <a:pt x="2058" y="-330"/>
                          <a:pt x="933" y="233"/>
                          <a:pt x="370" y="796"/>
                        </a:cubicBezTo>
                        <a:lnTo>
                          <a:pt x="370" y="796"/>
                        </a:lnTo>
                        <a:cubicBezTo>
                          <a:pt x="-193" y="1922"/>
                          <a:pt x="-193" y="3047"/>
                          <a:pt x="933" y="3610"/>
                        </a:cubicBezTo>
                        <a:close/>
                      </a:path>
                    </a:pathLst>
                  </a:custGeom>
                  <a:solidFill>
                    <a:srgbClr val="2E5599"/>
                  </a:solidFill>
                  <a:ln w="5622" cap="flat">
                    <a:noFill/>
                    <a:prstDash val="solid"/>
                    <a:miter/>
                  </a:ln>
                </p:spPr>
                <p:txBody>
                  <a:bodyPr rtlCol="0" anchor="ctr"/>
                  <a:lstStyle/>
                  <a:p>
                    <a:endParaRPr lang="vi-VN"/>
                  </a:p>
                </p:txBody>
              </p:sp>
            </p:grpSp>
            <p:grpSp>
              <p:nvGrpSpPr>
                <p:cNvPr id="170" name="Graphic 1">
                  <a:extLst>
                    <a:ext uri="{FF2B5EF4-FFF2-40B4-BE49-F238E27FC236}">
                      <a16:creationId xmlns:a16="http://schemas.microsoft.com/office/drawing/2014/main" id="{5D70BBA8-6A34-AE71-32DE-327C7C6623AA}"/>
                    </a:ext>
                  </a:extLst>
                </p:cNvPr>
                <p:cNvGrpSpPr/>
                <p:nvPr/>
              </p:nvGrpSpPr>
              <p:grpSpPr>
                <a:xfrm>
                  <a:off x="3537161" y="5208672"/>
                  <a:ext cx="47623" cy="56726"/>
                  <a:chOff x="3537161" y="5208672"/>
                  <a:chExt cx="47623" cy="56726"/>
                </a:xfrm>
                <a:solidFill>
                  <a:srgbClr val="3A67B3"/>
                </a:solidFill>
              </p:grpSpPr>
              <p:sp>
                <p:nvSpPr>
                  <p:cNvPr id="171" name="Freeform: Shape 170">
                    <a:extLst>
                      <a:ext uri="{FF2B5EF4-FFF2-40B4-BE49-F238E27FC236}">
                        <a16:creationId xmlns:a16="http://schemas.microsoft.com/office/drawing/2014/main" id="{B7662D4A-D0F8-5C1A-4E8A-94B0E1AAF81C}"/>
                      </a:ext>
                    </a:extLst>
                  </p:cNvPr>
                  <p:cNvSpPr/>
                  <p:nvPr/>
                </p:nvSpPr>
                <p:spPr>
                  <a:xfrm>
                    <a:off x="3576121" y="5208672"/>
                    <a:ext cx="8663" cy="15075"/>
                  </a:xfrm>
                  <a:custGeom>
                    <a:avLst/>
                    <a:gdLst>
                      <a:gd name="connsiteX0" fmla="*/ 1126 w 8663"/>
                      <a:gd name="connsiteY0" fmla="*/ 221 h 15075"/>
                      <a:gd name="connsiteX1" fmla="*/ 3377 w 8663"/>
                      <a:gd name="connsiteY1" fmla="*/ 1347 h 15075"/>
                      <a:gd name="connsiteX2" fmla="*/ 8443 w 8663"/>
                      <a:gd name="connsiteY2" fmla="*/ 12604 h 15075"/>
                      <a:gd name="connsiteX3" fmla="*/ 7317 w 8663"/>
                      <a:gd name="connsiteY3" fmla="*/ 14855 h 15075"/>
                      <a:gd name="connsiteX4" fmla="*/ 5066 w 8663"/>
                      <a:gd name="connsiteY4" fmla="*/ 13729 h 15075"/>
                      <a:gd name="connsiteX5" fmla="*/ 0 w 8663"/>
                      <a:gd name="connsiteY5" fmla="*/ 2472 h 15075"/>
                      <a:gd name="connsiteX6" fmla="*/ 1126 w 8663"/>
                      <a:gd name="connsiteY6" fmla="*/ 221 h 15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3" h="15075">
                        <a:moveTo>
                          <a:pt x="1126" y="221"/>
                        </a:moveTo>
                        <a:cubicBezTo>
                          <a:pt x="2251" y="-342"/>
                          <a:pt x="2814" y="221"/>
                          <a:pt x="3377" y="1347"/>
                        </a:cubicBezTo>
                        <a:cubicBezTo>
                          <a:pt x="5066" y="5287"/>
                          <a:pt x="6754" y="8663"/>
                          <a:pt x="8443" y="12604"/>
                        </a:cubicBezTo>
                        <a:cubicBezTo>
                          <a:pt x="9006" y="13166"/>
                          <a:pt x="8443" y="14292"/>
                          <a:pt x="7317" y="14855"/>
                        </a:cubicBezTo>
                        <a:cubicBezTo>
                          <a:pt x="6754" y="15418"/>
                          <a:pt x="5628" y="14855"/>
                          <a:pt x="5066" y="13729"/>
                        </a:cubicBezTo>
                        <a:cubicBezTo>
                          <a:pt x="3377" y="9789"/>
                          <a:pt x="2251" y="5849"/>
                          <a:pt x="0" y="2472"/>
                        </a:cubicBezTo>
                        <a:cubicBezTo>
                          <a:pt x="0" y="1909"/>
                          <a:pt x="0" y="783"/>
                          <a:pt x="1126" y="221"/>
                        </a:cubicBezTo>
                        <a:close/>
                      </a:path>
                    </a:pathLst>
                  </a:custGeom>
                  <a:solidFill>
                    <a:srgbClr val="3A67B3"/>
                  </a:solidFill>
                  <a:ln w="5622" cap="flat">
                    <a:noFill/>
                    <a:prstDash val="solid"/>
                    <a:miter/>
                  </a:ln>
                </p:spPr>
                <p:txBody>
                  <a:bodyPr rtlCol="0" anchor="ctr"/>
                  <a:lstStyle/>
                  <a:p>
                    <a:endParaRPr lang="vi-VN"/>
                  </a:p>
                </p:txBody>
              </p:sp>
              <p:sp>
                <p:nvSpPr>
                  <p:cNvPr id="172" name="Freeform: Shape 171">
                    <a:extLst>
                      <a:ext uri="{FF2B5EF4-FFF2-40B4-BE49-F238E27FC236}">
                        <a16:creationId xmlns:a16="http://schemas.microsoft.com/office/drawing/2014/main" id="{B3E31267-F73F-DC81-7AA6-461089DA165C}"/>
                      </a:ext>
                    </a:extLst>
                  </p:cNvPr>
                  <p:cNvSpPr/>
                  <p:nvPr/>
                </p:nvSpPr>
                <p:spPr>
                  <a:xfrm>
                    <a:off x="3537161" y="5219066"/>
                    <a:ext cx="30077" cy="23858"/>
                  </a:xfrm>
                  <a:custGeom>
                    <a:avLst/>
                    <a:gdLst>
                      <a:gd name="connsiteX0" fmla="*/ 2937 w 30077"/>
                      <a:gd name="connsiteY0" fmla="*/ 521 h 23858"/>
                      <a:gd name="connsiteX1" fmla="*/ 29391 w 30077"/>
                      <a:gd name="connsiteY1" fmla="*/ 20783 h 23858"/>
                      <a:gd name="connsiteX2" fmla="*/ 27140 w 30077"/>
                      <a:gd name="connsiteY2" fmla="*/ 23598 h 23858"/>
                      <a:gd name="connsiteX3" fmla="*/ 686 w 30077"/>
                      <a:gd name="connsiteY3" fmla="*/ 3335 h 23858"/>
                      <a:gd name="connsiteX4" fmla="*/ 2937 w 30077"/>
                      <a:gd name="connsiteY4" fmla="*/ 521 h 23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77" h="23858">
                        <a:moveTo>
                          <a:pt x="2937" y="521"/>
                        </a:moveTo>
                        <a:cubicBezTo>
                          <a:pt x="11943" y="7275"/>
                          <a:pt x="20949" y="14029"/>
                          <a:pt x="29391" y="20783"/>
                        </a:cubicBezTo>
                        <a:cubicBezTo>
                          <a:pt x="31080" y="21909"/>
                          <a:pt x="29391" y="24723"/>
                          <a:pt x="27140" y="23598"/>
                        </a:cubicBezTo>
                        <a:cubicBezTo>
                          <a:pt x="18134" y="16843"/>
                          <a:pt x="9129" y="10089"/>
                          <a:pt x="686" y="3335"/>
                        </a:cubicBezTo>
                        <a:cubicBezTo>
                          <a:pt x="-1003" y="1646"/>
                          <a:pt x="686" y="-1168"/>
                          <a:pt x="2937" y="521"/>
                        </a:cubicBezTo>
                        <a:close/>
                      </a:path>
                    </a:pathLst>
                  </a:custGeom>
                  <a:solidFill>
                    <a:srgbClr val="3A67B3"/>
                  </a:solidFill>
                  <a:ln w="5622" cap="flat">
                    <a:noFill/>
                    <a:prstDash val="solid"/>
                    <a:miter/>
                  </a:ln>
                </p:spPr>
                <p:txBody>
                  <a:bodyPr rtlCol="0" anchor="ctr"/>
                  <a:lstStyle/>
                  <a:p>
                    <a:endParaRPr lang="vi-VN"/>
                  </a:p>
                </p:txBody>
              </p:sp>
              <p:sp>
                <p:nvSpPr>
                  <p:cNvPr id="173" name="Freeform: Shape 172">
                    <a:extLst>
                      <a:ext uri="{FF2B5EF4-FFF2-40B4-BE49-F238E27FC236}">
                        <a16:creationId xmlns:a16="http://schemas.microsoft.com/office/drawing/2014/main" id="{99AD38FE-4C85-A24B-DF45-B922822F7312}"/>
                      </a:ext>
                    </a:extLst>
                  </p:cNvPr>
                  <p:cNvSpPr/>
                  <p:nvPr/>
                </p:nvSpPr>
                <p:spPr>
                  <a:xfrm>
                    <a:off x="3540441" y="5259549"/>
                    <a:ext cx="16201" cy="5849"/>
                  </a:xfrm>
                  <a:custGeom>
                    <a:avLst/>
                    <a:gdLst>
                      <a:gd name="connsiteX0" fmla="*/ 2472 w 16201"/>
                      <a:gd name="connsiteY0" fmla="*/ 0 h 5849"/>
                      <a:gd name="connsiteX1" fmla="*/ 14855 w 16201"/>
                      <a:gd name="connsiteY1" fmla="*/ 2252 h 5849"/>
                      <a:gd name="connsiteX2" fmla="*/ 15981 w 16201"/>
                      <a:gd name="connsiteY2" fmla="*/ 4503 h 5849"/>
                      <a:gd name="connsiteX3" fmla="*/ 13729 w 16201"/>
                      <a:gd name="connsiteY3" fmla="*/ 5628 h 5849"/>
                      <a:gd name="connsiteX4" fmla="*/ 1347 w 16201"/>
                      <a:gd name="connsiteY4" fmla="*/ 3377 h 5849"/>
                      <a:gd name="connsiteX5" fmla="*/ 221 w 16201"/>
                      <a:gd name="connsiteY5" fmla="*/ 1126 h 5849"/>
                      <a:gd name="connsiteX6" fmla="*/ 2472 w 16201"/>
                      <a:gd name="connsiteY6" fmla="*/ 0 h 5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01" h="5849">
                        <a:moveTo>
                          <a:pt x="2472" y="0"/>
                        </a:moveTo>
                        <a:cubicBezTo>
                          <a:pt x="6412" y="563"/>
                          <a:pt x="10915" y="1688"/>
                          <a:pt x="14855" y="2252"/>
                        </a:cubicBezTo>
                        <a:cubicBezTo>
                          <a:pt x="15981" y="2252"/>
                          <a:pt x="16543" y="3377"/>
                          <a:pt x="15981" y="4503"/>
                        </a:cubicBezTo>
                        <a:cubicBezTo>
                          <a:pt x="15981" y="5628"/>
                          <a:pt x="14855" y="6191"/>
                          <a:pt x="13729" y="5628"/>
                        </a:cubicBezTo>
                        <a:cubicBezTo>
                          <a:pt x="9789" y="5066"/>
                          <a:pt x="5286" y="3940"/>
                          <a:pt x="1347" y="3377"/>
                        </a:cubicBezTo>
                        <a:cubicBezTo>
                          <a:pt x="221" y="3377"/>
                          <a:pt x="-342" y="2252"/>
                          <a:pt x="221" y="1126"/>
                        </a:cubicBezTo>
                        <a:cubicBezTo>
                          <a:pt x="784" y="563"/>
                          <a:pt x="1347" y="0"/>
                          <a:pt x="2472" y="0"/>
                        </a:cubicBezTo>
                        <a:close/>
                      </a:path>
                    </a:pathLst>
                  </a:custGeom>
                  <a:solidFill>
                    <a:srgbClr val="3A67B3"/>
                  </a:solidFill>
                  <a:ln w="5622" cap="flat">
                    <a:noFill/>
                    <a:prstDash val="solid"/>
                    <a:miter/>
                  </a:ln>
                </p:spPr>
                <p:txBody>
                  <a:bodyPr rtlCol="0" anchor="ctr"/>
                  <a:lstStyle/>
                  <a:p>
                    <a:endParaRPr lang="vi-VN"/>
                  </a:p>
                </p:txBody>
              </p:sp>
            </p:grpSp>
          </p:grpSp>
        </p:grpSp>
        <p:sp>
          <p:nvSpPr>
            <p:cNvPr id="174" name="Freeform: Shape 173">
              <a:extLst>
                <a:ext uri="{FF2B5EF4-FFF2-40B4-BE49-F238E27FC236}">
                  <a16:creationId xmlns:a16="http://schemas.microsoft.com/office/drawing/2014/main" id="{65C5C2AE-A321-D5B0-6A46-2BC3791D736F}"/>
                </a:ext>
              </a:extLst>
            </p:cNvPr>
            <p:cNvSpPr/>
            <p:nvPr/>
          </p:nvSpPr>
          <p:spPr>
            <a:xfrm>
              <a:off x="3834453" y="5463863"/>
              <a:ext cx="186882" cy="303938"/>
            </a:xfrm>
            <a:custGeom>
              <a:avLst/>
              <a:gdLst>
                <a:gd name="connsiteX0" fmla="*/ 186883 w 186882"/>
                <a:gd name="connsiteY0" fmla="*/ 95122 h 303938"/>
                <a:gd name="connsiteX1" fmla="*/ 167183 w 186882"/>
                <a:gd name="connsiteY1" fmla="*/ 283113 h 303938"/>
                <a:gd name="connsiteX2" fmla="*/ 159866 w 186882"/>
                <a:gd name="connsiteY2" fmla="*/ 295496 h 303938"/>
                <a:gd name="connsiteX3" fmla="*/ 152549 w 186882"/>
                <a:gd name="connsiteY3" fmla="*/ 298310 h 303938"/>
                <a:gd name="connsiteX4" fmla="*/ 78815 w 186882"/>
                <a:gd name="connsiteY4" fmla="*/ 303939 h 303938"/>
                <a:gd name="connsiteX5" fmla="*/ 15776 w 186882"/>
                <a:gd name="connsiteY5" fmla="*/ 298873 h 303938"/>
                <a:gd name="connsiteX6" fmla="*/ 579 w 186882"/>
                <a:gd name="connsiteY6" fmla="*/ 283113 h 303938"/>
                <a:gd name="connsiteX7" fmla="*/ 4519 w 186882"/>
                <a:gd name="connsiteY7" fmla="*/ 142401 h 303938"/>
                <a:gd name="connsiteX8" fmla="*/ 81630 w 186882"/>
                <a:gd name="connsiteY8" fmla="*/ 563 h 303938"/>
                <a:gd name="connsiteX9" fmla="*/ 120466 w 186882"/>
                <a:gd name="connsiteY9" fmla="*/ 0 h 303938"/>
                <a:gd name="connsiteX10" fmla="*/ 185757 w 186882"/>
                <a:gd name="connsiteY10" fmla="*/ 68105 h 303938"/>
                <a:gd name="connsiteX11" fmla="*/ 186883 w 186882"/>
                <a:gd name="connsiteY11" fmla="*/ 95122 h 30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6882" h="303938">
                  <a:moveTo>
                    <a:pt x="186883" y="95122"/>
                  </a:moveTo>
                  <a:cubicBezTo>
                    <a:pt x="186320" y="151407"/>
                    <a:pt x="172249" y="248217"/>
                    <a:pt x="167183" y="283113"/>
                  </a:cubicBezTo>
                  <a:cubicBezTo>
                    <a:pt x="166620" y="288179"/>
                    <a:pt x="163806" y="292682"/>
                    <a:pt x="159866" y="295496"/>
                  </a:cubicBezTo>
                  <a:cubicBezTo>
                    <a:pt x="157614" y="297185"/>
                    <a:pt x="155363" y="298310"/>
                    <a:pt x="152549" y="298310"/>
                  </a:cubicBezTo>
                  <a:cubicBezTo>
                    <a:pt x="127221" y="302250"/>
                    <a:pt x="103018" y="303939"/>
                    <a:pt x="78815" y="303939"/>
                  </a:cubicBezTo>
                  <a:cubicBezTo>
                    <a:pt x="57427" y="303939"/>
                    <a:pt x="36039" y="302250"/>
                    <a:pt x="15776" y="298873"/>
                  </a:cubicBezTo>
                  <a:cubicBezTo>
                    <a:pt x="7896" y="297748"/>
                    <a:pt x="1705" y="290993"/>
                    <a:pt x="579" y="283113"/>
                  </a:cubicBezTo>
                  <a:cubicBezTo>
                    <a:pt x="-2235" y="256660"/>
                    <a:pt x="6208" y="198686"/>
                    <a:pt x="4519" y="142401"/>
                  </a:cubicBezTo>
                  <a:cubicBezTo>
                    <a:pt x="3394" y="106941"/>
                    <a:pt x="14651" y="15197"/>
                    <a:pt x="81630" y="563"/>
                  </a:cubicBezTo>
                  <a:lnTo>
                    <a:pt x="120466" y="0"/>
                  </a:lnTo>
                  <a:cubicBezTo>
                    <a:pt x="164369" y="11257"/>
                    <a:pt x="182380" y="45028"/>
                    <a:pt x="185757" y="68105"/>
                  </a:cubicBezTo>
                  <a:cubicBezTo>
                    <a:pt x="186320" y="75422"/>
                    <a:pt x="186883" y="84427"/>
                    <a:pt x="186883" y="95122"/>
                  </a:cubicBezTo>
                  <a:close/>
                </a:path>
              </a:pathLst>
            </a:custGeom>
            <a:solidFill>
              <a:srgbClr val="FFBC54"/>
            </a:solidFill>
            <a:ln w="5622" cap="flat">
              <a:noFill/>
              <a:prstDash val="solid"/>
              <a:miter/>
            </a:ln>
          </p:spPr>
          <p:txBody>
            <a:bodyPr rtlCol="0" anchor="ctr"/>
            <a:lstStyle/>
            <a:p>
              <a:endParaRPr lang="vi-VN"/>
            </a:p>
          </p:txBody>
        </p:sp>
        <p:grpSp>
          <p:nvGrpSpPr>
            <p:cNvPr id="175" name="Graphic 1">
              <a:extLst>
                <a:ext uri="{FF2B5EF4-FFF2-40B4-BE49-F238E27FC236}">
                  <a16:creationId xmlns:a16="http://schemas.microsoft.com/office/drawing/2014/main" id="{767A85F5-C977-C596-CE10-D3277357BBF6}"/>
                </a:ext>
              </a:extLst>
            </p:cNvPr>
            <p:cNvGrpSpPr/>
            <p:nvPr/>
          </p:nvGrpSpPr>
          <p:grpSpPr>
            <a:xfrm>
              <a:off x="3890670" y="5345343"/>
              <a:ext cx="101296" cy="130152"/>
              <a:chOff x="3890670" y="5345343"/>
              <a:chExt cx="101296" cy="130152"/>
            </a:xfrm>
          </p:grpSpPr>
          <p:sp>
            <p:nvSpPr>
              <p:cNvPr id="176" name="Freeform: Shape 175">
                <a:extLst>
                  <a:ext uri="{FF2B5EF4-FFF2-40B4-BE49-F238E27FC236}">
                    <a16:creationId xmlns:a16="http://schemas.microsoft.com/office/drawing/2014/main" id="{8299DFFD-EF3F-9CEC-30E7-5C3CFD741E9F}"/>
                  </a:ext>
                </a:extLst>
              </p:cNvPr>
              <p:cNvSpPr/>
              <p:nvPr/>
            </p:nvSpPr>
            <p:spPr>
              <a:xfrm>
                <a:off x="3890670" y="5345343"/>
                <a:ext cx="101296" cy="90399"/>
              </a:xfrm>
              <a:custGeom>
                <a:avLst/>
                <a:gdLst>
                  <a:gd name="connsiteX0" fmla="*/ 37232 w 101296"/>
                  <a:gd name="connsiteY0" fmla="*/ 84187 h 90399"/>
                  <a:gd name="connsiteX1" fmla="*/ 71566 w 101296"/>
                  <a:gd name="connsiteY1" fmla="*/ 87001 h 90399"/>
                  <a:gd name="connsiteX2" fmla="*/ 84512 w 101296"/>
                  <a:gd name="connsiteY2" fmla="*/ 13830 h 90399"/>
                  <a:gd name="connsiteX3" fmla="*/ 71003 w 101296"/>
                  <a:gd name="connsiteY3" fmla="*/ 2573 h 90399"/>
                  <a:gd name="connsiteX4" fmla="*/ 41735 w 101296"/>
                  <a:gd name="connsiteY4" fmla="*/ 4262 h 90399"/>
                  <a:gd name="connsiteX5" fmla="*/ 2336 w 101296"/>
                  <a:gd name="connsiteY5" fmla="*/ 9328 h 90399"/>
                  <a:gd name="connsiteX6" fmla="*/ 30478 w 101296"/>
                  <a:gd name="connsiteY6" fmla="*/ 48727 h 90399"/>
                  <a:gd name="connsiteX7" fmla="*/ 37232 w 101296"/>
                  <a:gd name="connsiteY7" fmla="*/ 84187 h 90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296" h="90399">
                    <a:moveTo>
                      <a:pt x="37232" y="84187"/>
                    </a:moveTo>
                    <a:cubicBezTo>
                      <a:pt x="50178" y="88127"/>
                      <a:pt x="55244" y="94318"/>
                      <a:pt x="71566" y="87001"/>
                    </a:cubicBezTo>
                    <a:cubicBezTo>
                      <a:pt x="96332" y="75744"/>
                      <a:pt x="117157" y="32967"/>
                      <a:pt x="84512" y="13830"/>
                    </a:cubicBezTo>
                    <a:cubicBezTo>
                      <a:pt x="82260" y="7076"/>
                      <a:pt x="80009" y="4262"/>
                      <a:pt x="71003" y="2573"/>
                    </a:cubicBezTo>
                    <a:cubicBezTo>
                      <a:pt x="62561" y="885"/>
                      <a:pt x="53555" y="4262"/>
                      <a:pt x="41735" y="4262"/>
                    </a:cubicBezTo>
                    <a:cubicBezTo>
                      <a:pt x="29915" y="4262"/>
                      <a:pt x="13030" y="-8121"/>
                      <a:pt x="2336" y="9328"/>
                    </a:cubicBezTo>
                    <a:cubicBezTo>
                      <a:pt x="-7796" y="26776"/>
                      <a:pt x="17533" y="40284"/>
                      <a:pt x="30478" y="48727"/>
                    </a:cubicBezTo>
                    <a:cubicBezTo>
                      <a:pt x="43424" y="57170"/>
                      <a:pt x="39484" y="71804"/>
                      <a:pt x="37232" y="84187"/>
                    </a:cubicBezTo>
                    <a:close/>
                  </a:path>
                </a:pathLst>
              </a:custGeom>
              <a:solidFill>
                <a:srgbClr val="30334D"/>
              </a:solidFill>
              <a:ln w="5622" cap="flat">
                <a:noFill/>
                <a:prstDash val="solid"/>
                <a:miter/>
              </a:ln>
            </p:spPr>
            <p:txBody>
              <a:bodyPr rtlCol="0" anchor="ctr"/>
              <a:lstStyle/>
              <a:p>
                <a:endParaRPr lang="vi-VN"/>
              </a:p>
            </p:txBody>
          </p:sp>
          <p:sp>
            <p:nvSpPr>
              <p:cNvPr id="177" name="Freeform: Shape 176">
                <a:extLst>
                  <a:ext uri="{FF2B5EF4-FFF2-40B4-BE49-F238E27FC236}">
                    <a16:creationId xmlns:a16="http://schemas.microsoft.com/office/drawing/2014/main" id="{EB5D53F9-DCB4-5DCA-5BBA-9F97DD9D66AE}"/>
                  </a:ext>
                </a:extLst>
              </p:cNvPr>
              <p:cNvSpPr/>
              <p:nvPr/>
            </p:nvSpPr>
            <p:spPr>
              <a:xfrm>
                <a:off x="3916082" y="5424464"/>
                <a:ext cx="39399" cy="51032"/>
              </a:xfrm>
              <a:custGeom>
                <a:avLst/>
                <a:gdLst>
                  <a:gd name="connsiteX0" fmla="*/ 39399 w 39399"/>
                  <a:gd name="connsiteY0" fmla="*/ 39399 h 51032"/>
                  <a:gd name="connsiteX1" fmla="*/ 0 w 39399"/>
                  <a:gd name="connsiteY1" fmla="*/ 39399 h 51032"/>
                  <a:gd name="connsiteX2" fmla="*/ 3377 w 39399"/>
                  <a:gd name="connsiteY2" fmla="*/ 11820 h 51032"/>
                  <a:gd name="connsiteX3" fmla="*/ 5066 w 39399"/>
                  <a:gd name="connsiteY3" fmla="*/ 0 h 51032"/>
                  <a:gd name="connsiteX4" fmla="*/ 36585 w 39399"/>
                  <a:gd name="connsiteY4" fmla="*/ 0 h 51032"/>
                  <a:gd name="connsiteX5" fmla="*/ 37148 w 39399"/>
                  <a:gd name="connsiteY5" fmla="*/ 7317 h 51032"/>
                  <a:gd name="connsiteX6" fmla="*/ 39399 w 39399"/>
                  <a:gd name="connsiteY6" fmla="*/ 39399 h 51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99" h="51032">
                    <a:moveTo>
                      <a:pt x="39399" y="39399"/>
                    </a:moveTo>
                    <a:cubicBezTo>
                      <a:pt x="25328" y="53471"/>
                      <a:pt x="11820" y="56285"/>
                      <a:pt x="0" y="39399"/>
                    </a:cubicBezTo>
                    <a:lnTo>
                      <a:pt x="3377" y="11820"/>
                    </a:lnTo>
                    <a:lnTo>
                      <a:pt x="5066" y="0"/>
                    </a:lnTo>
                    <a:lnTo>
                      <a:pt x="36585" y="0"/>
                    </a:lnTo>
                    <a:lnTo>
                      <a:pt x="37148" y="7317"/>
                    </a:lnTo>
                    <a:lnTo>
                      <a:pt x="39399" y="39399"/>
                    </a:lnTo>
                    <a:close/>
                  </a:path>
                </a:pathLst>
              </a:custGeom>
              <a:solidFill>
                <a:srgbClr val="F9CBCB"/>
              </a:solidFill>
              <a:ln w="5622" cap="flat">
                <a:noFill/>
                <a:prstDash val="solid"/>
                <a:miter/>
              </a:ln>
            </p:spPr>
            <p:txBody>
              <a:bodyPr rtlCol="0" anchor="ctr"/>
              <a:lstStyle/>
              <a:p>
                <a:endParaRPr lang="vi-VN"/>
              </a:p>
            </p:txBody>
          </p:sp>
          <p:sp>
            <p:nvSpPr>
              <p:cNvPr id="178" name="Freeform: Shape 177">
                <a:extLst>
                  <a:ext uri="{FF2B5EF4-FFF2-40B4-BE49-F238E27FC236}">
                    <a16:creationId xmlns:a16="http://schemas.microsoft.com/office/drawing/2014/main" id="{C5CDC1ED-7655-30D7-E77E-D4AAC172051F}"/>
                  </a:ext>
                </a:extLst>
              </p:cNvPr>
              <p:cNvSpPr/>
              <p:nvPr/>
            </p:nvSpPr>
            <p:spPr>
              <a:xfrm>
                <a:off x="3918334" y="5411518"/>
                <a:ext cx="34896" cy="35616"/>
              </a:xfrm>
              <a:custGeom>
                <a:avLst/>
                <a:gdLst>
                  <a:gd name="connsiteX0" fmla="*/ 34897 w 34896"/>
                  <a:gd name="connsiteY0" fmla="*/ 25891 h 35616"/>
                  <a:gd name="connsiteX1" fmla="*/ 0 w 34896"/>
                  <a:gd name="connsiteY1" fmla="*/ 33771 h 35616"/>
                  <a:gd name="connsiteX2" fmla="*/ 2251 w 34896"/>
                  <a:gd name="connsiteY2" fmla="*/ 13509 h 35616"/>
                  <a:gd name="connsiteX3" fmla="*/ 33771 w 34896"/>
                  <a:gd name="connsiteY3" fmla="*/ 0 h 35616"/>
                  <a:gd name="connsiteX4" fmla="*/ 34897 w 34896"/>
                  <a:gd name="connsiteY4" fmla="*/ 25891 h 35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96" h="35616">
                    <a:moveTo>
                      <a:pt x="34897" y="25891"/>
                    </a:moveTo>
                    <a:cubicBezTo>
                      <a:pt x="27017" y="35459"/>
                      <a:pt x="5628" y="37711"/>
                      <a:pt x="0" y="33771"/>
                    </a:cubicBezTo>
                    <a:lnTo>
                      <a:pt x="2251" y="13509"/>
                    </a:lnTo>
                    <a:lnTo>
                      <a:pt x="33771" y="0"/>
                    </a:lnTo>
                    <a:lnTo>
                      <a:pt x="34897" y="25891"/>
                    </a:lnTo>
                    <a:close/>
                  </a:path>
                </a:pathLst>
              </a:custGeom>
              <a:solidFill>
                <a:srgbClr val="F0B4B4"/>
              </a:solidFill>
              <a:ln w="5622" cap="flat">
                <a:noFill/>
                <a:prstDash val="solid"/>
                <a:miter/>
              </a:ln>
            </p:spPr>
            <p:txBody>
              <a:bodyPr rtlCol="0" anchor="ctr"/>
              <a:lstStyle/>
              <a:p>
                <a:endParaRPr lang="vi-VN"/>
              </a:p>
            </p:txBody>
          </p:sp>
          <p:sp>
            <p:nvSpPr>
              <p:cNvPr id="179" name="Freeform: Shape 178">
                <a:extLst>
                  <a:ext uri="{FF2B5EF4-FFF2-40B4-BE49-F238E27FC236}">
                    <a16:creationId xmlns:a16="http://schemas.microsoft.com/office/drawing/2014/main" id="{300AEFC5-6CDA-4734-E681-D1089E4434CD}"/>
                  </a:ext>
                </a:extLst>
              </p:cNvPr>
              <p:cNvSpPr/>
              <p:nvPr/>
            </p:nvSpPr>
            <p:spPr>
              <a:xfrm>
                <a:off x="3898157" y="5369908"/>
                <a:ext cx="65226" cy="70592"/>
              </a:xfrm>
              <a:custGeom>
                <a:avLst/>
                <a:gdLst>
                  <a:gd name="connsiteX0" fmla="*/ 6105 w 65226"/>
                  <a:gd name="connsiteY0" fmla="*/ 523 h 70592"/>
                  <a:gd name="connsiteX1" fmla="*/ 8356 w 65226"/>
                  <a:gd name="connsiteY1" fmla="*/ 66376 h 70592"/>
                  <a:gd name="connsiteX2" fmla="*/ 55636 w 65226"/>
                  <a:gd name="connsiteY2" fmla="*/ 48365 h 70592"/>
                  <a:gd name="connsiteX3" fmla="*/ 61827 w 65226"/>
                  <a:gd name="connsiteY3" fmla="*/ 23037 h 70592"/>
                  <a:gd name="connsiteX4" fmla="*/ 41564 w 65226"/>
                  <a:gd name="connsiteY4" fmla="*/ 28102 h 70592"/>
                  <a:gd name="connsiteX5" fmla="*/ 38187 w 65226"/>
                  <a:gd name="connsiteY5" fmla="*/ 1085 h 70592"/>
                  <a:gd name="connsiteX6" fmla="*/ 6105 w 65226"/>
                  <a:gd name="connsiteY6" fmla="*/ 523 h 70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226" h="70592">
                    <a:moveTo>
                      <a:pt x="6105" y="523"/>
                    </a:moveTo>
                    <a:cubicBezTo>
                      <a:pt x="476" y="16845"/>
                      <a:pt x="-5152" y="52868"/>
                      <a:pt x="8356" y="66376"/>
                    </a:cubicBezTo>
                    <a:cubicBezTo>
                      <a:pt x="17362" y="74819"/>
                      <a:pt x="48882" y="71441"/>
                      <a:pt x="55636" y="48365"/>
                    </a:cubicBezTo>
                    <a:cubicBezTo>
                      <a:pt x="63516" y="42736"/>
                      <a:pt x="69144" y="29228"/>
                      <a:pt x="61827" y="23037"/>
                    </a:cubicBezTo>
                    <a:cubicBezTo>
                      <a:pt x="56761" y="18534"/>
                      <a:pt x="50570" y="30354"/>
                      <a:pt x="41564" y="28102"/>
                    </a:cubicBezTo>
                    <a:cubicBezTo>
                      <a:pt x="38187" y="27539"/>
                      <a:pt x="48319" y="5025"/>
                      <a:pt x="38187" y="1085"/>
                    </a:cubicBezTo>
                    <a:cubicBezTo>
                      <a:pt x="27493" y="-2855"/>
                      <a:pt x="16799" y="5588"/>
                      <a:pt x="6105" y="523"/>
                    </a:cubicBezTo>
                    <a:close/>
                  </a:path>
                </a:pathLst>
              </a:custGeom>
              <a:solidFill>
                <a:srgbClr val="F9CBCB"/>
              </a:solidFill>
              <a:ln w="5622" cap="flat">
                <a:noFill/>
                <a:prstDash val="solid"/>
                <a:miter/>
              </a:ln>
            </p:spPr>
            <p:txBody>
              <a:bodyPr rtlCol="0" anchor="ctr"/>
              <a:lstStyle/>
              <a:p>
                <a:endParaRPr lang="vi-VN"/>
              </a:p>
            </p:txBody>
          </p:sp>
        </p:grpSp>
        <p:grpSp>
          <p:nvGrpSpPr>
            <p:cNvPr id="180" name="Graphic 1">
              <a:extLst>
                <a:ext uri="{FF2B5EF4-FFF2-40B4-BE49-F238E27FC236}">
                  <a16:creationId xmlns:a16="http://schemas.microsoft.com/office/drawing/2014/main" id="{C53E97B3-A4E7-B1C4-205A-5ADCF5E9CDF6}"/>
                </a:ext>
              </a:extLst>
            </p:cNvPr>
            <p:cNvGrpSpPr/>
            <p:nvPr/>
          </p:nvGrpSpPr>
          <p:grpSpPr>
            <a:xfrm>
              <a:off x="3640054" y="5523365"/>
              <a:ext cx="339364" cy="171166"/>
              <a:chOff x="3640054" y="5523365"/>
              <a:chExt cx="339364" cy="171166"/>
            </a:xfrm>
          </p:grpSpPr>
          <p:sp>
            <p:nvSpPr>
              <p:cNvPr id="181" name="Freeform: Shape 180">
                <a:extLst>
                  <a:ext uri="{FF2B5EF4-FFF2-40B4-BE49-F238E27FC236}">
                    <a16:creationId xmlns:a16="http://schemas.microsoft.com/office/drawing/2014/main" id="{2C1507FC-1999-5067-B84C-B6DC46C2C65F}"/>
                  </a:ext>
                </a:extLst>
              </p:cNvPr>
              <p:cNvSpPr/>
              <p:nvPr/>
            </p:nvSpPr>
            <p:spPr>
              <a:xfrm>
                <a:off x="3640054" y="5528028"/>
                <a:ext cx="333896" cy="166502"/>
              </a:xfrm>
              <a:custGeom>
                <a:avLst/>
                <a:gdLst>
                  <a:gd name="connsiteX0" fmla="*/ 327810 w 333896"/>
                  <a:gd name="connsiteY0" fmla="*/ 75985 h 166502"/>
                  <a:gd name="connsiteX1" fmla="*/ 261394 w 333896"/>
                  <a:gd name="connsiteY1" fmla="*/ 141275 h 166502"/>
                  <a:gd name="connsiteX2" fmla="*/ 240005 w 333896"/>
                  <a:gd name="connsiteY2" fmla="*/ 153658 h 166502"/>
                  <a:gd name="connsiteX3" fmla="*/ 86910 w 333896"/>
                  <a:gd name="connsiteY3" fmla="*/ 157598 h 166502"/>
                  <a:gd name="connsiteX4" fmla="*/ 2483 w 333896"/>
                  <a:gd name="connsiteY4" fmla="*/ 151969 h 166502"/>
                  <a:gd name="connsiteX5" fmla="*/ 48074 w 333896"/>
                  <a:gd name="connsiteY5" fmla="*/ 137335 h 166502"/>
                  <a:gd name="connsiteX6" fmla="*/ 30062 w 333896"/>
                  <a:gd name="connsiteY6" fmla="*/ 113696 h 166502"/>
                  <a:gd name="connsiteX7" fmla="*/ 81282 w 333896"/>
                  <a:gd name="connsiteY7" fmla="*/ 130581 h 166502"/>
                  <a:gd name="connsiteX8" fmla="*/ 213552 w 333896"/>
                  <a:gd name="connsiteY8" fmla="*/ 99061 h 166502"/>
                  <a:gd name="connsiteX9" fmla="*/ 223683 w 333896"/>
                  <a:gd name="connsiteY9" fmla="*/ 84990 h 166502"/>
                  <a:gd name="connsiteX10" fmla="*/ 318804 w 333896"/>
                  <a:gd name="connsiteY10" fmla="*/ 0 h 166502"/>
                  <a:gd name="connsiteX11" fmla="*/ 327810 w 333896"/>
                  <a:gd name="connsiteY11" fmla="*/ 75985 h 16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3896" h="166502">
                    <a:moveTo>
                      <a:pt x="327810" y="75985"/>
                    </a:moveTo>
                    <a:cubicBezTo>
                      <a:pt x="327810" y="75985"/>
                      <a:pt x="292913" y="118198"/>
                      <a:pt x="261394" y="141275"/>
                    </a:cubicBezTo>
                    <a:cubicBezTo>
                      <a:pt x="254077" y="146904"/>
                      <a:pt x="246197" y="151406"/>
                      <a:pt x="240005" y="153658"/>
                    </a:cubicBezTo>
                    <a:cubicBezTo>
                      <a:pt x="193852" y="171106"/>
                      <a:pt x="86910" y="157598"/>
                      <a:pt x="86910" y="157598"/>
                    </a:cubicBezTo>
                    <a:cubicBezTo>
                      <a:pt x="53139" y="174483"/>
                      <a:pt x="10926" y="164352"/>
                      <a:pt x="2483" y="151969"/>
                    </a:cubicBezTo>
                    <a:cubicBezTo>
                      <a:pt x="-12151" y="129455"/>
                      <a:pt x="42445" y="150844"/>
                      <a:pt x="48074" y="137335"/>
                    </a:cubicBezTo>
                    <a:cubicBezTo>
                      <a:pt x="48074" y="137335"/>
                      <a:pt x="22745" y="123827"/>
                      <a:pt x="30062" y="113696"/>
                    </a:cubicBezTo>
                    <a:cubicBezTo>
                      <a:pt x="37380" y="103564"/>
                      <a:pt x="81282" y="130581"/>
                      <a:pt x="81282" y="130581"/>
                    </a:cubicBezTo>
                    <a:cubicBezTo>
                      <a:pt x="125747" y="112007"/>
                      <a:pt x="170775" y="101876"/>
                      <a:pt x="213552" y="99061"/>
                    </a:cubicBezTo>
                    <a:cubicBezTo>
                      <a:pt x="216929" y="94559"/>
                      <a:pt x="220306" y="89493"/>
                      <a:pt x="223683" y="84990"/>
                    </a:cubicBezTo>
                    <a:cubicBezTo>
                      <a:pt x="249011" y="51219"/>
                      <a:pt x="278842" y="20262"/>
                      <a:pt x="318804" y="0"/>
                    </a:cubicBezTo>
                    <a:cubicBezTo>
                      <a:pt x="337378" y="24765"/>
                      <a:pt x="336816" y="50656"/>
                      <a:pt x="327810" y="75985"/>
                    </a:cubicBezTo>
                    <a:close/>
                  </a:path>
                </a:pathLst>
              </a:custGeom>
              <a:solidFill>
                <a:srgbClr val="F9CBCB"/>
              </a:solidFill>
              <a:ln w="5622" cap="flat">
                <a:noFill/>
                <a:prstDash val="solid"/>
                <a:miter/>
              </a:ln>
            </p:spPr>
            <p:txBody>
              <a:bodyPr rtlCol="0" anchor="ctr"/>
              <a:lstStyle/>
              <a:p>
                <a:endParaRPr lang="vi-VN"/>
              </a:p>
            </p:txBody>
          </p:sp>
          <p:sp>
            <p:nvSpPr>
              <p:cNvPr id="182" name="Freeform: Shape 181">
                <a:extLst>
                  <a:ext uri="{FF2B5EF4-FFF2-40B4-BE49-F238E27FC236}">
                    <a16:creationId xmlns:a16="http://schemas.microsoft.com/office/drawing/2014/main" id="{66CB68C3-9E53-BBBE-2BBE-8D8D037E489B}"/>
                  </a:ext>
                </a:extLst>
              </p:cNvPr>
              <p:cNvSpPr/>
              <p:nvPr/>
            </p:nvSpPr>
            <p:spPr>
              <a:xfrm>
                <a:off x="3855857" y="5523365"/>
                <a:ext cx="123561" cy="147064"/>
              </a:xfrm>
              <a:custGeom>
                <a:avLst/>
                <a:gdLst>
                  <a:gd name="connsiteX0" fmla="*/ 55159 w 123561"/>
                  <a:gd name="connsiteY0" fmla="*/ 147065 h 147064"/>
                  <a:gd name="connsiteX1" fmla="*/ 0 w 123561"/>
                  <a:gd name="connsiteY1" fmla="*/ 85151 h 147064"/>
                  <a:gd name="connsiteX2" fmla="*/ 108067 w 123561"/>
                  <a:gd name="connsiteY2" fmla="*/ 6915 h 147064"/>
                  <a:gd name="connsiteX3" fmla="*/ 55159 w 123561"/>
                  <a:gd name="connsiteY3" fmla="*/ 147065 h 147064"/>
                </a:gdLst>
                <a:ahLst/>
                <a:cxnLst>
                  <a:cxn ang="0">
                    <a:pos x="connsiteX0" y="connsiteY0"/>
                  </a:cxn>
                  <a:cxn ang="0">
                    <a:pos x="connsiteX1" y="connsiteY1"/>
                  </a:cxn>
                  <a:cxn ang="0">
                    <a:pos x="connsiteX2" y="connsiteY2"/>
                  </a:cxn>
                  <a:cxn ang="0">
                    <a:pos x="connsiteX3" y="connsiteY3"/>
                  </a:cxn>
                </a:cxnLst>
                <a:rect l="l" t="t" r="r" b="b"/>
                <a:pathLst>
                  <a:path w="123561" h="147064">
                    <a:moveTo>
                      <a:pt x="55159" y="147065"/>
                    </a:moveTo>
                    <a:lnTo>
                      <a:pt x="0" y="85151"/>
                    </a:lnTo>
                    <a:cubicBezTo>
                      <a:pt x="25328" y="51380"/>
                      <a:pt x="74296" y="-22916"/>
                      <a:pt x="108067" y="6915"/>
                    </a:cubicBezTo>
                    <a:cubicBezTo>
                      <a:pt x="153658" y="46314"/>
                      <a:pt x="87242" y="123988"/>
                      <a:pt x="55159" y="147065"/>
                    </a:cubicBezTo>
                    <a:close/>
                  </a:path>
                </a:pathLst>
              </a:custGeom>
              <a:solidFill>
                <a:srgbClr val="FFCC7D"/>
              </a:solidFill>
              <a:ln w="5622" cap="flat">
                <a:noFill/>
                <a:prstDash val="solid"/>
                <a:miter/>
              </a:ln>
            </p:spPr>
            <p:txBody>
              <a:bodyPr rtlCol="0" anchor="ctr"/>
              <a:lstStyle/>
              <a:p>
                <a:endParaRPr lang="vi-VN"/>
              </a:p>
            </p:txBody>
          </p:sp>
        </p:grpSp>
      </p:grpSp>
      <p:grpSp>
        <p:nvGrpSpPr>
          <p:cNvPr id="183" name="Graphic 1">
            <a:extLst>
              <a:ext uri="{FF2B5EF4-FFF2-40B4-BE49-F238E27FC236}">
                <a16:creationId xmlns:a16="http://schemas.microsoft.com/office/drawing/2014/main" id="{0747FDB0-9DCF-531A-74F1-ACF94CC09CFA}"/>
              </a:ext>
            </a:extLst>
          </p:cNvPr>
          <p:cNvGrpSpPr/>
          <p:nvPr/>
        </p:nvGrpSpPr>
        <p:grpSpPr>
          <a:xfrm>
            <a:off x="7318302" y="5291046"/>
            <a:ext cx="366061" cy="1237019"/>
            <a:chOff x="7318301" y="5291045"/>
            <a:chExt cx="366061" cy="1237019"/>
          </a:xfrm>
        </p:grpSpPr>
        <p:sp>
          <p:nvSpPr>
            <p:cNvPr id="184" name="Freeform: Shape 183">
              <a:extLst>
                <a:ext uri="{FF2B5EF4-FFF2-40B4-BE49-F238E27FC236}">
                  <a16:creationId xmlns:a16="http://schemas.microsoft.com/office/drawing/2014/main" id="{50D2D4E3-3639-6470-F8B0-75743E314F83}"/>
                </a:ext>
              </a:extLst>
            </p:cNvPr>
            <p:cNvSpPr/>
            <p:nvPr/>
          </p:nvSpPr>
          <p:spPr>
            <a:xfrm>
              <a:off x="7446276" y="5861798"/>
              <a:ext cx="206002" cy="588470"/>
            </a:xfrm>
            <a:custGeom>
              <a:avLst/>
              <a:gdLst>
                <a:gd name="connsiteX0" fmla="*/ 0 w 206002"/>
                <a:gd name="connsiteY0" fmla="*/ 0 h 588470"/>
                <a:gd name="connsiteX1" fmla="*/ 61350 w 206002"/>
                <a:gd name="connsiteY1" fmla="*/ 377109 h 588470"/>
                <a:gd name="connsiteX2" fmla="*/ 178986 w 206002"/>
                <a:gd name="connsiteY2" fmla="*/ 588178 h 588470"/>
                <a:gd name="connsiteX3" fmla="*/ 206003 w 206002"/>
                <a:gd name="connsiteY3" fmla="*/ 575233 h 588470"/>
                <a:gd name="connsiteX4" fmla="*/ 123264 w 206002"/>
                <a:gd name="connsiteY4" fmla="*/ 338273 h 588470"/>
                <a:gd name="connsiteX5" fmla="*/ 96247 w 206002"/>
                <a:gd name="connsiteY5" fmla="*/ 0 h 588470"/>
                <a:gd name="connsiteX6" fmla="*/ 0 w 206002"/>
                <a:gd name="connsiteY6" fmla="*/ 0 h 588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002" h="588470">
                  <a:moveTo>
                    <a:pt x="0" y="0"/>
                  </a:moveTo>
                  <a:cubicBezTo>
                    <a:pt x="0" y="0"/>
                    <a:pt x="5065" y="308442"/>
                    <a:pt x="61350" y="377109"/>
                  </a:cubicBezTo>
                  <a:cubicBezTo>
                    <a:pt x="88367" y="410318"/>
                    <a:pt x="178986" y="588178"/>
                    <a:pt x="178986" y="588178"/>
                  </a:cubicBezTo>
                  <a:cubicBezTo>
                    <a:pt x="189117" y="589304"/>
                    <a:pt x="198686" y="587615"/>
                    <a:pt x="206003" y="575233"/>
                  </a:cubicBezTo>
                  <a:cubicBezTo>
                    <a:pt x="187429" y="474482"/>
                    <a:pt x="163226" y="388366"/>
                    <a:pt x="123264" y="338273"/>
                  </a:cubicBezTo>
                  <a:cubicBezTo>
                    <a:pt x="102438" y="196435"/>
                    <a:pt x="163226" y="134521"/>
                    <a:pt x="96247" y="0"/>
                  </a:cubicBezTo>
                  <a:lnTo>
                    <a:pt x="0" y="0"/>
                  </a:lnTo>
                  <a:close/>
                </a:path>
              </a:pathLst>
            </a:custGeom>
            <a:solidFill>
              <a:srgbClr val="F9CBCB"/>
            </a:solidFill>
            <a:ln w="5622" cap="flat">
              <a:noFill/>
              <a:prstDash val="solid"/>
              <a:miter/>
            </a:ln>
          </p:spPr>
          <p:txBody>
            <a:bodyPr rtlCol="0" anchor="ctr"/>
            <a:lstStyle/>
            <a:p>
              <a:endParaRPr lang="vi-VN"/>
            </a:p>
          </p:txBody>
        </p:sp>
        <p:sp>
          <p:nvSpPr>
            <p:cNvPr id="185" name="Freeform: Shape 184">
              <a:extLst>
                <a:ext uri="{FF2B5EF4-FFF2-40B4-BE49-F238E27FC236}">
                  <a16:creationId xmlns:a16="http://schemas.microsoft.com/office/drawing/2014/main" id="{AA49263A-880F-B24F-1CB3-6EE16DFF0608}"/>
                </a:ext>
              </a:extLst>
            </p:cNvPr>
            <p:cNvSpPr/>
            <p:nvPr/>
          </p:nvSpPr>
          <p:spPr>
            <a:xfrm>
              <a:off x="7407629" y="5840410"/>
              <a:ext cx="145344" cy="631517"/>
            </a:xfrm>
            <a:custGeom>
              <a:avLst/>
              <a:gdLst>
                <a:gd name="connsiteX0" fmla="*/ 14445 w 145344"/>
                <a:gd name="connsiteY0" fmla="*/ 0 h 631517"/>
                <a:gd name="connsiteX1" fmla="*/ 17822 w 145344"/>
                <a:gd name="connsiteY1" fmla="*/ 386678 h 631517"/>
                <a:gd name="connsiteX2" fmla="*/ 18385 w 145344"/>
                <a:gd name="connsiteY2" fmla="*/ 391181 h 631517"/>
                <a:gd name="connsiteX3" fmla="*/ 73544 w 145344"/>
                <a:gd name="connsiteY3" fmla="*/ 627578 h 631517"/>
                <a:gd name="connsiteX4" fmla="*/ 101124 w 145344"/>
                <a:gd name="connsiteY4" fmla="*/ 631518 h 631517"/>
                <a:gd name="connsiteX5" fmla="*/ 90429 w 145344"/>
                <a:gd name="connsiteY5" fmla="*/ 388929 h 631517"/>
                <a:gd name="connsiteX6" fmla="*/ 107315 w 145344"/>
                <a:gd name="connsiteY6" fmla="*/ 0 h 631517"/>
                <a:gd name="connsiteX7" fmla="*/ 14445 w 145344"/>
                <a:gd name="connsiteY7" fmla="*/ 0 h 63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344" h="631517">
                  <a:moveTo>
                    <a:pt x="14445" y="0"/>
                  </a:moveTo>
                  <a:cubicBezTo>
                    <a:pt x="-9195" y="148029"/>
                    <a:pt x="-752" y="232457"/>
                    <a:pt x="17822" y="386678"/>
                  </a:cubicBezTo>
                  <a:cubicBezTo>
                    <a:pt x="17822" y="388366"/>
                    <a:pt x="18385" y="390055"/>
                    <a:pt x="18385" y="391181"/>
                  </a:cubicBezTo>
                  <a:lnTo>
                    <a:pt x="73544" y="627578"/>
                  </a:lnTo>
                  <a:lnTo>
                    <a:pt x="101124" y="631518"/>
                  </a:lnTo>
                  <a:cubicBezTo>
                    <a:pt x="107878" y="553281"/>
                    <a:pt x="103938" y="455345"/>
                    <a:pt x="90429" y="388929"/>
                  </a:cubicBezTo>
                  <a:cubicBezTo>
                    <a:pt x="100561" y="196434"/>
                    <a:pt x="197371" y="142964"/>
                    <a:pt x="107315" y="0"/>
                  </a:cubicBezTo>
                  <a:lnTo>
                    <a:pt x="14445" y="0"/>
                  </a:lnTo>
                  <a:close/>
                </a:path>
              </a:pathLst>
            </a:custGeom>
            <a:solidFill>
              <a:srgbClr val="F9CBCB"/>
            </a:solidFill>
            <a:ln w="5622" cap="flat">
              <a:noFill/>
              <a:prstDash val="solid"/>
              <a:miter/>
            </a:ln>
          </p:spPr>
          <p:txBody>
            <a:bodyPr rtlCol="0" anchor="ctr"/>
            <a:lstStyle/>
            <a:p>
              <a:endParaRPr lang="vi-VN"/>
            </a:p>
          </p:txBody>
        </p:sp>
        <p:sp>
          <p:nvSpPr>
            <p:cNvPr id="186" name="Freeform: Shape 185">
              <a:extLst>
                <a:ext uri="{FF2B5EF4-FFF2-40B4-BE49-F238E27FC236}">
                  <a16:creationId xmlns:a16="http://schemas.microsoft.com/office/drawing/2014/main" id="{4C2D3D1F-DC58-94F0-B8FA-892B9A889E86}"/>
                </a:ext>
              </a:extLst>
            </p:cNvPr>
            <p:cNvSpPr/>
            <p:nvPr/>
          </p:nvSpPr>
          <p:spPr>
            <a:xfrm>
              <a:off x="7385488" y="5824788"/>
              <a:ext cx="256016" cy="499688"/>
            </a:xfrm>
            <a:custGeom>
              <a:avLst/>
              <a:gdLst>
                <a:gd name="connsiteX0" fmla="*/ 223451 w 256016"/>
                <a:gd name="connsiteY0" fmla="*/ 457459 h 499688"/>
                <a:gd name="connsiteX1" fmla="*/ 144652 w 256016"/>
                <a:gd name="connsiteY1" fmla="*/ 458022 h 499688"/>
                <a:gd name="connsiteX2" fmla="*/ 92870 w 256016"/>
                <a:gd name="connsiteY2" fmla="*/ 494607 h 499688"/>
                <a:gd name="connsiteX3" fmla="*/ 64165 w 256016"/>
                <a:gd name="connsiteY3" fmla="*/ 499673 h 499688"/>
                <a:gd name="connsiteX4" fmla="*/ 23640 w 256016"/>
                <a:gd name="connsiteY4" fmla="*/ 464214 h 499688"/>
                <a:gd name="connsiteX5" fmla="*/ 0 w 256016"/>
                <a:gd name="connsiteY5" fmla="*/ 271719 h 499688"/>
                <a:gd name="connsiteX6" fmla="*/ 38837 w 256016"/>
                <a:gd name="connsiteY6" fmla="*/ 6616 h 499688"/>
                <a:gd name="connsiteX7" fmla="*/ 40525 w 256016"/>
                <a:gd name="connsiteY7" fmla="*/ 6054 h 499688"/>
                <a:gd name="connsiteX8" fmla="*/ 163226 w 256016"/>
                <a:gd name="connsiteY8" fmla="*/ 23502 h 499688"/>
                <a:gd name="connsiteX9" fmla="*/ 210506 w 256016"/>
                <a:gd name="connsiteY9" fmla="*/ 218248 h 499688"/>
                <a:gd name="connsiteX10" fmla="*/ 253282 w 256016"/>
                <a:gd name="connsiteY10" fmla="*/ 408491 h 499688"/>
                <a:gd name="connsiteX11" fmla="*/ 223451 w 256016"/>
                <a:gd name="connsiteY11" fmla="*/ 457459 h 499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6016" h="499688">
                  <a:moveTo>
                    <a:pt x="223451" y="457459"/>
                  </a:moveTo>
                  <a:cubicBezTo>
                    <a:pt x="192495" y="453519"/>
                    <a:pt x="164352" y="435508"/>
                    <a:pt x="144652" y="458022"/>
                  </a:cubicBezTo>
                  <a:cubicBezTo>
                    <a:pt x="130019" y="474345"/>
                    <a:pt x="113696" y="487853"/>
                    <a:pt x="92870" y="494607"/>
                  </a:cubicBezTo>
                  <a:cubicBezTo>
                    <a:pt x="83865" y="497422"/>
                    <a:pt x="74859" y="499110"/>
                    <a:pt x="64165" y="499673"/>
                  </a:cubicBezTo>
                  <a:cubicBezTo>
                    <a:pt x="45028" y="500236"/>
                    <a:pt x="28706" y="485602"/>
                    <a:pt x="23640" y="464214"/>
                  </a:cubicBezTo>
                  <a:cubicBezTo>
                    <a:pt x="14071" y="423688"/>
                    <a:pt x="0" y="348829"/>
                    <a:pt x="0" y="271719"/>
                  </a:cubicBezTo>
                  <a:cubicBezTo>
                    <a:pt x="0" y="133821"/>
                    <a:pt x="38837" y="6616"/>
                    <a:pt x="38837" y="6616"/>
                  </a:cubicBezTo>
                  <a:cubicBezTo>
                    <a:pt x="38837" y="6616"/>
                    <a:pt x="39399" y="6616"/>
                    <a:pt x="40525" y="6054"/>
                  </a:cubicBezTo>
                  <a:cubicBezTo>
                    <a:pt x="53471" y="3239"/>
                    <a:pt x="133395" y="-13083"/>
                    <a:pt x="163226" y="23502"/>
                  </a:cubicBezTo>
                  <a:cubicBezTo>
                    <a:pt x="195309" y="63464"/>
                    <a:pt x="218949" y="115809"/>
                    <a:pt x="210506" y="218248"/>
                  </a:cubicBezTo>
                  <a:cubicBezTo>
                    <a:pt x="204877" y="291419"/>
                    <a:pt x="234146" y="359523"/>
                    <a:pt x="253282" y="408491"/>
                  </a:cubicBezTo>
                  <a:cubicBezTo>
                    <a:pt x="262851" y="432694"/>
                    <a:pt x="245965" y="460274"/>
                    <a:pt x="223451" y="457459"/>
                  </a:cubicBezTo>
                  <a:close/>
                </a:path>
              </a:pathLst>
            </a:custGeom>
            <a:solidFill>
              <a:srgbClr val="30334D"/>
            </a:solidFill>
            <a:ln w="5622" cap="flat">
              <a:noFill/>
              <a:prstDash val="solid"/>
              <a:miter/>
            </a:ln>
          </p:spPr>
          <p:txBody>
            <a:bodyPr rtlCol="0" anchor="ctr"/>
            <a:lstStyle/>
            <a:p>
              <a:endParaRPr lang="vi-VN"/>
            </a:p>
          </p:txBody>
        </p:sp>
        <p:sp>
          <p:nvSpPr>
            <p:cNvPr id="187" name="Freeform: Shape 186">
              <a:extLst>
                <a:ext uri="{FF2B5EF4-FFF2-40B4-BE49-F238E27FC236}">
                  <a16:creationId xmlns:a16="http://schemas.microsoft.com/office/drawing/2014/main" id="{8BCD5552-C7F1-100E-3C5F-7E5C781AAA9F}"/>
                </a:ext>
              </a:extLst>
            </p:cNvPr>
            <p:cNvSpPr/>
            <p:nvPr/>
          </p:nvSpPr>
          <p:spPr>
            <a:xfrm>
              <a:off x="7318301" y="5291045"/>
              <a:ext cx="126849" cy="382198"/>
            </a:xfrm>
            <a:custGeom>
              <a:avLst/>
              <a:gdLst>
                <a:gd name="connsiteX0" fmla="*/ 126850 w 126849"/>
                <a:gd name="connsiteY0" fmla="*/ 310716 h 382198"/>
                <a:gd name="connsiteX1" fmla="*/ 93079 w 126849"/>
                <a:gd name="connsiteY1" fmla="*/ 382198 h 382198"/>
                <a:gd name="connsiteX2" fmla="*/ 90265 w 126849"/>
                <a:gd name="connsiteY2" fmla="*/ 377132 h 382198"/>
                <a:gd name="connsiteX3" fmla="*/ 16531 w 126849"/>
                <a:gd name="connsiteY3" fmla="*/ 244863 h 382198"/>
                <a:gd name="connsiteX4" fmla="*/ 6400 w 126849"/>
                <a:gd name="connsiteY4" fmla="*/ 108653 h 382198"/>
                <a:gd name="connsiteX5" fmla="*/ 9777 w 126849"/>
                <a:gd name="connsiteY5" fmla="*/ 70942 h 382198"/>
                <a:gd name="connsiteX6" fmla="*/ 8088 w 126849"/>
                <a:gd name="connsiteY6" fmla="*/ 41111 h 382198"/>
                <a:gd name="connsiteX7" fmla="*/ 20471 w 126849"/>
                <a:gd name="connsiteY7" fmla="*/ 23 h 382198"/>
                <a:gd name="connsiteX8" fmla="*/ 31165 w 126849"/>
                <a:gd name="connsiteY8" fmla="*/ 39423 h 382198"/>
                <a:gd name="connsiteX9" fmla="*/ 44674 w 126849"/>
                <a:gd name="connsiteY9" fmla="*/ 32669 h 382198"/>
                <a:gd name="connsiteX10" fmla="*/ 32291 w 126849"/>
                <a:gd name="connsiteY10" fmla="*/ 70379 h 382198"/>
                <a:gd name="connsiteX11" fmla="*/ 39045 w 126849"/>
                <a:gd name="connsiteY11" fmla="*/ 92893 h 382198"/>
                <a:gd name="connsiteX12" fmla="*/ 62122 w 126849"/>
                <a:gd name="connsiteY12" fmla="*/ 221786 h 382198"/>
                <a:gd name="connsiteX13" fmla="*/ 126850 w 126849"/>
                <a:gd name="connsiteY13" fmla="*/ 310716 h 38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849" h="382198">
                  <a:moveTo>
                    <a:pt x="126850" y="310716"/>
                  </a:moveTo>
                  <a:lnTo>
                    <a:pt x="93079" y="382198"/>
                  </a:lnTo>
                  <a:cubicBezTo>
                    <a:pt x="93079" y="382198"/>
                    <a:pt x="91953" y="380510"/>
                    <a:pt x="90265" y="377132"/>
                  </a:cubicBezTo>
                  <a:cubicBezTo>
                    <a:pt x="77319" y="356307"/>
                    <a:pt x="28914" y="276382"/>
                    <a:pt x="16531" y="244863"/>
                  </a:cubicBezTo>
                  <a:cubicBezTo>
                    <a:pt x="6400" y="218972"/>
                    <a:pt x="4711" y="153681"/>
                    <a:pt x="6400" y="108653"/>
                  </a:cubicBezTo>
                  <a:cubicBezTo>
                    <a:pt x="6963" y="92331"/>
                    <a:pt x="8088" y="78259"/>
                    <a:pt x="9777" y="70942"/>
                  </a:cubicBezTo>
                  <a:cubicBezTo>
                    <a:pt x="9777" y="70942"/>
                    <a:pt x="-11048" y="51805"/>
                    <a:pt x="8088" y="41111"/>
                  </a:cubicBezTo>
                  <a:cubicBezTo>
                    <a:pt x="26663" y="30980"/>
                    <a:pt x="13717" y="1149"/>
                    <a:pt x="20471" y="23"/>
                  </a:cubicBezTo>
                  <a:cubicBezTo>
                    <a:pt x="27225" y="-1102"/>
                    <a:pt x="31165" y="39423"/>
                    <a:pt x="31165" y="39423"/>
                  </a:cubicBezTo>
                  <a:cubicBezTo>
                    <a:pt x="31165" y="39423"/>
                    <a:pt x="41297" y="28729"/>
                    <a:pt x="44674" y="32669"/>
                  </a:cubicBezTo>
                  <a:cubicBezTo>
                    <a:pt x="49739" y="38860"/>
                    <a:pt x="32291" y="70379"/>
                    <a:pt x="32291" y="70379"/>
                  </a:cubicBezTo>
                  <a:cubicBezTo>
                    <a:pt x="34542" y="77697"/>
                    <a:pt x="36794" y="85014"/>
                    <a:pt x="39045" y="92893"/>
                  </a:cubicBezTo>
                  <a:cubicBezTo>
                    <a:pt x="50302" y="132293"/>
                    <a:pt x="58182" y="175632"/>
                    <a:pt x="62122" y="221786"/>
                  </a:cubicBezTo>
                  <a:cubicBezTo>
                    <a:pt x="83510" y="243737"/>
                    <a:pt x="104899" y="275257"/>
                    <a:pt x="126850" y="310716"/>
                  </a:cubicBezTo>
                  <a:close/>
                </a:path>
              </a:pathLst>
            </a:custGeom>
            <a:solidFill>
              <a:srgbClr val="F9CBCB"/>
            </a:solidFill>
            <a:ln w="5622" cap="flat">
              <a:noFill/>
              <a:prstDash val="solid"/>
              <a:miter/>
            </a:ln>
          </p:spPr>
          <p:txBody>
            <a:bodyPr rtlCol="0" anchor="ctr"/>
            <a:lstStyle/>
            <a:p>
              <a:endParaRPr lang="vi-VN"/>
            </a:p>
          </p:txBody>
        </p:sp>
        <p:sp>
          <p:nvSpPr>
            <p:cNvPr id="188" name="Freeform: Shape 187">
              <a:extLst>
                <a:ext uri="{FF2B5EF4-FFF2-40B4-BE49-F238E27FC236}">
                  <a16:creationId xmlns:a16="http://schemas.microsoft.com/office/drawing/2014/main" id="{C96D97DA-6C3A-485B-EAAF-BB0C221EB92A}"/>
                </a:ext>
              </a:extLst>
            </p:cNvPr>
            <p:cNvSpPr/>
            <p:nvPr/>
          </p:nvSpPr>
          <p:spPr>
            <a:xfrm>
              <a:off x="7407334" y="5584876"/>
              <a:ext cx="137440" cy="252719"/>
            </a:xfrm>
            <a:custGeom>
              <a:avLst/>
              <a:gdLst>
                <a:gd name="connsiteX0" fmla="*/ 131249 w 137440"/>
                <a:gd name="connsiteY0" fmla="*/ 252720 h 252719"/>
                <a:gd name="connsiteX1" fmla="*/ 10799 w 137440"/>
                <a:gd name="connsiteY1" fmla="*/ 252720 h 252719"/>
                <a:gd name="connsiteX2" fmla="*/ 9674 w 137440"/>
                <a:gd name="connsiteY2" fmla="*/ 148592 h 252719"/>
                <a:gd name="connsiteX3" fmla="*/ 1231 w 137440"/>
                <a:gd name="connsiteY3" fmla="*/ 82739 h 252719"/>
                <a:gd name="connsiteX4" fmla="*/ 37816 w 137440"/>
                <a:gd name="connsiteY4" fmla="*/ 16323 h 252719"/>
                <a:gd name="connsiteX5" fmla="*/ 66521 w 137440"/>
                <a:gd name="connsiteY5" fmla="*/ 0 h 252719"/>
                <a:gd name="connsiteX6" fmla="*/ 101981 w 137440"/>
                <a:gd name="connsiteY6" fmla="*/ 0 h 252719"/>
                <a:gd name="connsiteX7" fmla="*/ 137441 w 137440"/>
                <a:gd name="connsiteY7" fmla="*/ 25328 h 252719"/>
                <a:gd name="connsiteX8" fmla="*/ 130123 w 137440"/>
                <a:gd name="connsiteY8" fmla="*/ 158724 h 252719"/>
                <a:gd name="connsiteX9" fmla="*/ 131249 w 137440"/>
                <a:gd name="connsiteY9" fmla="*/ 252720 h 252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440" h="252719">
                  <a:moveTo>
                    <a:pt x="131249" y="252720"/>
                  </a:moveTo>
                  <a:lnTo>
                    <a:pt x="10799" y="252720"/>
                  </a:lnTo>
                  <a:cubicBezTo>
                    <a:pt x="16991" y="225140"/>
                    <a:pt x="32188" y="211069"/>
                    <a:pt x="9674" y="148592"/>
                  </a:cubicBezTo>
                  <a:cubicBezTo>
                    <a:pt x="105" y="122701"/>
                    <a:pt x="-1583" y="100750"/>
                    <a:pt x="1231" y="82739"/>
                  </a:cubicBezTo>
                  <a:cubicBezTo>
                    <a:pt x="7422" y="37711"/>
                    <a:pt x="37816" y="16323"/>
                    <a:pt x="37816" y="16323"/>
                  </a:cubicBezTo>
                  <a:lnTo>
                    <a:pt x="66521" y="0"/>
                  </a:lnTo>
                  <a:lnTo>
                    <a:pt x="101981" y="0"/>
                  </a:lnTo>
                  <a:lnTo>
                    <a:pt x="137441" y="25328"/>
                  </a:lnTo>
                  <a:cubicBezTo>
                    <a:pt x="137441" y="25328"/>
                    <a:pt x="135752" y="124953"/>
                    <a:pt x="130123" y="158724"/>
                  </a:cubicBezTo>
                  <a:cubicBezTo>
                    <a:pt x="125621" y="189680"/>
                    <a:pt x="119429" y="224014"/>
                    <a:pt x="131249" y="252720"/>
                  </a:cubicBezTo>
                  <a:close/>
                </a:path>
              </a:pathLst>
            </a:custGeom>
            <a:solidFill>
              <a:srgbClr val="3E3279"/>
            </a:solidFill>
            <a:ln w="5622" cap="flat">
              <a:noFill/>
              <a:prstDash val="solid"/>
              <a:miter/>
            </a:ln>
          </p:spPr>
          <p:txBody>
            <a:bodyPr rtlCol="0" anchor="ctr"/>
            <a:lstStyle/>
            <a:p>
              <a:endParaRPr lang="vi-VN"/>
            </a:p>
          </p:txBody>
        </p:sp>
        <p:sp>
          <p:nvSpPr>
            <p:cNvPr id="189" name="Freeform: Shape 188">
              <a:extLst>
                <a:ext uri="{FF2B5EF4-FFF2-40B4-BE49-F238E27FC236}">
                  <a16:creationId xmlns:a16="http://schemas.microsoft.com/office/drawing/2014/main" id="{91053D63-F6F5-E27B-D97F-BBBA23886C36}"/>
                </a:ext>
              </a:extLst>
            </p:cNvPr>
            <p:cNvSpPr/>
            <p:nvPr/>
          </p:nvSpPr>
          <p:spPr>
            <a:xfrm>
              <a:off x="7324693" y="5383939"/>
              <a:ext cx="233590" cy="484180"/>
            </a:xfrm>
            <a:custGeom>
              <a:avLst/>
              <a:gdLst>
                <a:gd name="connsiteX0" fmla="*/ 233590 w 233590"/>
                <a:gd name="connsiteY0" fmla="*/ 472231 h 484180"/>
                <a:gd name="connsiteX1" fmla="*/ 117643 w 233590"/>
                <a:gd name="connsiteY1" fmla="*/ 469980 h 484180"/>
                <a:gd name="connsiteX2" fmla="*/ 107512 w 233590"/>
                <a:gd name="connsiteY2" fmla="*/ 470543 h 484180"/>
                <a:gd name="connsiteX3" fmla="*/ 86687 w 233590"/>
                <a:gd name="connsiteY3" fmla="*/ 448029 h 484180"/>
                <a:gd name="connsiteX4" fmla="*/ 81621 w 233590"/>
                <a:gd name="connsiteY4" fmla="*/ 308442 h 484180"/>
                <a:gd name="connsiteX5" fmla="*/ 70927 w 233590"/>
                <a:gd name="connsiteY5" fmla="*/ 270731 h 484180"/>
                <a:gd name="connsiteX6" fmla="*/ 60795 w 233590"/>
                <a:gd name="connsiteY6" fmla="*/ 249343 h 484180"/>
                <a:gd name="connsiteX7" fmla="*/ 10702 w 233590"/>
                <a:gd name="connsiteY7" fmla="*/ 151407 h 484180"/>
                <a:gd name="connsiteX8" fmla="*/ 571 w 233590"/>
                <a:gd name="connsiteY8" fmla="*/ 15197 h 484180"/>
                <a:gd name="connsiteX9" fmla="*/ 33778 w 233590"/>
                <a:gd name="connsiteY9" fmla="*/ 0 h 484180"/>
                <a:gd name="connsiteX10" fmla="*/ 60233 w 233590"/>
                <a:gd name="connsiteY10" fmla="*/ 127204 h 484180"/>
                <a:gd name="connsiteX11" fmla="*/ 141283 w 233590"/>
                <a:gd name="connsiteY11" fmla="*/ 206003 h 484180"/>
                <a:gd name="connsiteX12" fmla="*/ 150288 w 233590"/>
                <a:gd name="connsiteY12" fmla="*/ 200937 h 484180"/>
                <a:gd name="connsiteX13" fmla="*/ 185748 w 233590"/>
                <a:gd name="connsiteY13" fmla="*/ 200937 h 484180"/>
                <a:gd name="connsiteX14" fmla="*/ 221207 w 233590"/>
                <a:gd name="connsiteY14" fmla="*/ 226266 h 484180"/>
                <a:gd name="connsiteX15" fmla="*/ 213890 w 233590"/>
                <a:gd name="connsiteY15" fmla="*/ 359661 h 484180"/>
                <a:gd name="connsiteX16" fmla="*/ 233590 w 233590"/>
                <a:gd name="connsiteY16" fmla="*/ 472231 h 484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590" h="484180">
                  <a:moveTo>
                    <a:pt x="233590" y="472231"/>
                  </a:moveTo>
                  <a:cubicBezTo>
                    <a:pt x="178431" y="500374"/>
                    <a:pt x="159294" y="469980"/>
                    <a:pt x="117643" y="469980"/>
                  </a:cubicBezTo>
                  <a:cubicBezTo>
                    <a:pt x="114266" y="469980"/>
                    <a:pt x="110889" y="469980"/>
                    <a:pt x="107512" y="470543"/>
                  </a:cubicBezTo>
                  <a:cubicBezTo>
                    <a:pt x="94566" y="471668"/>
                    <a:pt x="84435" y="460411"/>
                    <a:pt x="86687" y="448029"/>
                  </a:cubicBezTo>
                  <a:cubicBezTo>
                    <a:pt x="93441" y="409192"/>
                    <a:pt x="91189" y="366415"/>
                    <a:pt x="81621" y="308442"/>
                  </a:cubicBezTo>
                  <a:cubicBezTo>
                    <a:pt x="79370" y="295496"/>
                    <a:pt x="75992" y="283114"/>
                    <a:pt x="70927" y="270731"/>
                  </a:cubicBezTo>
                  <a:cubicBezTo>
                    <a:pt x="68113" y="263414"/>
                    <a:pt x="64735" y="256097"/>
                    <a:pt x="60795" y="249343"/>
                  </a:cubicBezTo>
                  <a:cubicBezTo>
                    <a:pt x="42784" y="216697"/>
                    <a:pt x="19145" y="173358"/>
                    <a:pt x="10702" y="151407"/>
                  </a:cubicBezTo>
                  <a:cubicBezTo>
                    <a:pt x="571" y="125516"/>
                    <a:pt x="-1118" y="60225"/>
                    <a:pt x="571" y="15197"/>
                  </a:cubicBezTo>
                  <a:lnTo>
                    <a:pt x="33778" y="0"/>
                  </a:lnTo>
                  <a:cubicBezTo>
                    <a:pt x="45035" y="39399"/>
                    <a:pt x="53478" y="78799"/>
                    <a:pt x="60233" y="127204"/>
                  </a:cubicBezTo>
                  <a:cubicBezTo>
                    <a:pt x="77118" y="144652"/>
                    <a:pt x="130026" y="212757"/>
                    <a:pt x="141283" y="206003"/>
                  </a:cubicBezTo>
                  <a:lnTo>
                    <a:pt x="150288" y="200937"/>
                  </a:lnTo>
                  <a:lnTo>
                    <a:pt x="185748" y="200937"/>
                  </a:lnTo>
                  <a:lnTo>
                    <a:pt x="221207" y="226266"/>
                  </a:lnTo>
                  <a:cubicBezTo>
                    <a:pt x="221207" y="226266"/>
                    <a:pt x="219519" y="325890"/>
                    <a:pt x="213890" y="359661"/>
                  </a:cubicBezTo>
                  <a:cubicBezTo>
                    <a:pt x="208262" y="390618"/>
                    <a:pt x="222333" y="443526"/>
                    <a:pt x="233590" y="472231"/>
                  </a:cubicBezTo>
                  <a:close/>
                </a:path>
              </a:pathLst>
            </a:custGeom>
            <a:solidFill>
              <a:srgbClr val="D94559"/>
            </a:solidFill>
            <a:ln w="5622" cap="flat">
              <a:noFill/>
              <a:prstDash val="solid"/>
              <a:miter/>
            </a:ln>
          </p:spPr>
          <p:txBody>
            <a:bodyPr rtlCol="0" anchor="ctr"/>
            <a:lstStyle/>
            <a:p>
              <a:endParaRPr lang="vi-VN"/>
            </a:p>
          </p:txBody>
        </p:sp>
        <p:sp>
          <p:nvSpPr>
            <p:cNvPr id="190" name="Freeform: Shape 189">
              <a:extLst>
                <a:ext uri="{FF2B5EF4-FFF2-40B4-BE49-F238E27FC236}">
                  <a16:creationId xmlns:a16="http://schemas.microsoft.com/office/drawing/2014/main" id="{640ECBE7-CC94-05B2-11D4-E9CFC5C7FDAA}"/>
                </a:ext>
              </a:extLst>
            </p:cNvPr>
            <p:cNvSpPr/>
            <p:nvPr/>
          </p:nvSpPr>
          <p:spPr>
            <a:xfrm>
              <a:off x="7532392" y="5611884"/>
              <a:ext cx="134025" cy="299769"/>
            </a:xfrm>
            <a:custGeom>
              <a:avLst/>
              <a:gdLst>
                <a:gd name="connsiteX0" fmla="*/ 133958 w 134025"/>
                <a:gd name="connsiteY0" fmla="*/ 144099 h 299769"/>
                <a:gd name="connsiteX1" fmla="*/ 133958 w 134025"/>
                <a:gd name="connsiteY1" fmla="*/ 145788 h 299769"/>
                <a:gd name="connsiteX2" fmla="*/ 118198 w 134025"/>
                <a:gd name="connsiteY2" fmla="*/ 177870 h 299769"/>
                <a:gd name="connsiteX3" fmla="*/ 62476 w 134025"/>
                <a:gd name="connsiteY3" fmla="*/ 233592 h 299769"/>
                <a:gd name="connsiteX4" fmla="*/ 47279 w 134025"/>
                <a:gd name="connsiteY4" fmla="*/ 245412 h 299769"/>
                <a:gd name="connsiteX5" fmla="*/ 21951 w 134025"/>
                <a:gd name="connsiteY5" fmla="*/ 294380 h 299769"/>
                <a:gd name="connsiteX6" fmla="*/ 27017 w 134025"/>
                <a:gd name="connsiteY6" fmla="*/ 271303 h 299769"/>
                <a:gd name="connsiteX7" fmla="*/ 16885 w 134025"/>
                <a:gd name="connsiteY7" fmla="*/ 258358 h 299769"/>
                <a:gd name="connsiteX8" fmla="*/ 19137 w 134025"/>
                <a:gd name="connsiteY8" fmla="*/ 239221 h 299769"/>
                <a:gd name="connsiteX9" fmla="*/ 35459 w 134025"/>
                <a:gd name="connsiteY9" fmla="*/ 214455 h 299769"/>
                <a:gd name="connsiteX10" fmla="*/ 87804 w 134025"/>
                <a:gd name="connsiteY10" fmla="*/ 149165 h 299769"/>
                <a:gd name="connsiteX11" fmla="*/ 0 w 134025"/>
                <a:gd name="connsiteY11" fmla="*/ 96820 h 299769"/>
                <a:gd name="connsiteX12" fmla="*/ 12383 w 134025"/>
                <a:gd name="connsiteY12" fmla="*/ 9 h 299769"/>
                <a:gd name="connsiteX13" fmla="*/ 133958 w 134025"/>
                <a:gd name="connsiteY13" fmla="*/ 144099 h 29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025" h="299769">
                  <a:moveTo>
                    <a:pt x="133958" y="144099"/>
                  </a:moveTo>
                  <a:cubicBezTo>
                    <a:pt x="133958" y="144662"/>
                    <a:pt x="133958" y="145225"/>
                    <a:pt x="133958" y="145788"/>
                  </a:cubicBezTo>
                  <a:cubicBezTo>
                    <a:pt x="132832" y="155356"/>
                    <a:pt x="126641" y="166613"/>
                    <a:pt x="118198" y="177870"/>
                  </a:cubicBezTo>
                  <a:cubicBezTo>
                    <a:pt x="102439" y="199258"/>
                    <a:pt x="77673" y="220647"/>
                    <a:pt x="62476" y="233592"/>
                  </a:cubicBezTo>
                  <a:cubicBezTo>
                    <a:pt x="53471" y="240909"/>
                    <a:pt x="47279" y="245412"/>
                    <a:pt x="47279" y="245412"/>
                  </a:cubicBezTo>
                  <a:cubicBezTo>
                    <a:pt x="63039" y="280309"/>
                    <a:pt x="31519" y="312954"/>
                    <a:pt x="21951" y="294380"/>
                  </a:cubicBezTo>
                  <a:cubicBezTo>
                    <a:pt x="20262" y="290440"/>
                    <a:pt x="27017" y="276932"/>
                    <a:pt x="27017" y="271303"/>
                  </a:cubicBezTo>
                  <a:cubicBezTo>
                    <a:pt x="27017" y="267926"/>
                    <a:pt x="20826" y="263986"/>
                    <a:pt x="16885" y="258358"/>
                  </a:cubicBezTo>
                  <a:cubicBezTo>
                    <a:pt x="12383" y="251603"/>
                    <a:pt x="16322" y="243161"/>
                    <a:pt x="19137" y="239221"/>
                  </a:cubicBezTo>
                  <a:cubicBezTo>
                    <a:pt x="24765" y="231904"/>
                    <a:pt x="29831" y="222898"/>
                    <a:pt x="35459" y="214455"/>
                  </a:cubicBezTo>
                  <a:cubicBezTo>
                    <a:pt x="50093" y="191378"/>
                    <a:pt x="65853" y="166050"/>
                    <a:pt x="87804" y="149165"/>
                  </a:cubicBezTo>
                  <a:cubicBezTo>
                    <a:pt x="50656" y="129465"/>
                    <a:pt x="25328" y="120459"/>
                    <a:pt x="0" y="96820"/>
                  </a:cubicBezTo>
                  <a:lnTo>
                    <a:pt x="12383" y="9"/>
                  </a:lnTo>
                  <a:cubicBezTo>
                    <a:pt x="12383" y="-1116"/>
                    <a:pt x="137335" y="99634"/>
                    <a:pt x="133958" y="144099"/>
                  </a:cubicBezTo>
                  <a:close/>
                </a:path>
              </a:pathLst>
            </a:custGeom>
            <a:solidFill>
              <a:srgbClr val="F9CBCB"/>
            </a:solidFill>
            <a:ln w="5622" cap="flat">
              <a:noFill/>
              <a:prstDash val="solid"/>
              <a:miter/>
            </a:ln>
          </p:spPr>
          <p:txBody>
            <a:bodyPr rtlCol="0" anchor="ctr"/>
            <a:lstStyle/>
            <a:p>
              <a:endParaRPr lang="vi-VN"/>
            </a:p>
          </p:txBody>
        </p:sp>
        <p:sp>
          <p:nvSpPr>
            <p:cNvPr id="191" name="Freeform: Shape 190">
              <a:extLst>
                <a:ext uri="{FF2B5EF4-FFF2-40B4-BE49-F238E27FC236}">
                  <a16:creationId xmlns:a16="http://schemas.microsoft.com/office/drawing/2014/main" id="{6499531D-0065-8DC0-0981-2594A68FFBF6}"/>
                </a:ext>
              </a:extLst>
            </p:cNvPr>
            <p:cNvSpPr/>
            <p:nvPr/>
          </p:nvSpPr>
          <p:spPr>
            <a:xfrm>
              <a:off x="7532955" y="5611328"/>
              <a:ext cx="133462" cy="234147"/>
            </a:xfrm>
            <a:custGeom>
              <a:avLst/>
              <a:gdLst>
                <a:gd name="connsiteX0" fmla="*/ 133395 w 133462"/>
                <a:gd name="connsiteY0" fmla="*/ 144655 h 234147"/>
                <a:gd name="connsiteX1" fmla="*/ 133395 w 133462"/>
                <a:gd name="connsiteY1" fmla="*/ 146343 h 234147"/>
                <a:gd name="connsiteX2" fmla="*/ 117636 w 133462"/>
                <a:gd name="connsiteY2" fmla="*/ 178426 h 234147"/>
                <a:gd name="connsiteX3" fmla="*/ 61913 w 133462"/>
                <a:gd name="connsiteY3" fmla="*/ 234148 h 234147"/>
                <a:gd name="connsiteX4" fmla="*/ 35459 w 133462"/>
                <a:gd name="connsiteY4" fmla="*/ 214448 h 234147"/>
                <a:gd name="connsiteX5" fmla="*/ 87805 w 133462"/>
                <a:gd name="connsiteY5" fmla="*/ 149158 h 234147"/>
                <a:gd name="connsiteX6" fmla="*/ 0 w 133462"/>
                <a:gd name="connsiteY6" fmla="*/ 96813 h 234147"/>
                <a:gd name="connsiteX7" fmla="*/ 12383 w 133462"/>
                <a:gd name="connsiteY7" fmla="*/ 2 h 234147"/>
                <a:gd name="connsiteX8" fmla="*/ 133395 w 133462"/>
                <a:gd name="connsiteY8" fmla="*/ 144655 h 234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462" h="234147">
                  <a:moveTo>
                    <a:pt x="133395" y="144655"/>
                  </a:moveTo>
                  <a:cubicBezTo>
                    <a:pt x="133395" y="145218"/>
                    <a:pt x="133395" y="145781"/>
                    <a:pt x="133395" y="146343"/>
                  </a:cubicBezTo>
                  <a:cubicBezTo>
                    <a:pt x="128330" y="157038"/>
                    <a:pt x="122701" y="167732"/>
                    <a:pt x="117636" y="178426"/>
                  </a:cubicBezTo>
                  <a:cubicBezTo>
                    <a:pt x="101876" y="199814"/>
                    <a:pt x="77110" y="221202"/>
                    <a:pt x="61913" y="234148"/>
                  </a:cubicBezTo>
                  <a:lnTo>
                    <a:pt x="35459" y="214448"/>
                  </a:lnTo>
                  <a:cubicBezTo>
                    <a:pt x="50094" y="191371"/>
                    <a:pt x="65853" y="166043"/>
                    <a:pt x="87805" y="149158"/>
                  </a:cubicBezTo>
                  <a:cubicBezTo>
                    <a:pt x="50656" y="129458"/>
                    <a:pt x="25328" y="120452"/>
                    <a:pt x="0" y="96813"/>
                  </a:cubicBezTo>
                  <a:lnTo>
                    <a:pt x="12383" y="2"/>
                  </a:lnTo>
                  <a:cubicBezTo>
                    <a:pt x="11820" y="-560"/>
                    <a:pt x="136772" y="100190"/>
                    <a:pt x="133395" y="144655"/>
                  </a:cubicBezTo>
                  <a:close/>
                </a:path>
              </a:pathLst>
            </a:custGeom>
            <a:solidFill>
              <a:srgbClr val="D94559"/>
            </a:solidFill>
            <a:ln w="5622" cap="flat">
              <a:noFill/>
              <a:prstDash val="solid"/>
              <a:miter/>
            </a:ln>
          </p:spPr>
          <p:txBody>
            <a:bodyPr rtlCol="0" anchor="ctr"/>
            <a:lstStyle/>
            <a:p>
              <a:endParaRPr lang="vi-VN"/>
            </a:p>
          </p:txBody>
        </p:sp>
        <p:sp>
          <p:nvSpPr>
            <p:cNvPr id="192" name="Freeform: Shape 191">
              <a:extLst>
                <a:ext uri="{FF2B5EF4-FFF2-40B4-BE49-F238E27FC236}">
                  <a16:creationId xmlns:a16="http://schemas.microsoft.com/office/drawing/2014/main" id="{F1715011-955A-A80E-2D28-6CC388E55989}"/>
                </a:ext>
              </a:extLst>
            </p:cNvPr>
            <p:cNvSpPr/>
            <p:nvPr/>
          </p:nvSpPr>
          <p:spPr>
            <a:xfrm>
              <a:off x="7428267" y="5470055"/>
              <a:ext cx="63037" cy="82535"/>
            </a:xfrm>
            <a:custGeom>
              <a:avLst/>
              <a:gdLst>
                <a:gd name="connsiteX0" fmla="*/ 7878 w 63037"/>
                <a:gd name="connsiteY0" fmla="*/ 0 h 82535"/>
                <a:gd name="connsiteX1" fmla="*/ 4501 w 63037"/>
                <a:gd name="connsiteY1" fmla="*/ 68105 h 82535"/>
                <a:gd name="connsiteX2" fmla="*/ 63037 w 63037"/>
                <a:gd name="connsiteY2" fmla="*/ 76547 h 82535"/>
                <a:gd name="connsiteX3" fmla="*/ 7878 w 63037"/>
                <a:gd name="connsiteY3" fmla="*/ 0 h 82535"/>
              </a:gdLst>
              <a:ahLst/>
              <a:cxnLst>
                <a:cxn ang="0">
                  <a:pos x="connsiteX0" y="connsiteY0"/>
                </a:cxn>
                <a:cxn ang="0">
                  <a:pos x="connsiteX1" y="connsiteY1"/>
                </a:cxn>
                <a:cxn ang="0">
                  <a:pos x="connsiteX2" y="connsiteY2"/>
                </a:cxn>
                <a:cxn ang="0">
                  <a:pos x="connsiteX3" y="connsiteY3"/>
                </a:cxn>
              </a:cxnLst>
              <a:rect l="l" t="t" r="r" b="b"/>
              <a:pathLst>
                <a:path w="63037" h="82535">
                  <a:moveTo>
                    <a:pt x="7878" y="0"/>
                  </a:moveTo>
                  <a:cubicBezTo>
                    <a:pt x="7878" y="0"/>
                    <a:pt x="-7319" y="42214"/>
                    <a:pt x="4501" y="68105"/>
                  </a:cubicBezTo>
                  <a:cubicBezTo>
                    <a:pt x="16321" y="94559"/>
                    <a:pt x="63037" y="76547"/>
                    <a:pt x="63037" y="76547"/>
                  </a:cubicBezTo>
                  <a:lnTo>
                    <a:pt x="7878" y="0"/>
                  </a:lnTo>
                  <a:close/>
                </a:path>
              </a:pathLst>
            </a:custGeom>
            <a:solidFill>
              <a:srgbClr val="F9CBCB"/>
            </a:solidFill>
            <a:ln w="5622" cap="flat">
              <a:noFill/>
              <a:prstDash val="solid"/>
              <a:miter/>
            </a:ln>
          </p:spPr>
          <p:txBody>
            <a:bodyPr rtlCol="0" anchor="ctr"/>
            <a:lstStyle/>
            <a:p>
              <a:endParaRPr lang="vi-VN"/>
            </a:p>
          </p:txBody>
        </p:sp>
        <p:sp>
          <p:nvSpPr>
            <p:cNvPr id="193" name="Freeform: Shape 192">
              <a:extLst>
                <a:ext uri="{FF2B5EF4-FFF2-40B4-BE49-F238E27FC236}">
                  <a16:creationId xmlns:a16="http://schemas.microsoft.com/office/drawing/2014/main" id="{585A46B0-5C23-92F9-06C0-5C4141E5F889}"/>
                </a:ext>
              </a:extLst>
            </p:cNvPr>
            <p:cNvSpPr/>
            <p:nvPr/>
          </p:nvSpPr>
          <p:spPr>
            <a:xfrm>
              <a:off x="7459784" y="5546602"/>
              <a:ext cx="32082" cy="41087"/>
            </a:xfrm>
            <a:custGeom>
              <a:avLst/>
              <a:gdLst>
                <a:gd name="connsiteX0" fmla="*/ 6754 w 32082"/>
                <a:gd name="connsiteY0" fmla="*/ 1688 h 41087"/>
                <a:gd name="connsiteX1" fmla="*/ 0 w 32082"/>
                <a:gd name="connsiteY1" fmla="*/ 41088 h 41087"/>
                <a:gd name="connsiteX2" fmla="*/ 32083 w 32082"/>
                <a:gd name="connsiteY2" fmla="*/ 41088 h 41087"/>
                <a:gd name="connsiteX3" fmla="*/ 31520 w 32082"/>
                <a:gd name="connsiteY3" fmla="*/ 0 h 41087"/>
              </a:gdLst>
              <a:ahLst/>
              <a:cxnLst>
                <a:cxn ang="0">
                  <a:pos x="connsiteX0" y="connsiteY0"/>
                </a:cxn>
                <a:cxn ang="0">
                  <a:pos x="connsiteX1" y="connsiteY1"/>
                </a:cxn>
                <a:cxn ang="0">
                  <a:pos x="connsiteX2" y="connsiteY2"/>
                </a:cxn>
                <a:cxn ang="0">
                  <a:pos x="connsiteX3" y="connsiteY3"/>
                </a:cxn>
              </a:cxnLst>
              <a:rect l="l" t="t" r="r" b="b"/>
              <a:pathLst>
                <a:path w="32082" h="41087">
                  <a:moveTo>
                    <a:pt x="6754" y="1688"/>
                  </a:moveTo>
                  <a:lnTo>
                    <a:pt x="0" y="41088"/>
                  </a:lnTo>
                  <a:lnTo>
                    <a:pt x="32083" y="41088"/>
                  </a:lnTo>
                  <a:lnTo>
                    <a:pt x="31520" y="0"/>
                  </a:lnTo>
                  <a:close/>
                </a:path>
              </a:pathLst>
            </a:custGeom>
            <a:solidFill>
              <a:srgbClr val="F9CBCB"/>
            </a:solidFill>
            <a:ln w="5622" cap="flat">
              <a:noFill/>
              <a:prstDash val="solid"/>
              <a:miter/>
            </a:ln>
          </p:spPr>
          <p:txBody>
            <a:bodyPr rtlCol="0" anchor="ctr"/>
            <a:lstStyle/>
            <a:p>
              <a:endParaRPr lang="vi-VN"/>
            </a:p>
          </p:txBody>
        </p:sp>
        <p:sp>
          <p:nvSpPr>
            <p:cNvPr id="194" name="Freeform: Shape 193">
              <a:extLst>
                <a:ext uri="{FF2B5EF4-FFF2-40B4-BE49-F238E27FC236}">
                  <a16:creationId xmlns:a16="http://schemas.microsoft.com/office/drawing/2014/main" id="{5B57D968-725E-4CD9-9EB9-B54C853E0DD5}"/>
                </a:ext>
              </a:extLst>
            </p:cNvPr>
            <p:cNvSpPr/>
            <p:nvPr/>
          </p:nvSpPr>
          <p:spPr>
            <a:xfrm>
              <a:off x="7428759" y="6458982"/>
              <a:ext cx="87896" cy="69037"/>
            </a:xfrm>
            <a:custGeom>
              <a:avLst/>
              <a:gdLst>
                <a:gd name="connsiteX0" fmla="*/ 81682 w 87896"/>
                <a:gd name="connsiteY0" fmla="*/ 0 h 69037"/>
                <a:gd name="connsiteX1" fmla="*/ 86185 w 87896"/>
                <a:gd name="connsiteY1" fmla="*/ 23077 h 69037"/>
                <a:gd name="connsiteX2" fmla="*/ 87311 w 87896"/>
                <a:gd name="connsiteY2" fmla="*/ 42214 h 69037"/>
                <a:gd name="connsiteX3" fmla="*/ 84496 w 87896"/>
                <a:gd name="connsiteY3" fmla="*/ 66979 h 69037"/>
                <a:gd name="connsiteX4" fmla="*/ 75491 w 87896"/>
                <a:gd name="connsiteY4" fmla="*/ 66979 h 69037"/>
                <a:gd name="connsiteX5" fmla="*/ 76054 w 87896"/>
                <a:gd name="connsiteY5" fmla="*/ 51220 h 69037"/>
                <a:gd name="connsiteX6" fmla="*/ 68174 w 87896"/>
                <a:gd name="connsiteY6" fmla="*/ 48968 h 69037"/>
                <a:gd name="connsiteX7" fmla="*/ 59731 w 87896"/>
                <a:gd name="connsiteY7" fmla="*/ 59099 h 69037"/>
                <a:gd name="connsiteX8" fmla="*/ 47911 w 87896"/>
                <a:gd name="connsiteY8" fmla="*/ 67542 h 69037"/>
                <a:gd name="connsiteX9" fmla="*/ 69 w 87896"/>
                <a:gd name="connsiteY9" fmla="*/ 60225 h 69037"/>
                <a:gd name="connsiteX10" fmla="*/ 37217 w 87896"/>
                <a:gd name="connsiteY10" fmla="*/ 37148 h 69037"/>
                <a:gd name="connsiteX11" fmla="*/ 51288 w 87896"/>
                <a:gd name="connsiteY11" fmla="*/ 1126 h 69037"/>
                <a:gd name="connsiteX12" fmla="*/ 81682 w 87896"/>
                <a:gd name="connsiteY12" fmla="*/ 0 h 6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896" h="69037">
                  <a:moveTo>
                    <a:pt x="81682" y="0"/>
                  </a:moveTo>
                  <a:lnTo>
                    <a:pt x="86185" y="23077"/>
                  </a:lnTo>
                  <a:cubicBezTo>
                    <a:pt x="87874" y="29268"/>
                    <a:pt x="88436" y="36023"/>
                    <a:pt x="87311" y="42214"/>
                  </a:cubicBezTo>
                  <a:lnTo>
                    <a:pt x="84496" y="66979"/>
                  </a:lnTo>
                  <a:lnTo>
                    <a:pt x="75491" y="66979"/>
                  </a:lnTo>
                  <a:lnTo>
                    <a:pt x="76054" y="51220"/>
                  </a:lnTo>
                  <a:cubicBezTo>
                    <a:pt x="75491" y="47280"/>
                    <a:pt x="70425" y="45591"/>
                    <a:pt x="68174" y="48968"/>
                  </a:cubicBezTo>
                  <a:lnTo>
                    <a:pt x="59731" y="59099"/>
                  </a:lnTo>
                  <a:cubicBezTo>
                    <a:pt x="57480" y="63602"/>
                    <a:pt x="52977" y="66979"/>
                    <a:pt x="47911" y="67542"/>
                  </a:cubicBezTo>
                  <a:cubicBezTo>
                    <a:pt x="32151" y="69794"/>
                    <a:pt x="1195" y="70919"/>
                    <a:pt x="69" y="60225"/>
                  </a:cubicBezTo>
                  <a:cubicBezTo>
                    <a:pt x="-1620" y="49531"/>
                    <a:pt x="28211" y="48968"/>
                    <a:pt x="37217" y="37148"/>
                  </a:cubicBezTo>
                  <a:cubicBezTo>
                    <a:pt x="45660" y="25891"/>
                    <a:pt x="51288" y="1126"/>
                    <a:pt x="51288" y="1126"/>
                  </a:cubicBezTo>
                  <a:cubicBezTo>
                    <a:pt x="60294" y="5066"/>
                    <a:pt x="70988" y="3377"/>
                    <a:pt x="81682" y="0"/>
                  </a:cubicBezTo>
                  <a:close/>
                </a:path>
              </a:pathLst>
            </a:custGeom>
            <a:solidFill>
              <a:srgbClr val="30334D"/>
            </a:solidFill>
            <a:ln w="5622" cap="flat">
              <a:noFill/>
              <a:prstDash val="solid"/>
              <a:miter/>
            </a:ln>
          </p:spPr>
          <p:txBody>
            <a:bodyPr rtlCol="0" anchor="ctr"/>
            <a:lstStyle/>
            <a:p>
              <a:endParaRPr lang="vi-VN"/>
            </a:p>
          </p:txBody>
        </p:sp>
        <p:sp>
          <p:nvSpPr>
            <p:cNvPr id="195" name="Freeform: Shape 194">
              <a:extLst>
                <a:ext uri="{FF2B5EF4-FFF2-40B4-BE49-F238E27FC236}">
                  <a16:creationId xmlns:a16="http://schemas.microsoft.com/office/drawing/2014/main" id="{0D7167A1-5A78-FB74-F66C-9B4DA1E98D55}"/>
                </a:ext>
              </a:extLst>
            </p:cNvPr>
            <p:cNvSpPr/>
            <p:nvPr/>
          </p:nvSpPr>
          <p:spPr>
            <a:xfrm>
              <a:off x="7603654" y="6437031"/>
              <a:ext cx="80708" cy="91034"/>
            </a:xfrm>
            <a:custGeom>
              <a:avLst/>
              <a:gdLst>
                <a:gd name="connsiteX0" fmla="*/ 48063 w 80708"/>
                <a:gd name="connsiteY0" fmla="*/ 0 h 91034"/>
                <a:gd name="connsiteX1" fmla="*/ 62697 w 80708"/>
                <a:gd name="connsiteY1" fmla="*/ 17448 h 91034"/>
                <a:gd name="connsiteX2" fmla="*/ 72265 w 80708"/>
                <a:gd name="connsiteY2" fmla="*/ 34334 h 91034"/>
                <a:gd name="connsiteX3" fmla="*/ 80708 w 80708"/>
                <a:gd name="connsiteY3" fmla="*/ 57973 h 91034"/>
                <a:gd name="connsiteX4" fmla="*/ 72265 w 80708"/>
                <a:gd name="connsiteY4" fmla="*/ 61913 h 91034"/>
                <a:gd name="connsiteX5" fmla="*/ 66074 w 80708"/>
                <a:gd name="connsiteY5" fmla="*/ 47279 h 91034"/>
                <a:gd name="connsiteX6" fmla="*/ 57631 w 80708"/>
                <a:gd name="connsiteY6" fmla="*/ 48405 h 91034"/>
                <a:gd name="connsiteX7" fmla="*/ 54254 w 80708"/>
                <a:gd name="connsiteY7" fmla="*/ 61350 h 91034"/>
                <a:gd name="connsiteX8" fmla="*/ 46937 w 80708"/>
                <a:gd name="connsiteY8" fmla="*/ 74296 h 91034"/>
                <a:gd name="connsiteX9" fmla="*/ 783 w 80708"/>
                <a:gd name="connsiteY9" fmla="*/ 88367 h 91034"/>
                <a:gd name="connsiteX10" fmla="*/ 24423 w 80708"/>
                <a:gd name="connsiteY10" fmla="*/ 51782 h 91034"/>
                <a:gd name="connsiteX11" fmla="*/ 21609 w 80708"/>
                <a:gd name="connsiteY11" fmla="*/ 12945 h 91034"/>
                <a:gd name="connsiteX12" fmla="*/ 48063 w 80708"/>
                <a:gd name="connsiteY12" fmla="*/ 0 h 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08" h="91034">
                  <a:moveTo>
                    <a:pt x="48063" y="0"/>
                  </a:moveTo>
                  <a:lnTo>
                    <a:pt x="62697" y="17448"/>
                  </a:lnTo>
                  <a:cubicBezTo>
                    <a:pt x="66637" y="22514"/>
                    <a:pt x="70014" y="28142"/>
                    <a:pt x="72265" y="34334"/>
                  </a:cubicBezTo>
                  <a:lnTo>
                    <a:pt x="80708" y="57973"/>
                  </a:lnTo>
                  <a:lnTo>
                    <a:pt x="72265" y="61913"/>
                  </a:lnTo>
                  <a:lnTo>
                    <a:pt x="66074" y="47279"/>
                  </a:lnTo>
                  <a:cubicBezTo>
                    <a:pt x="63823" y="43902"/>
                    <a:pt x="58757" y="44465"/>
                    <a:pt x="57631" y="48405"/>
                  </a:cubicBezTo>
                  <a:lnTo>
                    <a:pt x="54254" y="61350"/>
                  </a:lnTo>
                  <a:cubicBezTo>
                    <a:pt x="54254" y="66416"/>
                    <a:pt x="51440" y="71482"/>
                    <a:pt x="46937" y="74296"/>
                  </a:cubicBezTo>
                  <a:cubicBezTo>
                    <a:pt x="33429" y="83302"/>
                    <a:pt x="6412" y="96810"/>
                    <a:pt x="783" y="88367"/>
                  </a:cubicBezTo>
                  <a:cubicBezTo>
                    <a:pt x="-4845" y="79362"/>
                    <a:pt x="21609" y="65853"/>
                    <a:pt x="24423" y="51782"/>
                  </a:cubicBezTo>
                  <a:cubicBezTo>
                    <a:pt x="27237" y="37711"/>
                    <a:pt x="21609" y="12945"/>
                    <a:pt x="21609" y="12945"/>
                  </a:cubicBezTo>
                  <a:cubicBezTo>
                    <a:pt x="31740" y="12383"/>
                    <a:pt x="40183" y="7317"/>
                    <a:pt x="48063" y="0"/>
                  </a:cubicBezTo>
                  <a:close/>
                </a:path>
              </a:pathLst>
            </a:custGeom>
            <a:solidFill>
              <a:srgbClr val="30334D"/>
            </a:solidFill>
            <a:ln w="5622" cap="flat">
              <a:noFill/>
              <a:prstDash val="solid"/>
              <a:miter/>
            </a:ln>
          </p:spPr>
          <p:txBody>
            <a:bodyPr rtlCol="0" anchor="ctr"/>
            <a:lstStyle/>
            <a:p>
              <a:endParaRPr lang="vi-VN"/>
            </a:p>
          </p:txBody>
        </p:sp>
        <p:sp>
          <p:nvSpPr>
            <p:cNvPr id="196" name="Freeform: Shape 195">
              <a:extLst>
                <a:ext uri="{FF2B5EF4-FFF2-40B4-BE49-F238E27FC236}">
                  <a16:creationId xmlns:a16="http://schemas.microsoft.com/office/drawing/2014/main" id="{71179D3A-4D3A-6208-7A8C-5DFAC22FD21B}"/>
                </a:ext>
              </a:extLst>
            </p:cNvPr>
            <p:cNvSpPr/>
            <p:nvPr/>
          </p:nvSpPr>
          <p:spPr>
            <a:xfrm>
              <a:off x="7432745" y="5432049"/>
              <a:ext cx="129165" cy="194533"/>
            </a:xfrm>
            <a:custGeom>
              <a:avLst/>
              <a:gdLst>
                <a:gd name="connsiteX0" fmla="*/ 59684 w 129165"/>
                <a:gd name="connsiteY0" fmla="*/ 7049 h 194533"/>
                <a:gd name="connsiteX1" fmla="*/ 22 w 129165"/>
                <a:gd name="connsiteY1" fmla="*/ 30126 h 194533"/>
                <a:gd name="connsiteX2" fmla="*/ 24225 w 129165"/>
                <a:gd name="connsiteY2" fmla="*/ 130876 h 194533"/>
                <a:gd name="connsiteX3" fmla="*/ 43362 w 129165"/>
                <a:gd name="connsiteY3" fmla="*/ 187161 h 194533"/>
                <a:gd name="connsiteX4" fmla="*/ 128915 w 129165"/>
                <a:gd name="connsiteY4" fmla="*/ 150576 h 194533"/>
                <a:gd name="connsiteX5" fmla="*/ 92330 w 129165"/>
                <a:gd name="connsiteY5" fmla="*/ 19995 h 194533"/>
                <a:gd name="connsiteX6" fmla="*/ 59684 w 129165"/>
                <a:gd name="connsiteY6" fmla="*/ 7049 h 19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165" h="194533">
                  <a:moveTo>
                    <a:pt x="59684" y="7049"/>
                  </a:moveTo>
                  <a:cubicBezTo>
                    <a:pt x="48427" y="-3645"/>
                    <a:pt x="1711" y="-6459"/>
                    <a:pt x="22" y="30126"/>
                  </a:cubicBezTo>
                  <a:cubicBezTo>
                    <a:pt x="-1103" y="64460"/>
                    <a:pt x="40548" y="96542"/>
                    <a:pt x="24225" y="130876"/>
                  </a:cubicBezTo>
                  <a:cubicBezTo>
                    <a:pt x="7902" y="165210"/>
                    <a:pt x="10717" y="177030"/>
                    <a:pt x="43362" y="187161"/>
                  </a:cubicBezTo>
                  <a:cubicBezTo>
                    <a:pt x="76007" y="197855"/>
                    <a:pt x="133418" y="204609"/>
                    <a:pt x="128915" y="150576"/>
                  </a:cubicBezTo>
                  <a:cubicBezTo>
                    <a:pt x="124412" y="96542"/>
                    <a:pt x="112030" y="42509"/>
                    <a:pt x="92330" y="19995"/>
                  </a:cubicBezTo>
                  <a:cubicBezTo>
                    <a:pt x="78259" y="4235"/>
                    <a:pt x="59684" y="7049"/>
                    <a:pt x="59684" y="7049"/>
                  </a:cubicBezTo>
                  <a:close/>
                </a:path>
              </a:pathLst>
            </a:custGeom>
            <a:solidFill>
              <a:srgbClr val="30334D"/>
            </a:solidFill>
            <a:ln w="5622" cap="flat">
              <a:noFill/>
              <a:prstDash val="solid"/>
              <a:miter/>
            </a:ln>
          </p:spPr>
          <p:txBody>
            <a:bodyPr rtlCol="0" anchor="ctr"/>
            <a:lstStyle/>
            <a:p>
              <a:endParaRPr lang="vi-VN"/>
            </a:p>
          </p:txBody>
        </p:sp>
      </p:grpSp>
      <p:grpSp>
        <p:nvGrpSpPr>
          <p:cNvPr id="197" name="Graphic 1">
            <a:extLst>
              <a:ext uri="{FF2B5EF4-FFF2-40B4-BE49-F238E27FC236}">
                <a16:creationId xmlns:a16="http://schemas.microsoft.com/office/drawing/2014/main" id="{88CA7041-729A-1E67-7E9F-AF82AA488DDF}"/>
              </a:ext>
            </a:extLst>
          </p:cNvPr>
          <p:cNvGrpSpPr/>
          <p:nvPr/>
        </p:nvGrpSpPr>
        <p:grpSpPr>
          <a:xfrm>
            <a:off x="3068993" y="4884838"/>
            <a:ext cx="493056" cy="335875"/>
            <a:chOff x="3068993" y="4884837"/>
            <a:chExt cx="493056" cy="335875"/>
          </a:xfrm>
        </p:grpSpPr>
        <p:sp>
          <p:nvSpPr>
            <p:cNvPr id="198" name="Freeform: Shape 197">
              <a:extLst>
                <a:ext uri="{FF2B5EF4-FFF2-40B4-BE49-F238E27FC236}">
                  <a16:creationId xmlns:a16="http://schemas.microsoft.com/office/drawing/2014/main" id="{1F6731C7-37CF-F489-5633-4EB9F9F0198D}"/>
                </a:ext>
              </a:extLst>
            </p:cNvPr>
            <p:cNvSpPr/>
            <p:nvPr/>
          </p:nvSpPr>
          <p:spPr>
            <a:xfrm>
              <a:off x="3201967" y="5148668"/>
              <a:ext cx="672" cy="1125"/>
            </a:xfrm>
            <a:custGeom>
              <a:avLst/>
              <a:gdLst>
                <a:gd name="connsiteX0" fmla="*/ 422 w 672"/>
                <a:gd name="connsiteY0" fmla="*/ 0 h 1125"/>
                <a:gd name="connsiteX1" fmla="*/ 422 w 672"/>
                <a:gd name="connsiteY1" fmla="*/ 1126 h 1125"/>
                <a:gd name="connsiteX2" fmla="*/ 422 w 672"/>
                <a:gd name="connsiteY2" fmla="*/ 0 h 1125"/>
              </a:gdLst>
              <a:ahLst/>
              <a:cxnLst>
                <a:cxn ang="0">
                  <a:pos x="connsiteX0" y="connsiteY0"/>
                </a:cxn>
                <a:cxn ang="0">
                  <a:pos x="connsiteX1" y="connsiteY1"/>
                </a:cxn>
                <a:cxn ang="0">
                  <a:pos x="connsiteX2" y="connsiteY2"/>
                </a:cxn>
              </a:cxnLst>
              <a:rect l="l" t="t" r="r" b="b"/>
              <a:pathLst>
                <a:path w="672" h="1125">
                  <a:moveTo>
                    <a:pt x="422" y="0"/>
                  </a:moveTo>
                  <a:cubicBezTo>
                    <a:pt x="-141" y="0"/>
                    <a:pt x="-141" y="1126"/>
                    <a:pt x="422" y="1126"/>
                  </a:cubicBezTo>
                  <a:cubicBezTo>
                    <a:pt x="422" y="1126"/>
                    <a:pt x="985" y="0"/>
                    <a:pt x="422" y="0"/>
                  </a:cubicBezTo>
                  <a:close/>
                </a:path>
              </a:pathLst>
            </a:custGeom>
            <a:solidFill>
              <a:srgbClr val="30334D"/>
            </a:solidFill>
            <a:ln w="5622" cap="flat">
              <a:noFill/>
              <a:prstDash val="solid"/>
              <a:miter/>
            </a:ln>
          </p:spPr>
          <p:txBody>
            <a:bodyPr rtlCol="0" anchor="ctr"/>
            <a:lstStyle/>
            <a:p>
              <a:endParaRPr lang="vi-VN"/>
            </a:p>
          </p:txBody>
        </p:sp>
        <p:grpSp>
          <p:nvGrpSpPr>
            <p:cNvPr id="199" name="Graphic 1">
              <a:extLst>
                <a:ext uri="{FF2B5EF4-FFF2-40B4-BE49-F238E27FC236}">
                  <a16:creationId xmlns:a16="http://schemas.microsoft.com/office/drawing/2014/main" id="{B9755398-DF7C-ABC5-73A2-94E0D4DDC801}"/>
                </a:ext>
              </a:extLst>
            </p:cNvPr>
            <p:cNvGrpSpPr/>
            <p:nvPr/>
          </p:nvGrpSpPr>
          <p:grpSpPr>
            <a:xfrm>
              <a:off x="3094026" y="4884837"/>
              <a:ext cx="441585" cy="335875"/>
              <a:chOff x="3094026" y="4884837"/>
              <a:chExt cx="441585" cy="335875"/>
            </a:xfrm>
          </p:grpSpPr>
          <p:sp>
            <p:nvSpPr>
              <p:cNvPr id="200" name="Freeform: Shape 199">
                <a:extLst>
                  <a:ext uri="{FF2B5EF4-FFF2-40B4-BE49-F238E27FC236}">
                    <a16:creationId xmlns:a16="http://schemas.microsoft.com/office/drawing/2014/main" id="{98D3AC1D-5650-87EE-12C2-0D23376648F3}"/>
                  </a:ext>
                </a:extLst>
              </p:cNvPr>
              <p:cNvSpPr/>
              <p:nvPr/>
            </p:nvSpPr>
            <p:spPr>
              <a:xfrm>
                <a:off x="3094026" y="4884837"/>
                <a:ext cx="441585" cy="335875"/>
              </a:xfrm>
              <a:custGeom>
                <a:avLst/>
                <a:gdLst>
                  <a:gd name="connsiteX0" fmla="*/ 377968 w 441585"/>
                  <a:gd name="connsiteY0" fmla="*/ 80342 h 335875"/>
                  <a:gd name="connsiteX1" fmla="*/ 207987 w 441585"/>
                  <a:gd name="connsiteY1" fmla="*/ 980 h 335875"/>
                  <a:gd name="connsiteX2" fmla="*/ 86975 w 441585"/>
                  <a:gd name="connsiteY2" fmla="*/ 20679 h 335875"/>
                  <a:gd name="connsiteX3" fmla="*/ 5924 w 441585"/>
                  <a:gd name="connsiteY3" fmla="*/ 110173 h 335875"/>
                  <a:gd name="connsiteX4" fmla="*/ 29564 w 441585"/>
                  <a:gd name="connsiteY4" fmla="*/ 226120 h 335875"/>
                  <a:gd name="connsiteX5" fmla="*/ 150577 w 441585"/>
                  <a:gd name="connsiteY5" fmla="*/ 267771 h 335875"/>
                  <a:gd name="connsiteX6" fmla="*/ 316617 w 441585"/>
                  <a:gd name="connsiteY6" fmla="*/ 262142 h 335875"/>
                  <a:gd name="connsiteX7" fmla="*/ 382471 w 441585"/>
                  <a:gd name="connsiteY7" fmla="*/ 278465 h 335875"/>
                  <a:gd name="connsiteX8" fmla="*/ 417930 w 441585"/>
                  <a:gd name="connsiteY8" fmla="*/ 335875 h 335875"/>
                  <a:gd name="connsiteX9" fmla="*/ 377968 w 441585"/>
                  <a:gd name="connsiteY9" fmla="*/ 80342 h 33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1585" h="335875">
                    <a:moveTo>
                      <a:pt x="377968" y="80342"/>
                    </a:moveTo>
                    <a:cubicBezTo>
                      <a:pt x="334066" y="33625"/>
                      <a:pt x="271589" y="6608"/>
                      <a:pt x="207987" y="980"/>
                    </a:cubicBezTo>
                    <a:cubicBezTo>
                      <a:pt x="166899" y="-2397"/>
                      <a:pt x="124123" y="2668"/>
                      <a:pt x="86975" y="20679"/>
                    </a:cubicBezTo>
                    <a:cubicBezTo>
                      <a:pt x="49827" y="38691"/>
                      <a:pt x="18307" y="70773"/>
                      <a:pt x="5924" y="110173"/>
                    </a:cubicBezTo>
                    <a:cubicBezTo>
                      <a:pt x="-7021" y="149572"/>
                      <a:pt x="1421" y="196289"/>
                      <a:pt x="29564" y="226120"/>
                    </a:cubicBezTo>
                    <a:cubicBezTo>
                      <a:pt x="59958" y="257639"/>
                      <a:pt x="106674" y="266645"/>
                      <a:pt x="150577" y="267771"/>
                    </a:cubicBezTo>
                    <a:cubicBezTo>
                      <a:pt x="205736" y="268896"/>
                      <a:pt x="261458" y="259891"/>
                      <a:pt x="316617" y="262142"/>
                    </a:cubicBezTo>
                    <a:cubicBezTo>
                      <a:pt x="339694" y="262705"/>
                      <a:pt x="363334" y="266082"/>
                      <a:pt x="382471" y="278465"/>
                    </a:cubicBezTo>
                    <a:cubicBezTo>
                      <a:pt x="401608" y="290847"/>
                      <a:pt x="416242" y="304919"/>
                      <a:pt x="417930" y="335875"/>
                    </a:cubicBezTo>
                    <a:cubicBezTo>
                      <a:pt x="472527" y="213174"/>
                      <a:pt x="421307" y="127058"/>
                      <a:pt x="377968" y="80342"/>
                    </a:cubicBezTo>
                    <a:close/>
                  </a:path>
                </a:pathLst>
              </a:custGeom>
              <a:solidFill>
                <a:srgbClr val="5EBFFF"/>
              </a:solidFill>
              <a:ln w="5622" cap="flat">
                <a:noFill/>
                <a:prstDash val="solid"/>
                <a:miter/>
              </a:ln>
            </p:spPr>
            <p:txBody>
              <a:bodyPr rtlCol="0" anchor="ctr"/>
              <a:lstStyle/>
              <a:p>
                <a:endParaRPr lang="vi-VN"/>
              </a:p>
            </p:txBody>
          </p:sp>
          <p:sp>
            <p:nvSpPr>
              <p:cNvPr id="201" name="Freeform: Shape 200">
                <a:extLst>
                  <a:ext uri="{FF2B5EF4-FFF2-40B4-BE49-F238E27FC236}">
                    <a16:creationId xmlns:a16="http://schemas.microsoft.com/office/drawing/2014/main" id="{F134FDAE-03F9-2732-3490-B159906D3704}"/>
                  </a:ext>
                </a:extLst>
              </p:cNvPr>
              <p:cNvSpPr/>
              <p:nvPr/>
            </p:nvSpPr>
            <p:spPr>
              <a:xfrm>
                <a:off x="3155993" y="4986325"/>
                <a:ext cx="39321" cy="39321"/>
              </a:xfrm>
              <a:custGeom>
                <a:avLst/>
                <a:gdLst>
                  <a:gd name="connsiteX0" fmla="*/ 242 w 39321"/>
                  <a:gd name="connsiteY0" fmla="*/ 16565 h 39321"/>
                  <a:gd name="connsiteX1" fmla="*/ 22756 w 39321"/>
                  <a:gd name="connsiteY1" fmla="*/ 242 h 39321"/>
                  <a:gd name="connsiteX2" fmla="*/ 39079 w 39321"/>
                  <a:gd name="connsiteY2" fmla="*/ 22756 h 39321"/>
                  <a:gd name="connsiteX3" fmla="*/ 16565 w 39321"/>
                  <a:gd name="connsiteY3" fmla="*/ 39079 h 39321"/>
                  <a:gd name="connsiteX4" fmla="*/ 242 w 39321"/>
                  <a:gd name="connsiteY4" fmla="*/ 16565 h 3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21" h="39321">
                    <a:moveTo>
                      <a:pt x="242" y="16565"/>
                    </a:moveTo>
                    <a:cubicBezTo>
                      <a:pt x="1931" y="5871"/>
                      <a:pt x="12062" y="-1446"/>
                      <a:pt x="22756" y="242"/>
                    </a:cubicBezTo>
                    <a:cubicBezTo>
                      <a:pt x="33450" y="1931"/>
                      <a:pt x="40767" y="12062"/>
                      <a:pt x="39079" y="22756"/>
                    </a:cubicBezTo>
                    <a:cubicBezTo>
                      <a:pt x="37390" y="33451"/>
                      <a:pt x="27259" y="40768"/>
                      <a:pt x="16565" y="39079"/>
                    </a:cubicBezTo>
                    <a:cubicBezTo>
                      <a:pt x="5871" y="37953"/>
                      <a:pt x="-1446" y="27822"/>
                      <a:pt x="242" y="16565"/>
                    </a:cubicBezTo>
                    <a:close/>
                  </a:path>
                </a:pathLst>
              </a:custGeom>
              <a:solidFill>
                <a:srgbClr val="FFFFFF"/>
              </a:solidFill>
              <a:ln w="5622" cap="flat">
                <a:noFill/>
                <a:prstDash val="solid"/>
                <a:miter/>
              </a:ln>
            </p:spPr>
            <p:txBody>
              <a:bodyPr rtlCol="0" anchor="ctr"/>
              <a:lstStyle/>
              <a:p>
                <a:endParaRPr lang="vi-VN"/>
              </a:p>
            </p:txBody>
          </p:sp>
          <p:sp>
            <p:nvSpPr>
              <p:cNvPr id="202" name="Freeform: Shape 201">
                <a:extLst>
                  <a:ext uri="{FF2B5EF4-FFF2-40B4-BE49-F238E27FC236}">
                    <a16:creationId xmlns:a16="http://schemas.microsoft.com/office/drawing/2014/main" id="{E7DFC04A-8014-A7C1-7E24-5AD6E8443761}"/>
                  </a:ext>
                </a:extLst>
              </p:cNvPr>
              <p:cNvSpPr/>
              <p:nvPr/>
            </p:nvSpPr>
            <p:spPr>
              <a:xfrm>
                <a:off x="3234229" y="4999833"/>
                <a:ext cx="39321" cy="39321"/>
              </a:xfrm>
              <a:custGeom>
                <a:avLst/>
                <a:gdLst>
                  <a:gd name="connsiteX0" fmla="*/ 242 w 39321"/>
                  <a:gd name="connsiteY0" fmla="*/ 16565 h 39321"/>
                  <a:gd name="connsiteX1" fmla="*/ 22756 w 39321"/>
                  <a:gd name="connsiteY1" fmla="*/ 242 h 39321"/>
                  <a:gd name="connsiteX2" fmla="*/ 39079 w 39321"/>
                  <a:gd name="connsiteY2" fmla="*/ 22756 h 39321"/>
                  <a:gd name="connsiteX3" fmla="*/ 16565 w 39321"/>
                  <a:gd name="connsiteY3" fmla="*/ 39079 h 39321"/>
                  <a:gd name="connsiteX4" fmla="*/ 242 w 39321"/>
                  <a:gd name="connsiteY4" fmla="*/ 16565 h 3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21" h="39321">
                    <a:moveTo>
                      <a:pt x="242" y="16565"/>
                    </a:moveTo>
                    <a:cubicBezTo>
                      <a:pt x="1931" y="5871"/>
                      <a:pt x="12062" y="-1446"/>
                      <a:pt x="22756" y="242"/>
                    </a:cubicBezTo>
                    <a:cubicBezTo>
                      <a:pt x="33450" y="1931"/>
                      <a:pt x="40768" y="12062"/>
                      <a:pt x="39079" y="22756"/>
                    </a:cubicBezTo>
                    <a:cubicBezTo>
                      <a:pt x="37390" y="33450"/>
                      <a:pt x="27259" y="40767"/>
                      <a:pt x="16565" y="39079"/>
                    </a:cubicBezTo>
                    <a:cubicBezTo>
                      <a:pt x="5871" y="37953"/>
                      <a:pt x="-1446" y="27259"/>
                      <a:pt x="242" y="16565"/>
                    </a:cubicBezTo>
                    <a:close/>
                  </a:path>
                </a:pathLst>
              </a:custGeom>
              <a:solidFill>
                <a:srgbClr val="FFFFFF"/>
              </a:solidFill>
              <a:ln w="5622" cap="flat">
                <a:noFill/>
                <a:prstDash val="solid"/>
                <a:miter/>
              </a:ln>
            </p:spPr>
            <p:txBody>
              <a:bodyPr rtlCol="0" anchor="ctr"/>
              <a:lstStyle/>
              <a:p>
                <a:endParaRPr lang="vi-VN"/>
              </a:p>
            </p:txBody>
          </p:sp>
          <p:sp>
            <p:nvSpPr>
              <p:cNvPr id="203" name="Freeform: Shape 202">
                <a:extLst>
                  <a:ext uri="{FF2B5EF4-FFF2-40B4-BE49-F238E27FC236}">
                    <a16:creationId xmlns:a16="http://schemas.microsoft.com/office/drawing/2014/main" id="{90012B8A-70E8-05A3-1267-181DDAB1EAD1}"/>
                  </a:ext>
                </a:extLst>
              </p:cNvPr>
              <p:cNvSpPr/>
              <p:nvPr/>
            </p:nvSpPr>
            <p:spPr>
              <a:xfrm>
                <a:off x="3312465" y="5013341"/>
                <a:ext cx="39321" cy="39321"/>
              </a:xfrm>
              <a:custGeom>
                <a:avLst/>
                <a:gdLst>
                  <a:gd name="connsiteX0" fmla="*/ 242 w 39321"/>
                  <a:gd name="connsiteY0" fmla="*/ 16565 h 39321"/>
                  <a:gd name="connsiteX1" fmla="*/ 22756 w 39321"/>
                  <a:gd name="connsiteY1" fmla="*/ 242 h 39321"/>
                  <a:gd name="connsiteX2" fmla="*/ 39079 w 39321"/>
                  <a:gd name="connsiteY2" fmla="*/ 22756 h 39321"/>
                  <a:gd name="connsiteX3" fmla="*/ 16565 w 39321"/>
                  <a:gd name="connsiteY3" fmla="*/ 39079 h 39321"/>
                  <a:gd name="connsiteX4" fmla="*/ 242 w 39321"/>
                  <a:gd name="connsiteY4" fmla="*/ 16565 h 3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21" h="39321">
                    <a:moveTo>
                      <a:pt x="242" y="16565"/>
                    </a:moveTo>
                    <a:cubicBezTo>
                      <a:pt x="1931" y="5871"/>
                      <a:pt x="12062" y="-1446"/>
                      <a:pt x="22756" y="242"/>
                    </a:cubicBezTo>
                    <a:cubicBezTo>
                      <a:pt x="33450" y="1931"/>
                      <a:pt x="40767" y="12062"/>
                      <a:pt x="39079" y="22756"/>
                    </a:cubicBezTo>
                    <a:cubicBezTo>
                      <a:pt x="37390" y="33451"/>
                      <a:pt x="27259" y="40768"/>
                      <a:pt x="16565" y="39079"/>
                    </a:cubicBezTo>
                    <a:cubicBezTo>
                      <a:pt x="5871" y="37391"/>
                      <a:pt x="-1446" y="27259"/>
                      <a:pt x="242" y="16565"/>
                    </a:cubicBezTo>
                    <a:close/>
                  </a:path>
                </a:pathLst>
              </a:custGeom>
              <a:solidFill>
                <a:srgbClr val="FFFFFF"/>
              </a:solidFill>
              <a:ln w="5622" cap="flat">
                <a:noFill/>
                <a:prstDash val="solid"/>
                <a:miter/>
              </a:ln>
            </p:spPr>
            <p:txBody>
              <a:bodyPr rtlCol="0" anchor="ctr"/>
              <a:lstStyle/>
              <a:p>
                <a:endParaRPr lang="vi-VN"/>
              </a:p>
            </p:txBody>
          </p:sp>
          <p:sp>
            <p:nvSpPr>
              <p:cNvPr id="204" name="Freeform: Shape 203">
                <a:extLst>
                  <a:ext uri="{FF2B5EF4-FFF2-40B4-BE49-F238E27FC236}">
                    <a16:creationId xmlns:a16="http://schemas.microsoft.com/office/drawing/2014/main" id="{2341A36D-CA40-6837-10BA-A8C70D529674}"/>
                  </a:ext>
                </a:extLst>
              </p:cNvPr>
              <p:cNvSpPr/>
              <p:nvPr/>
            </p:nvSpPr>
            <p:spPr>
              <a:xfrm>
                <a:off x="3390701" y="5026850"/>
                <a:ext cx="39321" cy="39321"/>
              </a:xfrm>
              <a:custGeom>
                <a:avLst/>
                <a:gdLst>
                  <a:gd name="connsiteX0" fmla="*/ 242 w 39321"/>
                  <a:gd name="connsiteY0" fmla="*/ 16565 h 39321"/>
                  <a:gd name="connsiteX1" fmla="*/ 22756 w 39321"/>
                  <a:gd name="connsiteY1" fmla="*/ 242 h 39321"/>
                  <a:gd name="connsiteX2" fmla="*/ 39079 w 39321"/>
                  <a:gd name="connsiteY2" fmla="*/ 22756 h 39321"/>
                  <a:gd name="connsiteX3" fmla="*/ 16565 w 39321"/>
                  <a:gd name="connsiteY3" fmla="*/ 39079 h 39321"/>
                  <a:gd name="connsiteX4" fmla="*/ 242 w 39321"/>
                  <a:gd name="connsiteY4" fmla="*/ 16565 h 3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21" h="39321">
                    <a:moveTo>
                      <a:pt x="242" y="16565"/>
                    </a:moveTo>
                    <a:cubicBezTo>
                      <a:pt x="1931" y="5871"/>
                      <a:pt x="12062" y="-1446"/>
                      <a:pt x="22756" y="242"/>
                    </a:cubicBezTo>
                    <a:cubicBezTo>
                      <a:pt x="33450" y="1931"/>
                      <a:pt x="40767" y="12062"/>
                      <a:pt x="39079" y="22756"/>
                    </a:cubicBezTo>
                    <a:cubicBezTo>
                      <a:pt x="37390" y="33450"/>
                      <a:pt x="27259" y="40768"/>
                      <a:pt x="16565" y="39079"/>
                    </a:cubicBezTo>
                    <a:cubicBezTo>
                      <a:pt x="5871" y="37390"/>
                      <a:pt x="-1446" y="27259"/>
                      <a:pt x="242" y="16565"/>
                    </a:cubicBezTo>
                    <a:close/>
                  </a:path>
                </a:pathLst>
              </a:custGeom>
              <a:solidFill>
                <a:srgbClr val="FFFFFF"/>
              </a:solidFill>
              <a:ln w="5622" cap="flat">
                <a:noFill/>
                <a:prstDash val="solid"/>
                <a:miter/>
              </a:ln>
            </p:spPr>
            <p:txBody>
              <a:bodyPr rtlCol="0" anchor="ctr"/>
              <a:lstStyle/>
              <a:p>
                <a:endParaRPr lang="vi-VN"/>
              </a:p>
            </p:txBody>
          </p:sp>
        </p:grpSp>
        <p:sp>
          <p:nvSpPr>
            <p:cNvPr id="205" name="Freeform: Shape 204">
              <a:extLst>
                <a:ext uri="{FF2B5EF4-FFF2-40B4-BE49-F238E27FC236}">
                  <a16:creationId xmlns:a16="http://schemas.microsoft.com/office/drawing/2014/main" id="{1BEC3682-8480-6053-EA08-DFE39F4F1B20}"/>
                </a:ext>
              </a:extLst>
            </p:cNvPr>
            <p:cNvSpPr/>
            <p:nvPr/>
          </p:nvSpPr>
          <p:spPr>
            <a:xfrm>
              <a:off x="3068993" y="5085015"/>
              <a:ext cx="276376" cy="107946"/>
            </a:xfrm>
            <a:custGeom>
              <a:avLst/>
              <a:gdLst>
                <a:gd name="connsiteX0" fmla="*/ 273545 w 276376"/>
                <a:gd name="connsiteY0" fmla="*/ 88418 h 107946"/>
                <a:gd name="connsiteX1" fmla="*/ 257785 w 276376"/>
                <a:gd name="connsiteY1" fmla="*/ 91232 h 107946"/>
                <a:gd name="connsiteX2" fmla="*/ 241463 w 276376"/>
                <a:gd name="connsiteY2" fmla="*/ 94047 h 107946"/>
                <a:gd name="connsiteX3" fmla="*/ 208817 w 276376"/>
                <a:gd name="connsiteY3" fmla="*/ 97987 h 107946"/>
                <a:gd name="connsiteX4" fmla="*/ 144090 w 276376"/>
                <a:gd name="connsiteY4" fmla="*/ 95735 h 107946"/>
                <a:gd name="connsiteX5" fmla="*/ 41088 w 276376"/>
                <a:gd name="connsiteY5" fmla="*/ 49581 h 107946"/>
                <a:gd name="connsiteX6" fmla="*/ 1689 w 276376"/>
                <a:gd name="connsiteY6" fmla="*/ 613 h 107946"/>
                <a:gd name="connsiteX7" fmla="*/ 0 w 276376"/>
                <a:gd name="connsiteY7" fmla="*/ 1176 h 107946"/>
                <a:gd name="connsiteX8" fmla="*/ 30394 w 276376"/>
                <a:gd name="connsiteY8" fmla="*/ 47330 h 107946"/>
                <a:gd name="connsiteX9" fmla="*/ 75985 w 276376"/>
                <a:gd name="connsiteY9" fmla="*/ 81664 h 107946"/>
                <a:gd name="connsiteX10" fmla="*/ 199249 w 276376"/>
                <a:gd name="connsiteY10" fmla="*/ 107555 h 107946"/>
                <a:gd name="connsiteX11" fmla="*/ 236960 w 276376"/>
                <a:gd name="connsiteY11" fmla="*/ 103052 h 107946"/>
                <a:gd name="connsiteX12" fmla="*/ 255534 w 276376"/>
                <a:gd name="connsiteY12" fmla="*/ 98549 h 107946"/>
                <a:gd name="connsiteX13" fmla="*/ 274108 w 276376"/>
                <a:gd name="connsiteY13" fmla="*/ 92921 h 107946"/>
                <a:gd name="connsiteX14" fmla="*/ 273545 w 276376"/>
                <a:gd name="connsiteY14" fmla="*/ 88418 h 107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6376" h="107946">
                  <a:moveTo>
                    <a:pt x="273545" y="88418"/>
                  </a:moveTo>
                  <a:cubicBezTo>
                    <a:pt x="267917" y="88418"/>
                    <a:pt x="262851" y="90107"/>
                    <a:pt x="257785" y="91232"/>
                  </a:cubicBezTo>
                  <a:cubicBezTo>
                    <a:pt x="252720" y="92358"/>
                    <a:pt x="247091" y="92921"/>
                    <a:pt x="241463" y="94047"/>
                  </a:cubicBezTo>
                  <a:cubicBezTo>
                    <a:pt x="230768" y="95735"/>
                    <a:pt x="220074" y="97424"/>
                    <a:pt x="208817" y="97987"/>
                  </a:cubicBezTo>
                  <a:cubicBezTo>
                    <a:pt x="187429" y="99675"/>
                    <a:pt x="165478" y="99112"/>
                    <a:pt x="144090" y="95735"/>
                  </a:cubicBezTo>
                  <a:cubicBezTo>
                    <a:pt x="106379" y="90107"/>
                    <a:pt x="69793" y="74910"/>
                    <a:pt x="41088" y="49581"/>
                  </a:cubicBezTo>
                  <a:cubicBezTo>
                    <a:pt x="25328" y="36073"/>
                    <a:pt x="11820" y="19188"/>
                    <a:pt x="1689" y="613"/>
                  </a:cubicBezTo>
                  <a:cubicBezTo>
                    <a:pt x="1126" y="-512"/>
                    <a:pt x="0" y="51"/>
                    <a:pt x="0" y="1176"/>
                  </a:cubicBezTo>
                  <a:cubicBezTo>
                    <a:pt x="7317" y="18625"/>
                    <a:pt x="17448" y="33822"/>
                    <a:pt x="30394" y="47330"/>
                  </a:cubicBezTo>
                  <a:cubicBezTo>
                    <a:pt x="43339" y="60838"/>
                    <a:pt x="59099" y="72658"/>
                    <a:pt x="75985" y="81664"/>
                  </a:cubicBezTo>
                  <a:cubicBezTo>
                    <a:pt x="113696" y="102489"/>
                    <a:pt x="157035" y="109806"/>
                    <a:pt x="199249" y="107555"/>
                  </a:cubicBezTo>
                  <a:cubicBezTo>
                    <a:pt x="211632" y="106992"/>
                    <a:pt x="224577" y="105866"/>
                    <a:pt x="236960" y="103052"/>
                  </a:cubicBezTo>
                  <a:cubicBezTo>
                    <a:pt x="243151" y="101926"/>
                    <a:pt x="249342" y="100238"/>
                    <a:pt x="255534" y="98549"/>
                  </a:cubicBezTo>
                  <a:cubicBezTo>
                    <a:pt x="261725" y="96861"/>
                    <a:pt x="268479" y="95735"/>
                    <a:pt x="274108" y="92921"/>
                  </a:cubicBezTo>
                  <a:cubicBezTo>
                    <a:pt x="277485" y="92358"/>
                    <a:pt x="276922" y="88418"/>
                    <a:pt x="273545" y="88418"/>
                  </a:cubicBezTo>
                  <a:close/>
                </a:path>
              </a:pathLst>
            </a:custGeom>
            <a:solidFill>
              <a:srgbClr val="5EBFFF"/>
            </a:solidFill>
            <a:ln w="5622" cap="flat">
              <a:noFill/>
              <a:prstDash val="solid"/>
              <a:miter/>
            </a:ln>
          </p:spPr>
          <p:txBody>
            <a:bodyPr rtlCol="0" anchor="ctr"/>
            <a:lstStyle/>
            <a:p>
              <a:endParaRPr lang="vi-VN"/>
            </a:p>
          </p:txBody>
        </p:sp>
        <p:sp>
          <p:nvSpPr>
            <p:cNvPr id="206" name="Freeform: Shape 205">
              <a:extLst>
                <a:ext uri="{FF2B5EF4-FFF2-40B4-BE49-F238E27FC236}">
                  <a16:creationId xmlns:a16="http://schemas.microsoft.com/office/drawing/2014/main" id="{D84AB13B-5A4F-82BB-CFE5-B1038789AB51}"/>
                </a:ext>
              </a:extLst>
            </p:cNvPr>
            <p:cNvSpPr/>
            <p:nvPr/>
          </p:nvSpPr>
          <p:spPr>
            <a:xfrm>
              <a:off x="3500549" y="4964502"/>
              <a:ext cx="61500" cy="114444"/>
            </a:xfrm>
            <a:custGeom>
              <a:avLst/>
              <a:gdLst>
                <a:gd name="connsiteX0" fmla="*/ 61500 w 61500"/>
                <a:gd name="connsiteY0" fmla="*/ 110432 h 114444"/>
                <a:gd name="connsiteX1" fmla="*/ 44052 w 61500"/>
                <a:gd name="connsiteY1" fmla="*/ 48519 h 114444"/>
                <a:gd name="connsiteX2" fmla="*/ 25478 w 61500"/>
                <a:gd name="connsiteY2" fmla="*/ 21502 h 114444"/>
                <a:gd name="connsiteX3" fmla="*/ 14784 w 61500"/>
                <a:gd name="connsiteY3" fmla="*/ 10245 h 114444"/>
                <a:gd name="connsiteX4" fmla="*/ 1838 w 61500"/>
                <a:gd name="connsiteY4" fmla="*/ 113 h 114444"/>
                <a:gd name="connsiteX5" fmla="*/ 150 w 61500"/>
                <a:gd name="connsiteY5" fmla="*/ 1802 h 114444"/>
                <a:gd name="connsiteX6" fmla="*/ 10844 w 61500"/>
                <a:gd name="connsiteY6" fmla="*/ 12496 h 114444"/>
                <a:gd name="connsiteX7" fmla="*/ 21538 w 61500"/>
                <a:gd name="connsiteY7" fmla="*/ 24879 h 114444"/>
                <a:gd name="connsiteX8" fmla="*/ 37861 w 61500"/>
                <a:gd name="connsiteY8" fmla="*/ 50770 h 114444"/>
                <a:gd name="connsiteX9" fmla="*/ 53620 w 61500"/>
                <a:gd name="connsiteY9" fmla="*/ 110432 h 114444"/>
                <a:gd name="connsiteX10" fmla="*/ 61500 w 61500"/>
                <a:gd name="connsiteY10" fmla="*/ 110432 h 114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500" h="114444">
                  <a:moveTo>
                    <a:pt x="61500" y="110432"/>
                  </a:moveTo>
                  <a:cubicBezTo>
                    <a:pt x="59812" y="88481"/>
                    <a:pt x="54183" y="67655"/>
                    <a:pt x="44052" y="48519"/>
                  </a:cubicBezTo>
                  <a:cubicBezTo>
                    <a:pt x="38986" y="38950"/>
                    <a:pt x="32795" y="29945"/>
                    <a:pt x="25478" y="21502"/>
                  </a:cubicBezTo>
                  <a:cubicBezTo>
                    <a:pt x="22101" y="17562"/>
                    <a:pt x="18724" y="13622"/>
                    <a:pt x="14784" y="10245"/>
                  </a:cubicBezTo>
                  <a:cubicBezTo>
                    <a:pt x="10844" y="6868"/>
                    <a:pt x="6904" y="2365"/>
                    <a:pt x="1838" y="113"/>
                  </a:cubicBezTo>
                  <a:cubicBezTo>
                    <a:pt x="713" y="-449"/>
                    <a:pt x="-413" y="1239"/>
                    <a:pt x="150" y="1802"/>
                  </a:cubicBezTo>
                  <a:cubicBezTo>
                    <a:pt x="2964" y="5742"/>
                    <a:pt x="7467" y="9119"/>
                    <a:pt x="10844" y="12496"/>
                  </a:cubicBezTo>
                  <a:cubicBezTo>
                    <a:pt x="14784" y="16436"/>
                    <a:pt x="18161" y="20376"/>
                    <a:pt x="21538" y="24879"/>
                  </a:cubicBezTo>
                  <a:cubicBezTo>
                    <a:pt x="27729" y="32759"/>
                    <a:pt x="33358" y="41764"/>
                    <a:pt x="37861" y="50770"/>
                  </a:cubicBezTo>
                  <a:cubicBezTo>
                    <a:pt x="46866" y="69344"/>
                    <a:pt x="52495" y="89606"/>
                    <a:pt x="53620" y="110432"/>
                  </a:cubicBezTo>
                  <a:cubicBezTo>
                    <a:pt x="53620" y="116060"/>
                    <a:pt x="61500" y="115497"/>
                    <a:pt x="61500" y="110432"/>
                  </a:cubicBezTo>
                  <a:close/>
                </a:path>
              </a:pathLst>
            </a:custGeom>
            <a:solidFill>
              <a:srgbClr val="5EBFFF"/>
            </a:solidFill>
            <a:ln w="5622" cap="flat">
              <a:noFill/>
              <a:prstDash val="solid"/>
              <a:miter/>
            </a:ln>
          </p:spPr>
          <p:txBody>
            <a:bodyPr rtlCol="0" anchor="ctr"/>
            <a:lstStyle/>
            <a:p>
              <a:endParaRPr lang="vi-VN"/>
            </a:p>
          </p:txBody>
        </p:sp>
        <p:sp>
          <p:nvSpPr>
            <p:cNvPr id="207" name="Freeform: Shape 206">
              <a:extLst>
                <a:ext uri="{FF2B5EF4-FFF2-40B4-BE49-F238E27FC236}">
                  <a16:creationId xmlns:a16="http://schemas.microsoft.com/office/drawing/2014/main" id="{A1DBAA8C-B0E5-9E81-FC30-E78E9FB030FB}"/>
                </a:ext>
              </a:extLst>
            </p:cNvPr>
            <p:cNvSpPr/>
            <p:nvPr/>
          </p:nvSpPr>
          <p:spPr>
            <a:xfrm>
              <a:off x="3363114" y="5167242"/>
              <a:ext cx="31576" cy="9568"/>
            </a:xfrm>
            <a:custGeom>
              <a:avLst/>
              <a:gdLst>
                <a:gd name="connsiteX0" fmla="*/ 30644 w 31576"/>
                <a:gd name="connsiteY0" fmla="*/ 1689 h 9568"/>
                <a:gd name="connsiteX1" fmla="*/ 22764 w 31576"/>
                <a:gd name="connsiteY1" fmla="*/ 0 h 9568"/>
                <a:gd name="connsiteX2" fmla="*/ 15447 w 31576"/>
                <a:gd name="connsiteY2" fmla="*/ 0 h 9568"/>
                <a:gd name="connsiteX3" fmla="*/ 8130 w 31576"/>
                <a:gd name="connsiteY3" fmla="*/ 1126 h 9568"/>
                <a:gd name="connsiteX4" fmla="*/ 813 w 31576"/>
                <a:gd name="connsiteY4" fmla="*/ 4503 h 9568"/>
                <a:gd name="connsiteX5" fmla="*/ 2502 w 31576"/>
                <a:gd name="connsiteY5" fmla="*/ 9569 h 9568"/>
                <a:gd name="connsiteX6" fmla="*/ 4753 w 31576"/>
                <a:gd name="connsiteY6" fmla="*/ 9569 h 9568"/>
                <a:gd name="connsiteX7" fmla="*/ 6441 w 31576"/>
                <a:gd name="connsiteY7" fmla="*/ 9006 h 9568"/>
                <a:gd name="connsiteX8" fmla="*/ 8693 w 31576"/>
                <a:gd name="connsiteY8" fmla="*/ 8443 h 9568"/>
                <a:gd name="connsiteX9" fmla="*/ 14884 w 31576"/>
                <a:gd name="connsiteY9" fmla="*/ 7317 h 9568"/>
                <a:gd name="connsiteX10" fmla="*/ 18261 w 31576"/>
                <a:gd name="connsiteY10" fmla="*/ 7317 h 9568"/>
                <a:gd name="connsiteX11" fmla="*/ 21076 w 31576"/>
                <a:gd name="connsiteY11" fmla="*/ 7317 h 9568"/>
                <a:gd name="connsiteX12" fmla="*/ 24453 w 31576"/>
                <a:gd name="connsiteY12" fmla="*/ 7880 h 9568"/>
                <a:gd name="connsiteX13" fmla="*/ 28393 w 31576"/>
                <a:gd name="connsiteY13" fmla="*/ 8443 h 9568"/>
                <a:gd name="connsiteX14" fmla="*/ 31207 w 31576"/>
                <a:gd name="connsiteY14" fmla="*/ 6192 h 9568"/>
                <a:gd name="connsiteX15" fmla="*/ 30644 w 31576"/>
                <a:gd name="connsiteY15" fmla="*/ 1689 h 9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576" h="9568">
                  <a:moveTo>
                    <a:pt x="30644" y="1689"/>
                  </a:moveTo>
                  <a:cubicBezTo>
                    <a:pt x="28393" y="0"/>
                    <a:pt x="25578" y="0"/>
                    <a:pt x="22764" y="0"/>
                  </a:cubicBezTo>
                  <a:cubicBezTo>
                    <a:pt x="20513" y="0"/>
                    <a:pt x="17698" y="0"/>
                    <a:pt x="15447" y="0"/>
                  </a:cubicBezTo>
                  <a:cubicBezTo>
                    <a:pt x="13196" y="0"/>
                    <a:pt x="10944" y="563"/>
                    <a:pt x="8130" y="1126"/>
                  </a:cubicBezTo>
                  <a:cubicBezTo>
                    <a:pt x="5879" y="1689"/>
                    <a:pt x="3064" y="2252"/>
                    <a:pt x="813" y="4503"/>
                  </a:cubicBezTo>
                  <a:cubicBezTo>
                    <a:pt x="-876" y="6192"/>
                    <a:pt x="250" y="9569"/>
                    <a:pt x="2502" y="9569"/>
                  </a:cubicBezTo>
                  <a:cubicBezTo>
                    <a:pt x="3627" y="9569"/>
                    <a:pt x="4190" y="9569"/>
                    <a:pt x="4753" y="9569"/>
                  </a:cubicBezTo>
                  <a:cubicBezTo>
                    <a:pt x="5316" y="9569"/>
                    <a:pt x="5879" y="9006"/>
                    <a:pt x="6441" y="9006"/>
                  </a:cubicBezTo>
                  <a:cubicBezTo>
                    <a:pt x="7567" y="9006"/>
                    <a:pt x="8130" y="8443"/>
                    <a:pt x="8693" y="8443"/>
                  </a:cubicBezTo>
                  <a:cubicBezTo>
                    <a:pt x="10944" y="7880"/>
                    <a:pt x="13196" y="7880"/>
                    <a:pt x="14884" y="7317"/>
                  </a:cubicBezTo>
                  <a:cubicBezTo>
                    <a:pt x="16010" y="7317"/>
                    <a:pt x="17136" y="7317"/>
                    <a:pt x="18261" y="7317"/>
                  </a:cubicBezTo>
                  <a:cubicBezTo>
                    <a:pt x="19387" y="7317"/>
                    <a:pt x="19387" y="7317"/>
                    <a:pt x="21076" y="7317"/>
                  </a:cubicBezTo>
                  <a:cubicBezTo>
                    <a:pt x="22201" y="7317"/>
                    <a:pt x="23327" y="7317"/>
                    <a:pt x="24453" y="7880"/>
                  </a:cubicBezTo>
                  <a:cubicBezTo>
                    <a:pt x="25578" y="7880"/>
                    <a:pt x="27267" y="8443"/>
                    <a:pt x="28393" y="8443"/>
                  </a:cubicBezTo>
                  <a:cubicBezTo>
                    <a:pt x="30081" y="7880"/>
                    <a:pt x="31207" y="7317"/>
                    <a:pt x="31207" y="6192"/>
                  </a:cubicBezTo>
                  <a:cubicBezTo>
                    <a:pt x="31770" y="3940"/>
                    <a:pt x="31770" y="2252"/>
                    <a:pt x="30644" y="1689"/>
                  </a:cubicBezTo>
                  <a:close/>
                </a:path>
              </a:pathLst>
            </a:custGeom>
            <a:solidFill>
              <a:srgbClr val="5EBFFF"/>
            </a:solidFill>
            <a:ln w="5622" cap="flat">
              <a:noFill/>
              <a:prstDash val="solid"/>
              <a:miter/>
            </a:ln>
          </p:spPr>
          <p:txBody>
            <a:bodyPr rtlCol="0" anchor="ctr"/>
            <a:lstStyle/>
            <a:p>
              <a:endParaRPr lang="vi-VN"/>
            </a:p>
          </p:txBody>
        </p:sp>
      </p:grpSp>
      <p:grpSp>
        <p:nvGrpSpPr>
          <p:cNvPr id="208" name="Graphic 1">
            <a:extLst>
              <a:ext uri="{FF2B5EF4-FFF2-40B4-BE49-F238E27FC236}">
                <a16:creationId xmlns:a16="http://schemas.microsoft.com/office/drawing/2014/main" id="{F696E416-23EE-A33B-9263-1E63DA9E97C9}"/>
              </a:ext>
            </a:extLst>
          </p:cNvPr>
          <p:cNvGrpSpPr/>
          <p:nvPr/>
        </p:nvGrpSpPr>
        <p:grpSpPr>
          <a:xfrm>
            <a:off x="8030441" y="3442108"/>
            <a:ext cx="467101" cy="411207"/>
            <a:chOff x="8030440" y="3442107"/>
            <a:chExt cx="467101" cy="411207"/>
          </a:xfrm>
        </p:grpSpPr>
        <p:sp>
          <p:nvSpPr>
            <p:cNvPr id="209" name="Freeform: Shape 208">
              <a:extLst>
                <a:ext uri="{FF2B5EF4-FFF2-40B4-BE49-F238E27FC236}">
                  <a16:creationId xmlns:a16="http://schemas.microsoft.com/office/drawing/2014/main" id="{52DB9FE1-FBEA-BC08-066C-F02D09546CF8}"/>
                </a:ext>
              </a:extLst>
            </p:cNvPr>
            <p:cNvSpPr/>
            <p:nvPr/>
          </p:nvSpPr>
          <p:spPr>
            <a:xfrm>
              <a:off x="8037622" y="3452196"/>
              <a:ext cx="412867" cy="401118"/>
            </a:xfrm>
            <a:custGeom>
              <a:avLst/>
              <a:gdLst>
                <a:gd name="connsiteX0" fmla="*/ 391390 w 412867"/>
                <a:gd name="connsiteY0" fmla="*/ 91224 h 401118"/>
                <a:gd name="connsiteX1" fmla="*/ 1897 w 412867"/>
                <a:gd name="connsiteY1" fmla="*/ 148635 h 401118"/>
                <a:gd name="connsiteX2" fmla="*/ 95331 w 412867"/>
                <a:gd name="connsiteY2" fmla="*/ 298916 h 401118"/>
                <a:gd name="connsiteX3" fmla="*/ 27789 w 412867"/>
                <a:gd name="connsiteY3" fmla="*/ 380529 h 401118"/>
                <a:gd name="connsiteX4" fmla="*/ 391390 w 412867"/>
                <a:gd name="connsiteY4" fmla="*/ 91224 h 401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867" h="401118">
                  <a:moveTo>
                    <a:pt x="391390" y="91224"/>
                  </a:moveTo>
                  <a:cubicBezTo>
                    <a:pt x="313153" y="-44986"/>
                    <a:pt x="28914" y="-30914"/>
                    <a:pt x="1897" y="148635"/>
                  </a:cubicBezTo>
                  <a:cubicBezTo>
                    <a:pt x="-11048" y="213925"/>
                    <a:pt x="44674" y="269085"/>
                    <a:pt x="95331" y="298916"/>
                  </a:cubicBezTo>
                  <a:cubicBezTo>
                    <a:pt x="174130" y="345632"/>
                    <a:pt x="102648" y="391223"/>
                    <a:pt x="27789" y="380529"/>
                  </a:cubicBezTo>
                  <a:cubicBezTo>
                    <a:pt x="192704" y="464956"/>
                    <a:pt x="496079" y="274150"/>
                    <a:pt x="391390" y="91224"/>
                  </a:cubicBezTo>
                  <a:close/>
                </a:path>
              </a:pathLst>
            </a:custGeom>
            <a:solidFill>
              <a:srgbClr val="0EADB0"/>
            </a:solidFill>
            <a:ln w="5622" cap="flat">
              <a:noFill/>
              <a:prstDash val="solid"/>
              <a:miter/>
            </a:ln>
          </p:spPr>
          <p:txBody>
            <a:bodyPr rtlCol="0" anchor="ctr"/>
            <a:lstStyle/>
            <a:p>
              <a:endParaRPr lang="vi-VN"/>
            </a:p>
          </p:txBody>
        </p:sp>
        <p:sp>
          <p:nvSpPr>
            <p:cNvPr id="210" name="Freeform: Shape 209">
              <a:extLst>
                <a:ext uri="{FF2B5EF4-FFF2-40B4-BE49-F238E27FC236}">
                  <a16:creationId xmlns:a16="http://schemas.microsoft.com/office/drawing/2014/main" id="{01577505-8D6B-31A1-1495-EF9E383BF8C0}"/>
                </a:ext>
              </a:extLst>
            </p:cNvPr>
            <p:cNvSpPr/>
            <p:nvPr/>
          </p:nvSpPr>
          <p:spPr>
            <a:xfrm>
              <a:off x="8214566" y="3519217"/>
              <a:ext cx="78798" cy="205020"/>
            </a:xfrm>
            <a:custGeom>
              <a:avLst/>
              <a:gdLst>
                <a:gd name="connsiteX0" fmla="*/ 22514 w 78798"/>
                <a:gd name="connsiteY0" fmla="*/ 168855 h 205020"/>
                <a:gd name="connsiteX1" fmla="*/ 27579 w 78798"/>
                <a:gd name="connsiteY1" fmla="*/ 132833 h 205020"/>
                <a:gd name="connsiteX2" fmla="*/ 41651 w 78798"/>
                <a:gd name="connsiteY2" fmla="*/ 85553 h 205020"/>
                <a:gd name="connsiteX3" fmla="*/ 44465 w 78798"/>
                <a:gd name="connsiteY3" fmla="*/ 77673 h 205020"/>
                <a:gd name="connsiteX4" fmla="*/ 51782 w 78798"/>
                <a:gd name="connsiteY4" fmla="*/ 38274 h 205020"/>
                <a:gd name="connsiteX5" fmla="*/ 36585 w 78798"/>
                <a:gd name="connsiteY5" fmla="*/ 12946 h 205020"/>
                <a:gd name="connsiteX6" fmla="*/ 27017 w 78798"/>
                <a:gd name="connsiteY6" fmla="*/ 25328 h 205020"/>
                <a:gd name="connsiteX7" fmla="*/ 30394 w 78798"/>
                <a:gd name="connsiteY7" fmla="*/ 39962 h 205020"/>
                <a:gd name="connsiteX8" fmla="*/ 27579 w 78798"/>
                <a:gd name="connsiteY8" fmla="*/ 41651 h 205020"/>
                <a:gd name="connsiteX9" fmla="*/ 14634 w 78798"/>
                <a:gd name="connsiteY9" fmla="*/ 45591 h 205020"/>
                <a:gd name="connsiteX10" fmla="*/ 0 w 78798"/>
                <a:gd name="connsiteY10" fmla="*/ 27580 h 205020"/>
                <a:gd name="connsiteX11" fmla="*/ 0 w 78798"/>
                <a:gd name="connsiteY11" fmla="*/ 24766 h 205020"/>
                <a:gd name="connsiteX12" fmla="*/ 2814 w 78798"/>
                <a:gd name="connsiteY12" fmla="*/ 12946 h 205020"/>
                <a:gd name="connsiteX13" fmla="*/ 13508 w 78798"/>
                <a:gd name="connsiteY13" fmla="*/ 3940 h 205020"/>
                <a:gd name="connsiteX14" fmla="*/ 34896 w 78798"/>
                <a:gd name="connsiteY14" fmla="*/ 0 h 205020"/>
                <a:gd name="connsiteX15" fmla="*/ 54596 w 78798"/>
                <a:gd name="connsiteY15" fmla="*/ 2252 h 205020"/>
                <a:gd name="connsiteX16" fmla="*/ 68105 w 78798"/>
                <a:gd name="connsiteY16" fmla="*/ 8443 h 205020"/>
                <a:gd name="connsiteX17" fmla="*/ 78236 w 78798"/>
                <a:gd name="connsiteY17" fmla="*/ 27580 h 205020"/>
                <a:gd name="connsiteX18" fmla="*/ 78799 w 78798"/>
                <a:gd name="connsiteY18" fmla="*/ 38274 h 205020"/>
                <a:gd name="connsiteX19" fmla="*/ 63602 w 78798"/>
                <a:gd name="connsiteY19" fmla="*/ 90619 h 205020"/>
                <a:gd name="connsiteX20" fmla="*/ 52345 w 78798"/>
                <a:gd name="connsiteY20" fmla="*/ 119887 h 205020"/>
                <a:gd name="connsiteX21" fmla="*/ 47842 w 78798"/>
                <a:gd name="connsiteY21" fmla="*/ 156472 h 205020"/>
                <a:gd name="connsiteX22" fmla="*/ 48405 w 78798"/>
                <a:gd name="connsiteY22" fmla="*/ 174483 h 205020"/>
                <a:gd name="connsiteX23" fmla="*/ 38274 w 78798"/>
                <a:gd name="connsiteY23" fmla="*/ 175046 h 205020"/>
                <a:gd name="connsiteX24" fmla="*/ 35459 w 78798"/>
                <a:gd name="connsiteY24" fmla="*/ 175046 h 205020"/>
                <a:gd name="connsiteX25" fmla="*/ 22514 w 78798"/>
                <a:gd name="connsiteY25" fmla="*/ 168855 h 205020"/>
                <a:gd name="connsiteX26" fmla="*/ 22514 w 78798"/>
                <a:gd name="connsiteY26" fmla="*/ 202063 h 205020"/>
                <a:gd name="connsiteX27" fmla="*/ 16885 w 78798"/>
                <a:gd name="connsiteY27" fmla="*/ 195309 h 205020"/>
                <a:gd name="connsiteX28" fmla="*/ 23077 w 78798"/>
                <a:gd name="connsiteY28" fmla="*/ 187992 h 205020"/>
                <a:gd name="connsiteX29" fmla="*/ 37148 w 78798"/>
                <a:gd name="connsiteY29" fmla="*/ 184615 h 205020"/>
                <a:gd name="connsiteX30" fmla="*/ 49531 w 78798"/>
                <a:gd name="connsiteY30" fmla="*/ 187992 h 205020"/>
                <a:gd name="connsiteX31" fmla="*/ 55722 w 78798"/>
                <a:gd name="connsiteY31" fmla="*/ 194746 h 205020"/>
                <a:gd name="connsiteX32" fmla="*/ 35459 w 78798"/>
                <a:gd name="connsiteY32" fmla="*/ 204877 h 205020"/>
                <a:gd name="connsiteX33" fmla="*/ 22514 w 78798"/>
                <a:gd name="connsiteY33" fmla="*/ 202063 h 205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8798" h="205020">
                  <a:moveTo>
                    <a:pt x="22514" y="168855"/>
                  </a:moveTo>
                  <a:cubicBezTo>
                    <a:pt x="22514" y="157598"/>
                    <a:pt x="24202" y="145778"/>
                    <a:pt x="27579" y="132833"/>
                  </a:cubicBezTo>
                  <a:cubicBezTo>
                    <a:pt x="30957" y="119887"/>
                    <a:pt x="35459" y="104127"/>
                    <a:pt x="41651" y="85553"/>
                  </a:cubicBezTo>
                  <a:lnTo>
                    <a:pt x="44465" y="77673"/>
                  </a:lnTo>
                  <a:cubicBezTo>
                    <a:pt x="49531" y="61913"/>
                    <a:pt x="51782" y="48968"/>
                    <a:pt x="51782" y="38274"/>
                  </a:cubicBezTo>
                  <a:cubicBezTo>
                    <a:pt x="51782" y="21388"/>
                    <a:pt x="46716" y="12946"/>
                    <a:pt x="36585" y="12946"/>
                  </a:cubicBezTo>
                  <a:cubicBezTo>
                    <a:pt x="29831" y="12946"/>
                    <a:pt x="27017" y="16885"/>
                    <a:pt x="27017" y="25328"/>
                  </a:cubicBezTo>
                  <a:cubicBezTo>
                    <a:pt x="27017" y="27580"/>
                    <a:pt x="28142" y="32083"/>
                    <a:pt x="30394" y="39962"/>
                  </a:cubicBezTo>
                  <a:cubicBezTo>
                    <a:pt x="30394" y="39962"/>
                    <a:pt x="29268" y="40525"/>
                    <a:pt x="27579" y="41651"/>
                  </a:cubicBezTo>
                  <a:cubicBezTo>
                    <a:pt x="21951" y="44465"/>
                    <a:pt x="17448" y="45591"/>
                    <a:pt x="14634" y="45591"/>
                  </a:cubicBezTo>
                  <a:cubicBezTo>
                    <a:pt x="5065" y="45591"/>
                    <a:pt x="0" y="39399"/>
                    <a:pt x="0" y="27580"/>
                  </a:cubicBezTo>
                  <a:lnTo>
                    <a:pt x="0" y="24766"/>
                  </a:lnTo>
                  <a:cubicBezTo>
                    <a:pt x="0" y="20263"/>
                    <a:pt x="1125" y="16323"/>
                    <a:pt x="2814" y="12946"/>
                  </a:cubicBezTo>
                  <a:cubicBezTo>
                    <a:pt x="4503" y="9569"/>
                    <a:pt x="8443" y="6754"/>
                    <a:pt x="13508" y="3940"/>
                  </a:cubicBezTo>
                  <a:cubicBezTo>
                    <a:pt x="19137" y="1689"/>
                    <a:pt x="26454" y="0"/>
                    <a:pt x="34896" y="0"/>
                  </a:cubicBezTo>
                  <a:cubicBezTo>
                    <a:pt x="42214" y="0"/>
                    <a:pt x="48968" y="563"/>
                    <a:pt x="54596" y="2252"/>
                  </a:cubicBezTo>
                  <a:cubicBezTo>
                    <a:pt x="60225" y="3940"/>
                    <a:pt x="64728" y="5628"/>
                    <a:pt x="68105" y="8443"/>
                  </a:cubicBezTo>
                  <a:cubicBezTo>
                    <a:pt x="73733" y="12946"/>
                    <a:pt x="77110" y="19137"/>
                    <a:pt x="78236" y="27580"/>
                  </a:cubicBezTo>
                  <a:cubicBezTo>
                    <a:pt x="78799" y="29831"/>
                    <a:pt x="78799" y="33208"/>
                    <a:pt x="78799" y="38274"/>
                  </a:cubicBezTo>
                  <a:cubicBezTo>
                    <a:pt x="78799" y="54034"/>
                    <a:pt x="73733" y="71482"/>
                    <a:pt x="63602" y="90619"/>
                  </a:cubicBezTo>
                  <a:cubicBezTo>
                    <a:pt x="59099" y="98499"/>
                    <a:pt x="55159" y="108067"/>
                    <a:pt x="52345" y="119887"/>
                  </a:cubicBezTo>
                  <a:cubicBezTo>
                    <a:pt x="49531" y="131707"/>
                    <a:pt x="47842" y="144090"/>
                    <a:pt x="47842" y="156472"/>
                  </a:cubicBezTo>
                  <a:cubicBezTo>
                    <a:pt x="47842" y="166604"/>
                    <a:pt x="47842" y="172232"/>
                    <a:pt x="48405" y="174483"/>
                  </a:cubicBezTo>
                  <a:cubicBezTo>
                    <a:pt x="42214" y="174483"/>
                    <a:pt x="38836" y="174483"/>
                    <a:pt x="38274" y="175046"/>
                  </a:cubicBezTo>
                  <a:cubicBezTo>
                    <a:pt x="37711" y="175046"/>
                    <a:pt x="36585" y="175046"/>
                    <a:pt x="35459" y="175046"/>
                  </a:cubicBezTo>
                  <a:cubicBezTo>
                    <a:pt x="28142" y="175046"/>
                    <a:pt x="24202" y="172795"/>
                    <a:pt x="22514" y="168855"/>
                  </a:cubicBezTo>
                  <a:close/>
                  <a:moveTo>
                    <a:pt x="22514" y="202063"/>
                  </a:moveTo>
                  <a:cubicBezTo>
                    <a:pt x="18574" y="200375"/>
                    <a:pt x="16885" y="198123"/>
                    <a:pt x="16885" y="195309"/>
                  </a:cubicBezTo>
                  <a:cubicBezTo>
                    <a:pt x="16885" y="193058"/>
                    <a:pt x="19137" y="190243"/>
                    <a:pt x="23077" y="187992"/>
                  </a:cubicBezTo>
                  <a:cubicBezTo>
                    <a:pt x="27017" y="185740"/>
                    <a:pt x="32082" y="184615"/>
                    <a:pt x="37148" y="184615"/>
                  </a:cubicBezTo>
                  <a:cubicBezTo>
                    <a:pt x="41088" y="184615"/>
                    <a:pt x="45591" y="185740"/>
                    <a:pt x="49531" y="187992"/>
                  </a:cubicBezTo>
                  <a:cubicBezTo>
                    <a:pt x="53471" y="190243"/>
                    <a:pt x="55722" y="192495"/>
                    <a:pt x="55722" y="194746"/>
                  </a:cubicBezTo>
                  <a:cubicBezTo>
                    <a:pt x="55722" y="201500"/>
                    <a:pt x="48968" y="204877"/>
                    <a:pt x="35459" y="204877"/>
                  </a:cubicBezTo>
                  <a:cubicBezTo>
                    <a:pt x="29831" y="205440"/>
                    <a:pt x="25891" y="204315"/>
                    <a:pt x="22514" y="202063"/>
                  </a:cubicBezTo>
                  <a:close/>
                </a:path>
              </a:pathLst>
            </a:custGeom>
            <a:solidFill>
              <a:srgbClr val="FFFFFF"/>
            </a:solidFill>
            <a:ln w="5622" cap="flat">
              <a:noFill/>
              <a:prstDash val="solid"/>
              <a:miter/>
            </a:ln>
          </p:spPr>
          <p:txBody>
            <a:bodyPr rtlCol="0" anchor="ctr"/>
            <a:lstStyle/>
            <a:p>
              <a:endParaRPr lang="vi-VN"/>
            </a:p>
          </p:txBody>
        </p:sp>
        <p:sp>
          <p:nvSpPr>
            <p:cNvPr id="211" name="Freeform: Shape 210">
              <a:extLst>
                <a:ext uri="{FF2B5EF4-FFF2-40B4-BE49-F238E27FC236}">
                  <a16:creationId xmlns:a16="http://schemas.microsoft.com/office/drawing/2014/main" id="{94870DB7-6727-76AF-8146-C26794581230}"/>
                </a:ext>
              </a:extLst>
            </p:cNvPr>
            <p:cNvSpPr/>
            <p:nvPr/>
          </p:nvSpPr>
          <p:spPr>
            <a:xfrm>
              <a:off x="8346758" y="3442107"/>
              <a:ext cx="150784" cy="198396"/>
            </a:xfrm>
            <a:custGeom>
              <a:avLst/>
              <a:gdLst>
                <a:gd name="connsiteX0" fmla="*/ 150359 w 150784"/>
                <a:gd name="connsiteY0" fmla="*/ 167166 h 198396"/>
                <a:gd name="connsiteX1" fmla="*/ 146982 w 150784"/>
                <a:gd name="connsiteY1" fmla="*/ 140150 h 198396"/>
                <a:gd name="connsiteX2" fmla="*/ 128408 w 150784"/>
                <a:gd name="connsiteY2" fmla="*/ 88930 h 198396"/>
                <a:gd name="connsiteX3" fmla="*/ 55800 w 150784"/>
                <a:gd name="connsiteY3" fmla="*/ 16885 h 198396"/>
                <a:gd name="connsiteX4" fmla="*/ 1767 w 150784"/>
                <a:gd name="connsiteY4" fmla="*/ 0 h 198396"/>
                <a:gd name="connsiteX5" fmla="*/ 1204 w 150784"/>
                <a:gd name="connsiteY5" fmla="*/ 3377 h 198396"/>
                <a:gd name="connsiteX6" fmla="*/ 85631 w 150784"/>
                <a:gd name="connsiteY6" fmla="*/ 48968 h 198396"/>
                <a:gd name="connsiteX7" fmla="*/ 134036 w 150784"/>
                <a:gd name="connsiteY7" fmla="*/ 135084 h 198396"/>
                <a:gd name="connsiteX8" fmla="*/ 137976 w 150784"/>
                <a:gd name="connsiteY8" fmla="*/ 163789 h 198396"/>
                <a:gd name="connsiteX9" fmla="*/ 137413 w 150784"/>
                <a:gd name="connsiteY9" fmla="*/ 193057 h 198396"/>
                <a:gd name="connsiteX10" fmla="*/ 148108 w 150784"/>
                <a:gd name="connsiteY10" fmla="*/ 194746 h 198396"/>
                <a:gd name="connsiteX11" fmla="*/ 150359 w 150784"/>
                <a:gd name="connsiteY11" fmla="*/ 167166 h 198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0784" h="198396">
                  <a:moveTo>
                    <a:pt x="150359" y="167166"/>
                  </a:moveTo>
                  <a:cubicBezTo>
                    <a:pt x="149796" y="158161"/>
                    <a:pt x="149233" y="149155"/>
                    <a:pt x="146982" y="140150"/>
                  </a:cubicBezTo>
                  <a:cubicBezTo>
                    <a:pt x="143605" y="122138"/>
                    <a:pt x="137413" y="104690"/>
                    <a:pt x="128408" y="88930"/>
                  </a:cubicBezTo>
                  <a:cubicBezTo>
                    <a:pt x="112085" y="58536"/>
                    <a:pt x="86194" y="33208"/>
                    <a:pt x="55800" y="16885"/>
                  </a:cubicBezTo>
                  <a:cubicBezTo>
                    <a:pt x="38915" y="7880"/>
                    <a:pt x="20903" y="1688"/>
                    <a:pt x="1767" y="0"/>
                  </a:cubicBezTo>
                  <a:cubicBezTo>
                    <a:pt x="-485" y="0"/>
                    <a:pt x="-485" y="2814"/>
                    <a:pt x="1204" y="3377"/>
                  </a:cubicBezTo>
                  <a:cubicBezTo>
                    <a:pt x="32723" y="11820"/>
                    <a:pt x="61992" y="26454"/>
                    <a:pt x="85631" y="48968"/>
                  </a:cubicBezTo>
                  <a:cubicBezTo>
                    <a:pt x="109834" y="72045"/>
                    <a:pt x="126719" y="102439"/>
                    <a:pt x="134036" y="135084"/>
                  </a:cubicBezTo>
                  <a:cubicBezTo>
                    <a:pt x="136288" y="144652"/>
                    <a:pt x="137413" y="154221"/>
                    <a:pt x="137976" y="163789"/>
                  </a:cubicBezTo>
                  <a:cubicBezTo>
                    <a:pt x="138539" y="173358"/>
                    <a:pt x="136851" y="183489"/>
                    <a:pt x="137413" y="193057"/>
                  </a:cubicBezTo>
                  <a:cubicBezTo>
                    <a:pt x="137976" y="199249"/>
                    <a:pt x="146419" y="200375"/>
                    <a:pt x="148108" y="194746"/>
                  </a:cubicBezTo>
                  <a:cubicBezTo>
                    <a:pt x="151485" y="185740"/>
                    <a:pt x="150922" y="175609"/>
                    <a:pt x="150359" y="167166"/>
                  </a:cubicBezTo>
                  <a:close/>
                </a:path>
              </a:pathLst>
            </a:custGeom>
            <a:solidFill>
              <a:srgbClr val="0EADB0"/>
            </a:solidFill>
            <a:ln w="5622" cap="flat">
              <a:noFill/>
              <a:prstDash val="solid"/>
              <a:miter/>
            </a:ln>
          </p:spPr>
          <p:txBody>
            <a:bodyPr rtlCol="0" anchor="ctr"/>
            <a:lstStyle/>
            <a:p>
              <a:endParaRPr lang="vi-VN"/>
            </a:p>
          </p:txBody>
        </p:sp>
        <p:sp>
          <p:nvSpPr>
            <p:cNvPr id="212" name="Freeform: Shape 211">
              <a:extLst>
                <a:ext uri="{FF2B5EF4-FFF2-40B4-BE49-F238E27FC236}">
                  <a16:creationId xmlns:a16="http://schemas.microsoft.com/office/drawing/2014/main" id="{455E1941-9952-6FCE-CE81-0709AA1B080F}"/>
                </a:ext>
              </a:extLst>
            </p:cNvPr>
            <p:cNvSpPr/>
            <p:nvPr/>
          </p:nvSpPr>
          <p:spPr>
            <a:xfrm>
              <a:off x="8470624" y="3665077"/>
              <a:ext cx="19739" cy="35945"/>
            </a:xfrm>
            <a:custGeom>
              <a:avLst/>
              <a:gdLst>
                <a:gd name="connsiteX0" fmla="*/ 19739 w 19739"/>
                <a:gd name="connsiteY0" fmla="*/ 5547 h 35945"/>
                <a:gd name="connsiteX1" fmla="*/ 19176 w 19739"/>
                <a:gd name="connsiteY1" fmla="*/ 3296 h 35945"/>
                <a:gd name="connsiteX2" fmla="*/ 18050 w 19739"/>
                <a:gd name="connsiteY2" fmla="*/ 1044 h 35945"/>
                <a:gd name="connsiteX3" fmla="*/ 15799 w 19739"/>
                <a:gd name="connsiteY3" fmla="*/ 482 h 35945"/>
                <a:gd name="connsiteX4" fmla="*/ 14673 w 19739"/>
                <a:gd name="connsiteY4" fmla="*/ 1607 h 35945"/>
                <a:gd name="connsiteX5" fmla="*/ 13547 w 19739"/>
                <a:gd name="connsiteY5" fmla="*/ 3296 h 35945"/>
                <a:gd name="connsiteX6" fmla="*/ 11859 w 19739"/>
                <a:gd name="connsiteY6" fmla="*/ 6673 h 35945"/>
                <a:gd name="connsiteX7" fmla="*/ 8482 w 19739"/>
                <a:gd name="connsiteY7" fmla="*/ 15116 h 35945"/>
                <a:gd name="connsiteX8" fmla="*/ 7919 w 19739"/>
                <a:gd name="connsiteY8" fmla="*/ 16242 h 35945"/>
                <a:gd name="connsiteX9" fmla="*/ 6793 w 19739"/>
                <a:gd name="connsiteY9" fmla="*/ 17930 h 35945"/>
                <a:gd name="connsiteX10" fmla="*/ 4542 w 19739"/>
                <a:gd name="connsiteY10" fmla="*/ 21870 h 35945"/>
                <a:gd name="connsiteX11" fmla="*/ 2290 w 19739"/>
                <a:gd name="connsiteY11" fmla="*/ 25247 h 35945"/>
                <a:gd name="connsiteX12" fmla="*/ 1165 w 19739"/>
                <a:gd name="connsiteY12" fmla="*/ 26936 h 35945"/>
                <a:gd name="connsiteX13" fmla="*/ 39 w 19739"/>
                <a:gd name="connsiteY13" fmla="*/ 30876 h 35945"/>
                <a:gd name="connsiteX14" fmla="*/ 7919 w 19739"/>
                <a:gd name="connsiteY14" fmla="*/ 35378 h 35945"/>
                <a:gd name="connsiteX15" fmla="*/ 13547 w 19739"/>
                <a:gd name="connsiteY15" fmla="*/ 26936 h 35945"/>
                <a:gd name="connsiteX16" fmla="*/ 16925 w 19739"/>
                <a:gd name="connsiteY16" fmla="*/ 17930 h 35945"/>
                <a:gd name="connsiteX17" fmla="*/ 19176 w 19739"/>
                <a:gd name="connsiteY17" fmla="*/ 8924 h 35945"/>
                <a:gd name="connsiteX18" fmla="*/ 19739 w 19739"/>
                <a:gd name="connsiteY18" fmla="*/ 5547 h 35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739" h="35945">
                  <a:moveTo>
                    <a:pt x="19739" y="5547"/>
                  </a:moveTo>
                  <a:cubicBezTo>
                    <a:pt x="19739" y="4985"/>
                    <a:pt x="19739" y="3859"/>
                    <a:pt x="19176" y="3296"/>
                  </a:cubicBezTo>
                  <a:cubicBezTo>
                    <a:pt x="19176" y="2733"/>
                    <a:pt x="18613" y="2170"/>
                    <a:pt x="18050" y="1044"/>
                  </a:cubicBezTo>
                  <a:cubicBezTo>
                    <a:pt x="17488" y="482"/>
                    <a:pt x="16362" y="-644"/>
                    <a:pt x="15799" y="482"/>
                  </a:cubicBezTo>
                  <a:cubicBezTo>
                    <a:pt x="15236" y="1044"/>
                    <a:pt x="14673" y="1044"/>
                    <a:pt x="14673" y="1607"/>
                  </a:cubicBezTo>
                  <a:cubicBezTo>
                    <a:pt x="14111" y="2170"/>
                    <a:pt x="14111" y="2733"/>
                    <a:pt x="13547" y="3296"/>
                  </a:cubicBezTo>
                  <a:cubicBezTo>
                    <a:pt x="12985" y="4422"/>
                    <a:pt x="12422" y="5547"/>
                    <a:pt x="11859" y="6673"/>
                  </a:cubicBezTo>
                  <a:cubicBezTo>
                    <a:pt x="10171" y="9487"/>
                    <a:pt x="9607" y="12301"/>
                    <a:pt x="8482" y="15116"/>
                  </a:cubicBezTo>
                  <a:cubicBezTo>
                    <a:pt x="8482" y="14553"/>
                    <a:pt x="7919" y="16242"/>
                    <a:pt x="7919" y="16242"/>
                  </a:cubicBezTo>
                  <a:cubicBezTo>
                    <a:pt x="7356" y="16804"/>
                    <a:pt x="7356" y="17367"/>
                    <a:pt x="6793" y="17930"/>
                  </a:cubicBezTo>
                  <a:cubicBezTo>
                    <a:pt x="6231" y="19056"/>
                    <a:pt x="5668" y="20181"/>
                    <a:pt x="4542" y="21870"/>
                  </a:cubicBezTo>
                  <a:cubicBezTo>
                    <a:pt x="3979" y="22996"/>
                    <a:pt x="2854" y="24121"/>
                    <a:pt x="2290" y="25247"/>
                  </a:cubicBezTo>
                  <a:cubicBezTo>
                    <a:pt x="1728" y="25810"/>
                    <a:pt x="1728" y="26373"/>
                    <a:pt x="1165" y="26936"/>
                  </a:cubicBezTo>
                  <a:cubicBezTo>
                    <a:pt x="602" y="28061"/>
                    <a:pt x="39" y="29187"/>
                    <a:pt x="39" y="30876"/>
                  </a:cubicBezTo>
                  <a:cubicBezTo>
                    <a:pt x="-524" y="34815"/>
                    <a:pt x="5105" y="37067"/>
                    <a:pt x="7919" y="35378"/>
                  </a:cubicBezTo>
                  <a:cubicBezTo>
                    <a:pt x="10733" y="33690"/>
                    <a:pt x="12422" y="29750"/>
                    <a:pt x="13547" y="26936"/>
                  </a:cubicBezTo>
                  <a:cubicBezTo>
                    <a:pt x="14673" y="24121"/>
                    <a:pt x="16362" y="21307"/>
                    <a:pt x="16925" y="17930"/>
                  </a:cubicBezTo>
                  <a:cubicBezTo>
                    <a:pt x="18050" y="15116"/>
                    <a:pt x="18613" y="12301"/>
                    <a:pt x="19176" y="8924"/>
                  </a:cubicBezTo>
                  <a:cubicBezTo>
                    <a:pt x="19739" y="8924"/>
                    <a:pt x="19739" y="7236"/>
                    <a:pt x="19739" y="5547"/>
                  </a:cubicBezTo>
                  <a:close/>
                </a:path>
              </a:pathLst>
            </a:custGeom>
            <a:solidFill>
              <a:srgbClr val="0EADB0"/>
            </a:solidFill>
            <a:ln w="5622" cap="flat">
              <a:noFill/>
              <a:prstDash val="solid"/>
              <a:miter/>
            </a:ln>
          </p:spPr>
          <p:txBody>
            <a:bodyPr rtlCol="0" anchor="ctr"/>
            <a:lstStyle/>
            <a:p>
              <a:endParaRPr lang="vi-VN"/>
            </a:p>
          </p:txBody>
        </p:sp>
        <p:sp>
          <p:nvSpPr>
            <p:cNvPr id="213" name="Freeform: Shape 212">
              <a:extLst>
                <a:ext uri="{FF2B5EF4-FFF2-40B4-BE49-F238E27FC236}">
                  <a16:creationId xmlns:a16="http://schemas.microsoft.com/office/drawing/2014/main" id="{A497139A-309E-3184-59BB-B20A10D63B50}"/>
                </a:ext>
              </a:extLst>
            </p:cNvPr>
            <p:cNvSpPr/>
            <p:nvPr/>
          </p:nvSpPr>
          <p:spPr>
            <a:xfrm>
              <a:off x="8030440" y="3702434"/>
              <a:ext cx="83087" cy="81885"/>
            </a:xfrm>
            <a:custGeom>
              <a:avLst/>
              <a:gdLst>
                <a:gd name="connsiteX0" fmla="*/ 81124 w 83087"/>
                <a:gd name="connsiteY0" fmla="*/ 72880 h 81885"/>
                <a:gd name="connsiteX1" fmla="*/ 68179 w 83087"/>
                <a:gd name="connsiteY1" fmla="*/ 67814 h 81885"/>
                <a:gd name="connsiteX2" fmla="*/ 55796 w 83087"/>
                <a:gd name="connsiteY2" fmla="*/ 61623 h 81885"/>
                <a:gd name="connsiteX3" fmla="*/ 34408 w 83087"/>
                <a:gd name="connsiteY3" fmla="*/ 45300 h 81885"/>
                <a:gd name="connsiteX4" fmla="*/ 16396 w 83087"/>
                <a:gd name="connsiteY4" fmla="*/ 24475 h 81885"/>
                <a:gd name="connsiteX5" fmla="*/ 2888 w 83087"/>
                <a:gd name="connsiteY5" fmla="*/ 835 h 81885"/>
                <a:gd name="connsiteX6" fmla="*/ 74 w 83087"/>
                <a:gd name="connsiteY6" fmla="*/ 1961 h 81885"/>
                <a:gd name="connsiteX7" fmla="*/ 11331 w 83087"/>
                <a:gd name="connsiteY7" fmla="*/ 28415 h 81885"/>
                <a:gd name="connsiteX8" fmla="*/ 29342 w 83087"/>
                <a:gd name="connsiteY8" fmla="*/ 51492 h 81885"/>
                <a:gd name="connsiteX9" fmla="*/ 51856 w 83087"/>
                <a:gd name="connsiteY9" fmla="*/ 69503 h 81885"/>
                <a:gd name="connsiteX10" fmla="*/ 64802 w 83087"/>
                <a:gd name="connsiteY10" fmla="*/ 76820 h 81885"/>
                <a:gd name="connsiteX11" fmla="*/ 78873 w 83087"/>
                <a:gd name="connsiteY11" fmla="*/ 81886 h 81885"/>
                <a:gd name="connsiteX12" fmla="*/ 81124 w 83087"/>
                <a:gd name="connsiteY12" fmla="*/ 72880 h 81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087" h="81885">
                  <a:moveTo>
                    <a:pt x="81124" y="72880"/>
                  </a:moveTo>
                  <a:cubicBezTo>
                    <a:pt x="77185" y="70629"/>
                    <a:pt x="72681" y="69503"/>
                    <a:pt x="68179" y="67814"/>
                  </a:cubicBezTo>
                  <a:cubicBezTo>
                    <a:pt x="64239" y="66126"/>
                    <a:pt x="59736" y="63875"/>
                    <a:pt x="55796" y="61623"/>
                  </a:cubicBezTo>
                  <a:cubicBezTo>
                    <a:pt x="47916" y="57120"/>
                    <a:pt x="40599" y="51492"/>
                    <a:pt x="34408" y="45300"/>
                  </a:cubicBezTo>
                  <a:cubicBezTo>
                    <a:pt x="27653" y="39109"/>
                    <a:pt x="21462" y="32355"/>
                    <a:pt x="16396" y="24475"/>
                  </a:cubicBezTo>
                  <a:cubicBezTo>
                    <a:pt x="11331" y="17158"/>
                    <a:pt x="6265" y="8715"/>
                    <a:pt x="2888" y="835"/>
                  </a:cubicBezTo>
                  <a:cubicBezTo>
                    <a:pt x="2325" y="-853"/>
                    <a:pt x="-489" y="272"/>
                    <a:pt x="74" y="1961"/>
                  </a:cubicBezTo>
                  <a:cubicBezTo>
                    <a:pt x="2888" y="11529"/>
                    <a:pt x="6265" y="19972"/>
                    <a:pt x="11331" y="28415"/>
                  </a:cubicBezTo>
                  <a:cubicBezTo>
                    <a:pt x="16396" y="36858"/>
                    <a:pt x="22588" y="44737"/>
                    <a:pt x="29342" y="51492"/>
                  </a:cubicBezTo>
                  <a:cubicBezTo>
                    <a:pt x="36096" y="58246"/>
                    <a:pt x="43414" y="64437"/>
                    <a:pt x="51856" y="69503"/>
                  </a:cubicBezTo>
                  <a:cubicBezTo>
                    <a:pt x="55796" y="72317"/>
                    <a:pt x="60299" y="74569"/>
                    <a:pt x="64802" y="76820"/>
                  </a:cubicBezTo>
                  <a:cubicBezTo>
                    <a:pt x="69305" y="79071"/>
                    <a:pt x="73807" y="81323"/>
                    <a:pt x="78873" y="81886"/>
                  </a:cubicBezTo>
                  <a:cubicBezTo>
                    <a:pt x="83376" y="81886"/>
                    <a:pt x="84502" y="75131"/>
                    <a:pt x="81124" y="72880"/>
                  </a:cubicBezTo>
                  <a:close/>
                </a:path>
              </a:pathLst>
            </a:custGeom>
            <a:solidFill>
              <a:srgbClr val="0EADB0"/>
            </a:solidFill>
            <a:ln w="5622" cap="flat">
              <a:noFill/>
              <a:prstDash val="solid"/>
              <a:miter/>
            </a:ln>
          </p:spPr>
          <p:txBody>
            <a:bodyPr rtlCol="0" anchor="ctr"/>
            <a:lstStyle/>
            <a:p>
              <a:endParaRPr lang="vi-VN"/>
            </a:p>
          </p:txBody>
        </p:sp>
      </p:grpSp>
      <p:grpSp>
        <p:nvGrpSpPr>
          <p:cNvPr id="214" name="Graphic 1">
            <a:extLst>
              <a:ext uri="{FF2B5EF4-FFF2-40B4-BE49-F238E27FC236}">
                <a16:creationId xmlns:a16="http://schemas.microsoft.com/office/drawing/2014/main" id="{92A7F056-C870-1A27-1B40-A3DB4D4EFF88}"/>
              </a:ext>
            </a:extLst>
          </p:cNvPr>
          <p:cNvGrpSpPr/>
          <p:nvPr/>
        </p:nvGrpSpPr>
        <p:grpSpPr>
          <a:xfrm>
            <a:off x="3818620" y="3355991"/>
            <a:ext cx="448755" cy="395488"/>
            <a:chOff x="3818619" y="3355991"/>
            <a:chExt cx="448755" cy="395488"/>
          </a:xfrm>
        </p:grpSpPr>
        <p:sp>
          <p:nvSpPr>
            <p:cNvPr id="215" name="Freeform: Shape 214">
              <a:extLst>
                <a:ext uri="{FF2B5EF4-FFF2-40B4-BE49-F238E27FC236}">
                  <a16:creationId xmlns:a16="http://schemas.microsoft.com/office/drawing/2014/main" id="{A9537A3A-71F2-2E1E-C47B-3298AFFE1731}"/>
                </a:ext>
              </a:extLst>
            </p:cNvPr>
            <p:cNvSpPr/>
            <p:nvPr/>
          </p:nvSpPr>
          <p:spPr>
            <a:xfrm>
              <a:off x="3863868" y="3365926"/>
              <a:ext cx="396236" cy="385552"/>
            </a:xfrm>
            <a:custGeom>
              <a:avLst/>
              <a:gdLst>
                <a:gd name="connsiteX0" fmla="*/ 20695 w 396236"/>
                <a:gd name="connsiteY0" fmla="*/ 87438 h 385552"/>
                <a:gd name="connsiteX1" fmla="*/ 394427 w 396236"/>
                <a:gd name="connsiteY1" fmla="*/ 142597 h 385552"/>
                <a:gd name="connsiteX2" fmla="*/ 304371 w 396236"/>
                <a:gd name="connsiteY2" fmla="*/ 287250 h 385552"/>
                <a:gd name="connsiteX3" fmla="*/ 369099 w 396236"/>
                <a:gd name="connsiteY3" fmla="*/ 366049 h 385552"/>
                <a:gd name="connsiteX4" fmla="*/ 20695 w 396236"/>
                <a:gd name="connsiteY4" fmla="*/ 87438 h 385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236" h="385552">
                  <a:moveTo>
                    <a:pt x="20695" y="87438"/>
                  </a:moveTo>
                  <a:cubicBezTo>
                    <a:pt x="95554" y="-43143"/>
                    <a:pt x="368536" y="-29635"/>
                    <a:pt x="394427" y="142597"/>
                  </a:cubicBezTo>
                  <a:cubicBezTo>
                    <a:pt x="406810" y="205073"/>
                    <a:pt x="353339" y="257981"/>
                    <a:pt x="304371" y="287250"/>
                  </a:cubicBezTo>
                  <a:cubicBezTo>
                    <a:pt x="228949" y="332278"/>
                    <a:pt x="297617" y="376180"/>
                    <a:pt x="369099" y="366049"/>
                  </a:cubicBezTo>
                  <a:cubicBezTo>
                    <a:pt x="211501" y="446536"/>
                    <a:pt x="-80055" y="263047"/>
                    <a:pt x="20695" y="87438"/>
                  </a:cubicBezTo>
                  <a:close/>
                </a:path>
              </a:pathLst>
            </a:custGeom>
            <a:solidFill>
              <a:srgbClr val="EB6C6C"/>
            </a:solidFill>
            <a:ln w="5622" cap="flat">
              <a:noFill/>
              <a:prstDash val="solid"/>
              <a:miter/>
            </a:ln>
          </p:spPr>
          <p:txBody>
            <a:bodyPr rtlCol="0" anchor="ctr"/>
            <a:lstStyle/>
            <a:p>
              <a:endParaRPr lang="vi-VN"/>
            </a:p>
          </p:txBody>
        </p:sp>
        <p:sp>
          <p:nvSpPr>
            <p:cNvPr id="216" name="Freeform: Shape 215">
              <a:extLst>
                <a:ext uri="{FF2B5EF4-FFF2-40B4-BE49-F238E27FC236}">
                  <a16:creationId xmlns:a16="http://schemas.microsoft.com/office/drawing/2014/main" id="{E241B907-2D63-49F8-544E-3D940165D785}"/>
                </a:ext>
              </a:extLst>
            </p:cNvPr>
            <p:cNvSpPr/>
            <p:nvPr/>
          </p:nvSpPr>
          <p:spPr>
            <a:xfrm>
              <a:off x="3818619" y="3355991"/>
              <a:ext cx="143694" cy="190234"/>
            </a:xfrm>
            <a:custGeom>
              <a:avLst/>
              <a:gdLst>
                <a:gd name="connsiteX0" fmla="*/ 90 w 143694"/>
                <a:gd name="connsiteY0" fmla="*/ 160412 h 190234"/>
                <a:gd name="connsiteX1" fmla="*/ 2904 w 143694"/>
                <a:gd name="connsiteY1" fmla="*/ 134521 h 190234"/>
                <a:gd name="connsiteX2" fmla="*/ 20353 w 143694"/>
                <a:gd name="connsiteY2" fmla="*/ 84990 h 190234"/>
                <a:gd name="connsiteX3" fmla="*/ 90146 w 143694"/>
                <a:gd name="connsiteY3" fmla="*/ 16323 h 190234"/>
                <a:gd name="connsiteX4" fmla="*/ 141928 w 143694"/>
                <a:gd name="connsiteY4" fmla="*/ 0 h 190234"/>
                <a:gd name="connsiteX5" fmla="*/ 142491 w 143694"/>
                <a:gd name="connsiteY5" fmla="*/ 3377 h 190234"/>
                <a:gd name="connsiteX6" fmla="*/ 61441 w 143694"/>
                <a:gd name="connsiteY6" fmla="*/ 46717 h 190234"/>
                <a:gd name="connsiteX7" fmla="*/ 14724 w 143694"/>
                <a:gd name="connsiteY7" fmla="*/ 129455 h 190234"/>
                <a:gd name="connsiteX8" fmla="*/ 10784 w 143694"/>
                <a:gd name="connsiteY8" fmla="*/ 157035 h 190234"/>
                <a:gd name="connsiteX9" fmla="*/ 11347 w 143694"/>
                <a:gd name="connsiteY9" fmla="*/ 185178 h 190234"/>
                <a:gd name="connsiteX10" fmla="*/ 1216 w 143694"/>
                <a:gd name="connsiteY10" fmla="*/ 186303 h 190234"/>
                <a:gd name="connsiteX11" fmla="*/ 90 w 143694"/>
                <a:gd name="connsiteY11" fmla="*/ 160412 h 190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694" h="190234">
                  <a:moveTo>
                    <a:pt x="90" y="160412"/>
                  </a:moveTo>
                  <a:cubicBezTo>
                    <a:pt x="653" y="151407"/>
                    <a:pt x="1216" y="142964"/>
                    <a:pt x="2904" y="134521"/>
                  </a:cubicBezTo>
                  <a:cubicBezTo>
                    <a:pt x="6281" y="117073"/>
                    <a:pt x="12473" y="100750"/>
                    <a:pt x="20353" y="84990"/>
                  </a:cubicBezTo>
                  <a:cubicBezTo>
                    <a:pt x="36112" y="55722"/>
                    <a:pt x="60878" y="31520"/>
                    <a:pt x="90146" y="16323"/>
                  </a:cubicBezTo>
                  <a:cubicBezTo>
                    <a:pt x="106469" y="7880"/>
                    <a:pt x="123917" y="1689"/>
                    <a:pt x="141928" y="0"/>
                  </a:cubicBezTo>
                  <a:cubicBezTo>
                    <a:pt x="144180" y="0"/>
                    <a:pt x="144180" y="2814"/>
                    <a:pt x="142491" y="3377"/>
                  </a:cubicBezTo>
                  <a:cubicBezTo>
                    <a:pt x="112660" y="11820"/>
                    <a:pt x="83955" y="25328"/>
                    <a:pt x="61441" y="46717"/>
                  </a:cubicBezTo>
                  <a:cubicBezTo>
                    <a:pt x="37801" y="69231"/>
                    <a:pt x="22041" y="97936"/>
                    <a:pt x="14724" y="129455"/>
                  </a:cubicBezTo>
                  <a:cubicBezTo>
                    <a:pt x="12473" y="138461"/>
                    <a:pt x="11347" y="148030"/>
                    <a:pt x="10784" y="157035"/>
                  </a:cubicBezTo>
                  <a:cubicBezTo>
                    <a:pt x="10221" y="166604"/>
                    <a:pt x="11910" y="175609"/>
                    <a:pt x="11347" y="185178"/>
                  </a:cubicBezTo>
                  <a:cubicBezTo>
                    <a:pt x="10784" y="190806"/>
                    <a:pt x="2904" y="192495"/>
                    <a:pt x="1216" y="186303"/>
                  </a:cubicBezTo>
                  <a:cubicBezTo>
                    <a:pt x="-473" y="178423"/>
                    <a:pt x="90" y="168855"/>
                    <a:pt x="90" y="160412"/>
                  </a:cubicBezTo>
                  <a:close/>
                </a:path>
              </a:pathLst>
            </a:custGeom>
            <a:solidFill>
              <a:srgbClr val="EB6C6C"/>
            </a:solidFill>
            <a:ln w="5622" cap="flat">
              <a:noFill/>
              <a:prstDash val="solid"/>
              <a:miter/>
            </a:ln>
          </p:spPr>
          <p:txBody>
            <a:bodyPr rtlCol="0" anchor="ctr"/>
            <a:lstStyle/>
            <a:p>
              <a:endParaRPr lang="vi-VN"/>
            </a:p>
          </p:txBody>
        </p:sp>
        <p:sp>
          <p:nvSpPr>
            <p:cNvPr id="217" name="Freeform: Shape 216">
              <a:extLst>
                <a:ext uri="{FF2B5EF4-FFF2-40B4-BE49-F238E27FC236}">
                  <a16:creationId xmlns:a16="http://schemas.microsoft.com/office/drawing/2014/main" id="{3009D9E9-1BA3-B2D9-EA57-05E44ED75E5D}"/>
                </a:ext>
              </a:extLst>
            </p:cNvPr>
            <p:cNvSpPr/>
            <p:nvPr/>
          </p:nvSpPr>
          <p:spPr>
            <a:xfrm>
              <a:off x="3825463" y="3570767"/>
              <a:ext cx="19180" cy="34008"/>
            </a:xfrm>
            <a:custGeom>
              <a:avLst/>
              <a:gdLst>
                <a:gd name="connsiteX0" fmla="*/ 0 w 19180"/>
                <a:gd name="connsiteY0" fmla="*/ 4736 h 34008"/>
                <a:gd name="connsiteX1" fmla="*/ 563 w 19180"/>
                <a:gd name="connsiteY1" fmla="*/ 2485 h 34008"/>
                <a:gd name="connsiteX2" fmla="*/ 1688 w 19180"/>
                <a:gd name="connsiteY2" fmla="*/ 796 h 34008"/>
                <a:gd name="connsiteX3" fmla="*/ 3940 w 19180"/>
                <a:gd name="connsiteY3" fmla="*/ 233 h 34008"/>
                <a:gd name="connsiteX4" fmla="*/ 5066 w 19180"/>
                <a:gd name="connsiteY4" fmla="*/ 1359 h 34008"/>
                <a:gd name="connsiteX5" fmla="*/ 6191 w 19180"/>
                <a:gd name="connsiteY5" fmla="*/ 3047 h 34008"/>
                <a:gd name="connsiteX6" fmla="*/ 7880 w 19180"/>
                <a:gd name="connsiteY6" fmla="*/ 6425 h 34008"/>
                <a:gd name="connsiteX7" fmla="*/ 11257 w 19180"/>
                <a:gd name="connsiteY7" fmla="*/ 14304 h 34008"/>
                <a:gd name="connsiteX8" fmla="*/ 11820 w 19180"/>
                <a:gd name="connsiteY8" fmla="*/ 15430 h 34008"/>
                <a:gd name="connsiteX9" fmla="*/ 12945 w 19180"/>
                <a:gd name="connsiteY9" fmla="*/ 17119 h 34008"/>
                <a:gd name="connsiteX10" fmla="*/ 14634 w 19180"/>
                <a:gd name="connsiteY10" fmla="*/ 20496 h 34008"/>
                <a:gd name="connsiteX11" fmla="*/ 16885 w 19180"/>
                <a:gd name="connsiteY11" fmla="*/ 23873 h 34008"/>
                <a:gd name="connsiteX12" fmla="*/ 18011 w 19180"/>
                <a:gd name="connsiteY12" fmla="*/ 25561 h 34008"/>
                <a:gd name="connsiteX13" fmla="*/ 19137 w 19180"/>
                <a:gd name="connsiteY13" fmla="*/ 28939 h 34008"/>
                <a:gd name="connsiteX14" fmla="*/ 11257 w 19180"/>
                <a:gd name="connsiteY14" fmla="*/ 33441 h 34008"/>
                <a:gd name="connsiteX15" fmla="*/ 5628 w 19180"/>
                <a:gd name="connsiteY15" fmla="*/ 24999 h 34008"/>
                <a:gd name="connsiteX16" fmla="*/ 2251 w 19180"/>
                <a:gd name="connsiteY16" fmla="*/ 16556 h 34008"/>
                <a:gd name="connsiteX17" fmla="*/ 563 w 19180"/>
                <a:gd name="connsiteY17" fmla="*/ 8113 h 34008"/>
                <a:gd name="connsiteX18" fmla="*/ 0 w 19180"/>
                <a:gd name="connsiteY18" fmla="*/ 4736 h 3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180" h="34008">
                  <a:moveTo>
                    <a:pt x="0" y="4736"/>
                  </a:moveTo>
                  <a:cubicBezTo>
                    <a:pt x="0" y="4173"/>
                    <a:pt x="0" y="3047"/>
                    <a:pt x="563" y="2485"/>
                  </a:cubicBezTo>
                  <a:cubicBezTo>
                    <a:pt x="563" y="1922"/>
                    <a:pt x="1126" y="1359"/>
                    <a:pt x="1688" y="796"/>
                  </a:cubicBezTo>
                  <a:cubicBezTo>
                    <a:pt x="2251" y="233"/>
                    <a:pt x="3377" y="-330"/>
                    <a:pt x="3940" y="233"/>
                  </a:cubicBezTo>
                  <a:cubicBezTo>
                    <a:pt x="4503" y="796"/>
                    <a:pt x="5066" y="796"/>
                    <a:pt x="5066" y="1359"/>
                  </a:cubicBezTo>
                  <a:cubicBezTo>
                    <a:pt x="5628" y="1922"/>
                    <a:pt x="5628" y="2485"/>
                    <a:pt x="6191" y="3047"/>
                  </a:cubicBezTo>
                  <a:cubicBezTo>
                    <a:pt x="6754" y="4173"/>
                    <a:pt x="7317" y="5299"/>
                    <a:pt x="7880" y="6425"/>
                  </a:cubicBezTo>
                  <a:cubicBezTo>
                    <a:pt x="9006" y="9239"/>
                    <a:pt x="10131" y="12053"/>
                    <a:pt x="11257" y="14304"/>
                  </a:cubicBezTo>
                  <a:cubicBezTo>
                    <a:pt x="11257" y="13742"/>
                    <a:pt x="11820" y="15430"/>
                    <a:pt x="11820" y="15430"/>
                  </a:cubicBezTo>
                  <a:cubicBezTo>
                    <a:pt x="12383" y="15993"/>
                    <a:pt x="12383" y="16556"/>
                    <a:pt x="12945" y="17119"/>
                  </a:cubicBezTo>
                  <a:cubicBezTo>
                    <a:pt x="13508" y="18244"/>
                    <a:pt x="14071" y="19370"/>
                    <a:pt x="14634" y="20496"/>
                  </a:cubicBezTo>
                  <a:cubicBezTo>
                    <a:pt x="15197" y="21621"/>
                    <a:pt x="15760" y="22747"/>
                    <a:pt x="16885" y="23873"/>
                  </a:cubicBezTo>
                  <a:cubicBezTo>
                    <a:pt x="17448" y="24436"/>
                    <a:pt x="17448" y="24999"/>
                    <a:pt x="18011" y="25561"/>
                  </a:cubicBezTo>
                  <a:cubicBezTo>
                    <a:pt x="18574" y="26687"/>
                    <a:pt x="19137" y="27813"/>
                    <a:pt x="19137" y="28939"/>
                  </a:cubicBezTo>
                  <a:cubicBezTo>
                    <a:pt x="19700" y="32878"/>
                    <a:pt x="14634" y="35130"/>
                    <a:pt x="11257" y="33441"/>
                  </a:cubicBezTo>
                  <a:cubicBezTo>
                    <a:pt x="8443" y="31753"/>
                    <a:pt x="7317" y="27813"/>
                    <a:pt x="5628" y="24999"/>
                  </a:cubicBezTo>
                  <a:cubicBezTo>
                    <a:pt x="4503" y="22184"/>
                    <a:pt x="3377" y="19370"/>
                    <a:pt x="2251" y="16556"/>
                  </a:cubicBezTo>
                  <a:cubicBezTo>
                    <a:pt x="1126" y="13742"/>
                    <a:pt x="563" y="10927"/>
                    <a:pt x="563" y="8113"/>
                  </a:cubicBezTo>
                  <a:cubicBezTo>
                    <a:pt x="0" y="7550"/>
                    <a:pt x="0" y="6425"/>
                    <a:pt x="0" y="4736"/>
                  </a:cubicBezTo>
                  <a:close/>
                </a:path>
              </a:pathLst>
            </a:custGeom>
            <a:solidFill>
              <a:srgbClr val="EB6C6C"/>
            </a:solidFill>
            <a:ln w="5622" cap="flat">
              <a:noFill/>
              <a:prstDash val="solid"/>
              <a:miter/>
            </a:ln>
          </p:spPr>
          <p:txBody>
            <a:bodyPr rtlCol="0" anchor="ctr"/>
            <a:lstStyle/>
            <a:p>
              <a:endParaRPr lang="vi-VN"/>
            </a:p>
          </p:txBody>
        </p:sp>
        <p:sp>
          <p:nvSpPr>
            <p:cNvPr id="218" name="Freeform: Shape 217">
              <a:extLst>
                <a:ext uri="{FF2B5EF4-FFF2-40B4-BE49-F238E27FC236}">
                  <a16:creationId xmlns:a16="http://schemas.microsoft.com/office/drawing/2014/main" id="{888C0443-267F-EF6F-4828-B4FFEC212293}"/>
                </a:ext>
              </a:extLst>
            </p:cNvPr>
            <p:cNvSpPr/>
            <p:nvPr/>
          </p:nvSpPr>
          <p:spPr>
            <a:xfrm>
              <a:off x="4187664" y="3605624"/>
              <a:ext cx="79710" cy="78541"/>
            </a:xfrm>
            <a:custGeom>
              <a:avLst/>
              <a:gdLst>
                <a:gd name="connsiteX0" fmla="*/ 1964 w 79710"/>
                <a:gd name="connsiteY0" fmla="*/ 70629 h 78541"/>
                <a:gd name="connsiteX1" fmla="*/ 14346 w 79710"/>
                <a:gd name="connsiteY1" fmla="*/ 65563 h 78541"/>
                <a:gd name="connsiteX2" fmla="*/ 26166 w 79710"/>
                <a:gd name="connsiteY2" fmla="*/ 59372 h 78541"/>
                <a:gd name="connsiteX3" fmla="*/ 46992 w 79710"/>
                <a:gd name="connsiteY3" fmla="*/ 43612 h 78541"/>
                <a:gd name="connsiteX4" fmla="*/ 63877 w 79710"/>
                <a:gd name="connsiteY4" fmla="*/ 23912 h 78541"/>
                <a:gd name="connsiteX5" fmla="*/ 76823 w 79710"/>
                <a:gd name="connsiteY5" fmla="*/ 835 h 78541"/>
                <a:gd name="connsiteX6" fmla="*/ 79637 w 79710"/>
                <a:gd name="connsiteY6" fmla="*/ 1961 h 78541"/>
                <a:gd name="connsiteX7" fmla="*/ 68943 w 79710"/>
                <a:gd name="connsiteY7" fmla="*/ 27289 h 78541"/>
                <a:gd name="connsiteX8" fmla="*/ 51494 w 79710"/>
                <a:gd name="connsiteY8" fmla="*/ 49240 h 78541"/>
                <a:gd name="connsiteX9" fmla="*/ 30106 w 79710"/>
                <a:gd name="connsiteY9" fmla="*/ 66689 h 78541"/>
                <a:gd name="connsiteX10" fmla="*/ 17723 w 79710"/>
                <a:gd name="connsiteY10" fmla="*/ 73443 h 78541"/>
                <a:gd name="connsiteX11" fmla="*/ 4215 w 79710"/>
                <a:gd name="connsiteY11" fmla="*/ 78509 h 78541"/>
                <a:gd name="connsiteX12" fmla="*/ 1964 w 79710"/>
                <a:gd name="connsiteY12" fmla="*/ 70629 h 7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9710" h="78541">
                  <a:moveTo>
                    <a:pt x="1964" y="70629"/>
                  </a:moveTo>
                  <a:cubicBezTo>
                    <a:pt x="5904" y="68377"/>
                    <a:pt x="10406" y="67252"/>
                    <a:pt x="14346" y="65563"/>
                  </a:cubicBezTo>
                  <a:cubicBezTo>
                    <a:pt x="18286" y="63874"/>
                    <a:pt x="22226" y="61623"/>
                    <a:pt x="26166" y="59372"/>
                  </a:cubicBezTo>
                  <a:cubicBezTo>
                    <a:pt x="33483" y="54869"/>
                    <a:pt x="40800" y="49803"/>
                    <a:pt x="46992" y="43612"/>
                  </a:cubicBezTo>
                  <a:cubicBezTo>
                    <a:pt x="53183" y="37420"/>
                    <a:pt x="59374" y="31229"/>
                    <a:pt x="63877" y="23912"/>
                  </a:cubicBezTo>
                  <a:cubicBezTo>
                    <a:pt x="68943" y="16595"/>
                    <a:pt x="73446" y="8715"/>
                    <a:pt x="76823" y="835"/>
                  </a:cubicBezTo>
                  <a:cubicBezTo>
                    <a:pt x="77386" y="-853"/>
                    <a:pt x="80200" y="273"/>
                    <a:pt x="79637" y="1961"/>
                  </a:cubicBezTo>
                  <a:cubicBezTo>
                    <a:pt x="76823" y="10967"/>
                    <a:pt x="74008" y="19409"/>
                    <a:pt x="68943" y="27289"/>
                  </a:cubicBezTo>
                  <a:cubicBezTo>
                    <a:pt x="63877" y="35169"/>
                    <a:pt x="58249" y="42486"/>
                    <a:pt x="51494" y="49240"/>
                  </a:cubicBezTo>
                  <a:cubicBezTo>
                    <a:pt x="44740" y="55995"/>
                    <a:pt x="37986" y="61623"/>
                    <a:pt x="30106" y="66689"/>
                  </a:cubicBezTo>
                  <a:cubicBezTo>
                    <a:pt x="26166" y="69503"/>
                    <a:pt x="21663" y="71754"/>
                    <a:pt x="17723" y="73443"/>
                  </a:cubicBezTo>
                  <a:cubicBezTo>
                    <a:pt x="13221" y="75694"/>
                    <a:pt x="8718" y="77946"/>
                    <a:pt x="4215" y="78509"/>
                  </a:cubicBezTo>
                  <a:cubicBezTo>
                    <a:pt x="-288" y="79071"/>
                    <a:pt x="-1414" y="72317"/>
                    <a:pt x="1964" y="70629"/>
                  </a:cubicBezTo>
                  <a:close/>
                </a:path>
              </a:pathLst>
            </a:custGeom>
            <a:solidFill>
              <a:srgbClr val="EB6C6C"/>
            </a:solidFill>
            <a:ln w="5622" cap="flat">
              <a:noFill/>
              <a:prstDash val="solid"/>
              <a:miter/>
            </a:ln>
          </p:spPr>
          <p:txBody>
            <a:bodyPr rtlCol="0" anchor="ctr"/>
            <a:lstStyle/>
            <a:p>
              <a:endParaRPr lang="vi-VN"/>
            </a:p>
          </p:txBody>
        </p:sp>
        <p:sp>
          <p:nvSpPr>
            <p:cNvPr id="219" name="Freeform: Shape 218">
              <a:extLst>
                <a:ext uri="{FF2B5EF4-FFF2-40B4-BE49-F238E27FC236}">
                  <a16:creationId xmlns:a16="http://schemas.microsoft.com/office/drawing/2014/main" id="{2286B00F-E739-27CA-50A3-A6F40332D863}"/>
                </a:ext>
              </a:extLst>
            </p:cNvPr>
            <p:cNvSpPr/>
            <p:nvPr/>
          </p:nvSpPr>
          <p:spPr>
            <a:xfrm>
              <a:off x="3921711" y="3501206"/>
              <a:ext cx="32645" cy="32645"/>
            </a:xfrm>
            <a:custGeom>
              <a:avLst/>
              <a:gdLst>
                <a:gd name="connsiteX0" fmla="*/ 0 w 32645"/>
                <a:gd name="connsiteY0" fmla="*/ 16323 h 32645"/>
                <a:gd name="connsiteX1" fmla="*/ 16323 w 32645"/>
                <a:gd name="connsiteY1" fmla="*/ 0 h 32645"/>
                <a:gd name="connsiteX2" fmla="*/ 32645 w 32645"/>
                <a:gd name="connsiteY2" fmla="*/ 16323 h 32645"/>
                <a:gd name="connsiteX3" fmla="*/ 16323 w 32645"/>
                <a:gd name="connsiteY3" fmla="*/ 32645 h 32645"/>
                <a:gd name="connsiteX4" fmla="*/ 0 w 32645"/>
                <a:gd name="connsiteY4" fmla="*/ 16323 h 32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45" h="32645">
                  <a:moveTo>
                    <a:pt x="0" y="16323"/>
                  </a:moveTo>
                  <a:cubicBezTo>
                    <a:pt x="0" y="7317"/>
                    <a:pt x="7317" y="0"/>
                    <a:pt x="16323" y="0"/>
                  </a:cubicBezTo>
                  <a:cubicBezTo>
                    <a:pt x="25328" y="0"/>
                    <a:pt x="32645" y="7317"/>
                    <a:pt x="32645" y="16323"/>
                  </a:cubicBezTo>
                  <a:cubicBezTo>
                    <a:pt x="32645" y="25328"/>
                    <a:pt x="25328" y="32645"/>
                    <a:pt x="16323" y="32645"/>
                  </a:cubicBezTo>
                  <a:cubicBezTo>
                    <a:pt x="7317" y="32082"/>
                    <a:pt x="0" y="24765"/>
                    <a:pt x="0" y="16323"/>
                  </a:cubicBezTo>
                  <a:close/>
                </a:path>
              </a:pathLst>
            </a:custGeom>
            <a:solidFill>
              <a:srgbClr val="FFFFFF"/>
            </a:solidFill>
            <a:ln w="5622" cap="flat">
              <a:noFill/>
              <a:prstDash val="solid"/>
              <a:miter/>
            </a:ln>
          </p:spPr>
          <p:txBody>
            <a:bodyPr rtlCol="0" anchor="ctr"/>
            <a:lstStyle/>
            <a:p>
              <a:endParaRPr lang="vi-VN"/>
            </a:p>
          </p:txBody>
        </p:sp>
        <p:sp>
          <p:nvSpPr>
            <p:cNvPr id="220" name="Freeform: Shape 219">
              <a:extLst>
                <a:ext uri="{FF2B5EF4-FFF2-40B4-BE49-F238E27FC236}">
                  <a16:creationId xmlns:a16="http://schemas.microsoft.com/office/drawing/2014/main" id="{36A8B519-788F-F253-208F-BA562A4D7827}"/>
                </a:ext>
              </a:extLst>
            </p:cNvPr>
            <p:cNvSpPr/>
            <p:nvPr/>
          </p:nvSpPr>
          <p:spPr>
            <a:xfrm>
              <a:off x="3994318" y="3501206"/>
              <a:ext cx="32645" cy="32645"/>
            </a:xfrm>
            <a:custGeom>
              <a:avLst/>
              <a:gdLst>
                <a:gd name="connsiteX0" fmla="*/ 0 w 32645"/>
                <a:gd name="connsiteY0" fmla="*/ 16323 h 32645"/>
                <a:gd name="connsiteX1" fmla="*/ 16323 w 32645"/>
                <a:gd name="connsiteY1" fmla="*/ 0 h 32645"/>
                <a:gd name="connsiteX2" fmla="*/ 32645 w 32645"/>
                <a:gd name="connsiteY2" fmla="*/ 16323 h 32645"/>
                <a:gd name="connsiteX3" fmla="*/ 16323 w 32645"/>
                <a:gd name="connsiteY3" fmla="*/ 32645 h 32645"/>
                <a:gd name="connsiteX4" fmla="*/ 0 w 32645"/>
                <a:gd name="connsiteY4" fmla="*/ 16323 h 32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45" h="32645">
                  <a:moveTo>
                    <a:pt x="0" y="16323"/>
                  </a:moveTo>
                  <a:cubicBezTo>
                    <a:pt x="0" y="7317"/>
                    <a:pt x="7317" y="0"/>
                    <a:pt x="16323" y="0"/>
                  </a:cubicBezTo>
                  <a:cubicBezTo>
                    <a:pt x="25328" y="0"/>
                    <a:pt x="32645" y="7317"/>
                    <a:pt x="32645" y="16323"/>
                  </a:cubicBezTo>
                  <a:cubicBezTo>
                    <a:pt x="32645" y="25328"/>
                    <a:pt x="25328" y="32645"/>
                    <a:pt x="16323" y="32645"/>
                  </a:cubicBezTo>
                  <a:cubicBezTo>
                    <a:pt x="7317" y="32082"/>
                    <a:pt x="0" y="24765"/>
                    <a:pt x="0" y="16323"/>
                  </a:cubicBezTo>
                  <a:close/>
                </a:path>
              </a:pathLst>
            </a:custGeom>
            <a:solidFill>
              <a:srgbClr val="FFFFFF"/>
            </a:solidFill>
            <a:ln w="5622" cap="flat">
              <a:noFill/>
              <a:prstDash val="solid"/>
              <a:miter/>
            </a:ln>
          </p:spPr>
          <p:txBody>
            <a:bodyPr rtlCol="0" anchor="ctr"/>
            <a:lstStyle/>
            <a:p>
              <a:endParaRPr lang="vi-VN"/>
            </a:p>
          </p:txBody>
        </p:sp>
        <p:sp>
          <p:nvSpPr>
            <p:cNvPr id="221" name="Freeform: Shape 220">
              <a:extLst>
                <a:ext uri="{FF2B5EF4-FFF2-40B4-BE49-F238E27FC236}">
                  <a16:creationId xmlns:a16="http://schemas.microsoft.com/office/drawing/2014/main" id="{60722EB6-2ADF-B390-5C0B-55F58F55A9BE}"/>
                </a:ext>
              </a:extLst>
            </p:cNvPr>
            <p:cNvSpPr/>
            <p:nvPr/>
          </p:nvSpPr>
          <p:spPr>
            <a:xfrm>
              <a:off x="4066926" y="3501206"/>
              <a:ext cx="32645" cy="32645"/>
            </a:xfrm>
            <a:custGeom>
              <a:avLst/>
              <a:gdLst>
                <a:gd name="connsiteX0" fmla="*/ 0 w 32645"/>
                <a:gd name="connsiteY0" fmla="*/ 16323 h 32645"/>
                <a:gd name="connsiteX1" fmla="*/ 16323 w 32645"/>
                <a:gd name="connsiteY1" fmla="*/ 0 h 32645"/>
                <a:gd name="connsiteX2" fmla="*/ 32645 w 32645"/>
                <a:gd name="connsiteY2" fmla="*/ 16323 h 32645"/>
                <a:gd name="connsiteX3" fmla="*/ 16323 w 32645"/>
                <a:gd name="connsiteY3" fmla="*/ 32645 h 32645"/>
                <a:gd name="connsiteX4" fmla="*/ 0 w 32645"/>
                <a:gd name="connsiteY4" fmla="*/ 16323 h 32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45" h="32645">
                  <a:moveTo>
                    <a:pt x="0" y="16323"/>
                  </a:moveTo>
                  <a:cubicBezTo>
                    <a:pt x="0" y="7317"/>
                    <a:pt x="7317" y="0"/>
                    <a:pt x="16323" y="0"/>
                  </a:cubicBezTo>
                  <a:cubicBezTo>
                    <a:pt x="25328" y="0"/>
                    <a:pt x="32645" y="7317"/>
                    <a:pt x="32645" y="16323"/>
                  </a:cubicBezTo>
                  <a:cubicBezTo>
                    <a:pt x="32645" y="25328"/>
                    <a:pt x="25328" y="32645"/>
                    <a:pt x="16323" y="32645"/>
                  </a:cubicBezTo>
                  <a:cubicBezTo>
                    <a:pt x="7317" y="32082"/>
                    <a:pt x="0" y="24765"/>
                    <a:pt x="0" y="16323"/>
                  </a:cubicBezTo>
                  <a:close/>
                </a:path>
              </a:pathLst>
            </a:custGeom>
            <a:solidFill>
              <a:srgbClr val="FFFFFF"/>
            </a:solidFill>
            <a:ln w="5622" cap="flat">
              <a:noFill/>
              <a:prstDash val="solid"/>
              <a:miter/>
            </a:ln>
          </p:spPr>
          <p:txBody>
            <a:bodyPr rtlCol="0" anchor="ctr"/>
            <a:lstStyle/>
            <a:p>
              <a:endParaRPr lang="vi-VN"/>
            </a:p>
          </p:txBody>
        </p:sp>
        <p:sp>
          <p:nvSpPr>
            <p:cNvPr id="222" name="Freeform: Shape 221">
              <a:extLst>
                <a:ext uri="{FF2B5EF4-FFF2-40B4-BE49-F238E27FC236}">
                  <a16:creationId xmlns:a16="http://schemas.microsoft.com/office/drawing/2014/main" id="{3C50286A-55A3-D0F0-4977-F6ABD9E11E41}"/>
                </a:ext>
              </a:extLst>
            </p:cNvPr>
            <p:cNvSpPr/>
            <p:nvPr/>
          </p:nvSpPr>
          <p:spPr>
            <a:xfrm>
              <a:off x="4143474" y="3501206"/>
              <a:ext cx="32645" cy="32645"/>
            </a:xfrm>
            <a:custGeom>
              <a:avLst/>
              <a:gdLst>
                <a:gd name="connsiteX0" fmla="*/ 0 w 32645"/>
                <a:gd name="connsiteY0" fmla="*/ 16323 h 32645"/>
                <a:gd name="connsiteX1" fmla="*/ 16323 w 32645"/>
                <a:gd name="connsiteY1" fmla="*/ 0 h 32645"/>
                <a:gd name="connsiteX2" fmla="*/ 32645 w 32645"/>
                <a:gd name="connsiteY2" fmla="*/ 16323 h 32645"/>
                <a:gd name="connsiteX3" fmla="*/ 16323 w 32645"/>
                <a:gd name="connsiteY3" fmla="*/ 32645 h 32645"/>
                <a:gd name="connsiteX4" fmla="*/ 0 w 32645"/>
                <a:gd name="connsiteY4" fmla="*/ 16323 h 32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45" h="32645">
                  <a:moveTo>
                    <a:pt x="0" y="16323"/>
                  </a:moveTo>
                  <a:cubicBezTo>
                    <a:pt x="0" y="7317"/>
                    <a:pt x="7317" y="0"/>
                    <a:pt x="16323" y="0"/>
                  </a:cubicBezTo>
                  <a:cubicBezTo>
                    <a:pt x="25328" y="0"/>
                    <a:pt x="32645" y="7317"/>
                    <a:pt x="32645" y="16323"/>
                  </a:cubicBezTo>
                  <a:cubicBezTo>
                    <a:pt x="32645" y="25328"/>
                    <a:pt x="25328" y="32645"/>
                    <a:pt x="16323" y="32645"/>
                  </a:cubicBezTo>
                  <a:cubicBezTo>
                    <a:pt x="7317" y="32645"/>
                    <a:pt x="0" y="24765"/>
                    <a:pt x="0" y="16323"/>
                  </a:cubicBezTo>
                  <a:close/>
                </a:path>
              </a:pathLst>
            </a:custGeom>
            <a:solidFill>
              <a:srgbClr val="FFFFFF"/>
            </a:solidFill>
            <a:ln w="5622" cap="flat">
              <a:noFill/>
              <a:prstDash val="solid"/>
              <a:miter/>
            </a:ln>
          </p:spPr>
          <p:txBody>
            <a:bodyPr rtlCol="0" anchor="ctr"/>
            <a:lstStyle/>
            <a:p>
              <a:endParaRPr lang="vi-VN"/>
            </a:p>
          </p:txBody>
        </p:sp>
      </p:grpSp>
      <p:sp>
        <p:nvSpPr>
          <p:cNvPr id="223" name="Freeform: Shape 222">
            <a:extLst>
              <a:ext uri="{FF2B5EF4-FFF2-40B4-BE49-F238E27FC236}">
                <a16:creationId xmlns:a16="http://schemas.microsoft.com/office/drawing/2014/main" id="{4BA892ED-A4F5-0104-3A8A-EED62E37F2E7}"/>
              </a:ext>
            </a:extLst>
          </p:cNvPr>
          <p:cNvSpPr/>
          <p:nvPr/>
        </p:nvSpPr>
        <p:spPr>
          <a:xfrm>
            <a:off x="3489663" y="3434139"/>
            <a:ext cx="83644" cy="84605"/>
          </a:xfrm>
          <a:custGeom>
            <a:avLst/>
            <a:gdLst>
              <a:gd name="connsiteX0" fmla="*/ 81393 w 83644"/>
              <a:gd name="connsiteY0" fmla="*/ 45680 h 84605"/>
              <a:gd name="connsiteX1" fmla="*/ 83081 w 83644"/>
              <a:gd name="connsiteY1" fmla="*/ 57500 h 84605"/>
              <a:gd name="connsiteX2" fmla="*/ 72387 w 83644"/>
              <a:gd name="connsiteY2" fmla="*/ 68757 h 84605"/>
              <a:gd name="connsiteX3" fmla="*/ 20042 w 83644"/>
              <a:gd name="connsiteY3" fmla="*/ 83954 h 84605"/>
              <a:gd name="connsiteX4" fmla="*/ 4845 w 83644"/>
              <a:gd name="connsiteY4" fmla="*/ 80014 h 84605"/>
              <a:gd name="connsiteX5" fmla="*/ 342 w 83644"/>
              <a:gd name="connsiteY5" fmla="*/ 64817 h 84605"/>
              <a:gd name="connsiteX6" fmla="*/ 13288 w 83644"/>
              <a:gd name="connsiteY6" fmla="*/ 11909 h 84605"/>
              <a:gd name="connsiteX7" fmla="*/ 23982 w 83644"/>
              <a:gd name="connsiteY7" fmla="*/ 652 h 84605"/>
              <a:gd name="connsiteX8" fmla="*/ 39179 w 83644"/>
              <a:gd name="connsiteY8" fmla="*/ 4592 h 84605"/>
              <a:gd name="connsiteX9" fmla="*/ 78578 w 83644"/>
              <a:gd name="connsiteY9" fmla="*/ 42303 h 84605"/>
              <a:gd name="connsiteX10" fmla="*/ 81393 w 83644"/>
              <a:gd name="connsiteY10" fmla="*/ 45680 h 84605"/>
              <a:gd name="connsiteX11" fmla="*/ 12725 w 83644"/>
              <a:gd name="connsiteY11" fmla="*/ 70445 h 84605"/>
              <a:gd name="connsiteX12" fmla="*/ 13288 w 83644"/>
              <a:gd name="connsiteY12" fmla="*/ 71008 h 84605"/>
              <a:gd name="connsiteX13" fmla="*/ 16665 w 83644"/>
              <a:gd name="connsiteY13" fmla="*/ 71571 h 84605"/>
              <a:gd name="connsiteX14" fmla="*/ 69010 w 83644"/>
              <a:gd name="connsiteY14" fmla="*/ 56374 h 84605"/>
              <a:gd name="connsiteX15" fmla="*/ 71261 w 83644"/>
              <a:gd name="connsiteY15" fmla="*/ 54123 h 84605"/>
              <a:gd name="connsiteX16" fmla="*/ 70136 w 83644"/>
              <a:gd name="connsiteY16" fmla="*/ 50746 h 84605"/>
              <a:gd name="connsiteX17" fmla="*/ 30736 w 83644"/>
              <a:gd name="connsiteY17" fmla="*/ 13035 h 84605"/>
              <a:gd name="connsiteX18" fmla="*/ 27359 w 83644"/>
              <a:gd name="connsiteY18" fmla="*/ 12472 h 84605"/>
              <a:gd name="connsiteX19" fmla="*/ 25108 w 83644"/>
              <a:gd name="connsiteY19" fmla="*/ 14723 h 84605"/>
              <a:gd name="connsiteX20" fmla="*/ 12162 w 83644"/>
              <a:gd name="connsiteY20" fmla="*/ 67631 h 84605"/>
              <a:gd name="connsiteX21" fmla="*/ 12725 w 83644"/>
              <a:gd name="connsiteY21" fmla="*/ 70445 h 8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3644" h="84605">
                <a:moveTo>
                  <a:pt x="81393" y="45680"/>
                </a:moveTo>
                <a:cubicBezTo>
                  <a:pt x="83644" y="49057"/>
                  <a:pt x="84207" y="53560"/>
                  <a:pt x="83081" y="57500"/>
                </a:cubicBezTo>
                <a:cubicBezTo>
                  <a:pt x="81956" y="63128"/>
                  <a:pt x="77453" y="67068"/>
                  <a:pt x="72387" y="68757"/>
                </a:cubicBezTo>
                <a:lnTo>
                  <a:pt x="20042" y="83954"/>
                </a:lnTo>
                <a:cubicBezTo>
                  <a:pt x="14414" y="85642"/>
                  <a:pt x="8785" y="83954"/>
                  <a:pt x="4845" y="80014"/>
                </a:cubicBezTo>
                <a:cubicBezTo>
                  <a:pt x="905" y="76074"/>
                  <a:pt x="-783" y="70445"/>
                  <a:pt x="342" y="64817"/>
                </a:cubicBezTo>
                <a:lnTo>
                  <a:pt x="13288" y="11909"/>
                </a:lnTo>
                <a:cubicBezTo>
                  <a:pt x="14414" y="6280"/>
                  <a:pt x="18916" y="2341"/>
                  <a:pt x="23982" y="652"/>
                </a:cubicBezTo>
                <a:cubicBezTo>
                  <a:pt x="29611" y="-1037"/>
                  <a:pt x="35239" y="652"/>
                  <a:pt x="39179" y="4592"/>
                </a:cubicBezTo>
                <a:lnTo>
                  <a:pt x="78578" y="42303"/>
                </a:lnTo>
                <a:cubicBezTo>
                  <a:pt x="79704" y="43429"/>
                  <a:pt x="80267" y="44554"/>
                  <a:pt x="81393" y="45680"/>
                </a:cubicBezTo>
                <a:close/>
                <a:moveTo>
                  <a:pt x="12725" y="70445"/>
                </a:moveTo>
                <a:cubicBezTo>
                  <a:pt x="12725" y="71008"/>
                  <a:pt x="13288" y="71008"/>
                  <a:pt x="13288" y="71008"/>
                </a:cubicBezTo>
                <a:cubicBezTo>
                  <a:pt x="13851" y="71571"/>
                  <a:pt x="14976" y="72134"/>
                  <a:pt x="16665" y="71571"/>
                </a:cubicBezTo>
                <a:lnTo>
                  <a:pt x="69010" y="56374"/>
                </a:lnTo>
                <a:cubicBezTo>
                  <a:pt x="70699" y="55811"/>
                  <a:pt x="71261" y="54686"/>
                  <a:pt x="71261" y="54123"/>
                </a:cubicBezTo>
                <a:cubicBezTo>
                  <a:pt x="71261" y="53560"/>
                  <a:pt x="71824" y="52434"/>
                  <a:pt x="70136" y="50746"/>
                </a:cubicBezTo>
                <a:lnTo>
                  <a:pt x="30736" y="13035"/>
                </a:lnTo>
                <a:cubicBezTo>
                  <a:pt x="29611" y="11909"/>
                  <a:pt x="27922" y="11909"/>
                  <a:pt x="27359" y="12472"/>
                </a:cubicBezTo>
                <a:cubicBezTo>
                  <a:pt x="26796" y="12472"/>
                  <a:pt x="25671" y="13035"/>
                  <a:pt x="25108" y="14723"/>
                </a:cubicBezTo>
                <a:lnTo>
                  <a:pt x="12162" y="67631"/>
                </a:lnTo>
                <a:cubicBezTo>
                  <a:pt x="12162" y="69320"/>
                  <a:pt x="12725" y="69883"/>
                  <a:pt x="12725" y="70445"/>
                </a:cubicBezTo>
                <a:close/>
              </a:path>
            </a:pathLst>
          </a:custGeom>
          <a:solidFill>
            <a:srgbClr val="EB6C6C"/>
          </a:solidFill>
          <a:ln w="5622" cap="flat">
            <a:noFill/>
            <a:prstDash val="solid"/>
            <a:miter/>
          </a:ln>
        </p:spPr>
        <p:txBody>
          <a:bodyPr rtlCol="0" anchor="ctr"/>
          <a:lstStyle/>
          <a:p>
            <a:endParaRPr lang="vi-VN"/>
          </a:p>
        </p:txBody>
      </p:sp>
      <p:sp>
        <p:nvSpPr>
          <p:cNvPr id="224" name="Freeform: Shape 223">
            <a:extLst>
              <a:ext uri="{FF2B5EF4-FFF2-40B4-BE49-F238E27FC236}">
                <a16:creationId xmlns:a16="http://schemas.microsoft.com/office/drawing/2014/main" id="{4127D5E5-ED72-532A-0526-4892929772D3}"/>
              </a:ext>
            </a:extLst>
          </p:cNvPr>
          <p:cNvSpPr/>
          <p:nvPr/>
        </p:nvSpPr>
        <p:spPr>
          <a:xfrm>
            <a:off x="8632765" y="4886943"/>
            <a:ext cx="76547" cy="76547"/>
          </a:xfrm>
          <a:custGeom>
            <a:avLst/>
            <a:gdLst>
              <a:gd name="connsiteX0" fmla="*/ 54034 w 76547"/>
              <a:gd name="connsiteY0" fmla="*/ 38274 h 76547"/>
              <a:gd name="connsiteX1" fmla="*/ 73170 w 76547"/>
              <a:gd name="connsiteY1" fmla="*/ 19137 h 76547"/>
              <a:gd name="connsiteX2" fmla="*/ 73170 w 76547"/>
              <a:gd name="connsiteY2" fmla="*/ 3377 h 76547"/>
              <a:gd name="connsiteX3" fmla="*/ 57411 w 76547"/>
              <a:gd name="connsiteY3" fmla="*/ 3377 h 76547"/>
              <a:gd name="connsiteX4" fmla="*/ 38274 w 76547"/>
              <a:gd name="connsiteY4" fmla="*/ 22514 h 76547"/>
              <a:gd name="connsiteX5" fmla="*/ 19137 w 76547"/>
              <a:gd name="connsiteY5" fmla="*/ 3377 h 76547"/>
              <a:gd name="connsiteX6" fmla="*/ 3377 w 76547"/>
              <a:gd name="connsiteY6" fmla="*/ 3377 h 76547"/>
              <a:gd name="connsiteX7" fmla="*/ 3377 w 76547"/>
              <a:gd name="connsiteY7" fmla="*/ 19137 h 76547"/>
              <a:gd name="connsiteX8" fmla="*/ 22514 w 76547"/>
              <a:gd name="connsiteY8" fmla="*/ 38274 h 76547"/>
              <a:gd name="connsiteX9" fmla="*/ 3377 w 76547"/>
              <a:gd name="connsiteY9" fmla="*/ 57411 h 76547"/>
              <a:gd name="connsiteX10" fmla="*/ 3377 w 76547"/>
              <a:gd name="connsiteY10" fmla="*/ 73170 h 76547"/>
              <a:gd name="connsiteX11" fmla="*/ 11257 w 76547"/>
              <a:gd name="connsiteY11" fmla="*/ 76548 h 76547"/>
              <a:gd name="connsiteX12" fmla="*/ 19137 w 76547"/>
              <a:gd name="connsiteY12" fmla="*/ 73170 h 76547"/>
              <a:gd name="connsiteX13" fmla="*/ 38274 w 76547"/>
              <a:gd name="connsiteY13" fmla="*/ 54034 h 76547"/>
              <a:gd name="connsiteX14" fmla="*/ 57411 w 76547"/>
              <a:gd name="connsiteY14" fmla="*/ 73170 h 76547"/>
              <a:gd name="connsiteX15" fmla="*/ 65291 w 76547"/>
              <a:gd name="connsiteY15" fmla="*/ 76548 h 76547"/>
              <a:gd name="connsiteX16" fmla="*/ 73170 w 76547"/>
              <a:gd name="connsiteY16" fmla="*/ 73170 h 76547"/>
              <a:gd name="connsiteX17" fmla="*/ 73170 w 76547"/>
              <a:gd name="connsiteY17" fmla="*/ 57411 h 76547"/>
              <a:gd name="connsiteX18" fmla="*/ 54034 w 76547"/>
              <a:gd name="connsiteY18" fmla="*/ 38274 h 76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6547" h="76547">
                <a:moveTo>
                  <a:pt x="54034" y="38274"/>
                </a:moveTo>
                <a:lnTo>
                  <a:pt x="73170" y="19137"/>
                </a:lnTo>
                <a:cubicBezTo>
                  <a:pt x="77673" y="14634"/>
                  <a:pt x="77673" y="7880"/>
                  <a:pt x="73170" y="3377"/>
                </a:cubicBezTo>
                <a:cubicBezTo>
                  <a:pt x="68668" y="-1126"/>
                  <a:pt x="61913" y="-1126"/>
                  <a:pt x="57411" y="3377"/>
                </a:cubicBezTo>
                <a:lnTo>
                  <a:pt x="38274" y="22514"/>
                </a:lnTo>
                <a:lnTo>
                  <a:pt x="19137" y="3377"/>
                </a:lnTo>
                <a:cubicBezTo>
                  <a:pt x="14634" y="-1126"/>
                  <a:pt x="7880" y="-1126"/>
                  <a:pt x="3377" y="3377"/>
                </a:cubicBezTo>
                <a:cubicBezTo>
                  <a:pt x="-1126" y="7880"/>
                  <a:pt x="-1126" y="14634"/>
                  <a:pt x="3377" y="19137"/>
                </a:cubicBezTo>
                <a:lnTo>
                  <a:pt x="22514" y="38274"/>
                </a:lnTo>
                <a:lnTo>
                  <a:pt x="3377" y="57411"/>
                </a:lnTo>
                <a:cubicBezTo>
                  <a:pt x="-1126" y="61913"/>
                  <a:pt x="-1126" y="68668"/>
                  <a:pt x="3377" y="73170"/>
                </a:cubicBezTo>
                <a:cubicBezTo>
                  <a:pt x="5628" y="75422"/>
                  <a:pt x="8442" y="76548"/>
                  <a:pt x="11257" y="76548"/>
                </a:cubicBezTo>
                <a:cubicBezTo>
                  <a:pt x="14071" y="76548"/>
                  <a:pt x="16885" y="75422"/>
                  <a:pt x="19137" y="73170"/>
                </a:cubicBezTo>
                <a:lnTo>
                  <a:pt x="38274" y="54034"/>
                </a:lnTo>
                <a:lnTo>
                  <a:pt x="57411" y="73170"/>
                </a:lnTo>
                <a:cubicBezTo>
                  <a:pt x="59662" y="75422"/>
                  <a:pt x="62477" y="76548"/>
                  <a:pt x="65291" y="76548"/>
                </a:cubicBezTo>
                <a:cubicBezTo>
                  <a:pt x="68105" y="76548"/>
                  <a:pt x="70919" y="75422"/>
                  <a:pt x="73170" y="73170"/>
                </a:cubicBezTo>
                <a:cubicBezTo>
                  <a:pt x="77673" y="68668"/>
                  <a:pt x="77673" y="61913"/>
                  <a:pt x="73170" y="57411"/>
                </a:cubicBezTo>
                <a:lnTo>
                  <a:pt x="54034" y="38274"/>
                </a:lnTo>
                <a:close/>
              </a:path>
            </a:pathLst>
          </a:custGeom>
          <a:solidFill>
            <a:srgbClr val="FFB86B"/>
          </a:solidFill>
          <a:ln w="5622" cap="flat">
            <a:noFill/>
            <a:prstDash val="solid"/>
            <a:miter/>
          </a:ln>
        </p:spPr>
        <p:txBody>
          <a:bodyPr rtlCol="0" anchor="ctr"/>
          <a:lstStyle/>
          <a:p>
            <a:endParaRPr lang="vi-VN"/>
          </a:p>
        </p:txBody>
      </p:sp>
      <p:sp>
        <p:nvSpPr>
          <p:cNvPr id="225" name="Freeform: Shape 224">
            <a:extLst>
              <a:ext uri="{FF2B5EF4-FFF2-40B4-BE49-F238E27FC236}">
                <a16:creationId xmlns:a16="http://schemas.microsoft.com/office/drawing/2014/main" id="{3C1F309B-2129-4614-EB90-AE4203A413B5}"/>
              </a:ext>
            </a:extLst>
          </p:cNvPr>
          <p:cNvSpPr/>
          <p:nvPr/>
        </p:nvSpPr>
        <p:spPr>
          <a:xfrm>
            <a:off x="7437834" y="1924665"/>
            <a:ext cx="76547" cy="76547"/>
          </a:xfrm>
          <a:custGeom>
            <a:avLst/>
            <a:gdLst>
              <a:gd name="connsiteX0" fmla="*/ 54034 w 76547"/>
              <a:gd name="connsiteY0" fmla="*/ 38274 h 76547"/>
              <a:gd name="connsiteX1" fmla="*/ 73171 w 76547"/>
              <a:gd name="connsiteY1" fmla="*/ 19137 h 76547"/>
              <a:gd name="connsiteX2" fmla="*/ 73171 w 76547"/>
              <a:gd name="connsiteY2" fmla="*/ 3377 h 76547"/>
              <a:gd name="connsiteX3" fmla="*/ 57410 w 76547"/>
              <a:gd name="connsiteY3" fmla="*/ 3377 h 76547"/>
              <a:gd name="connsiteX4" fmla="*/ 38274 w 76547"/>
              <a:gd name="connsiteY4" fmla="*/ 22514 h 76547"/>
              <a:gd name="connsiteX5" fmla="*/ 19137 w 76547"/>
              <a:gd name="connsiteY5" fmla="*/ 3377 h 76547"/>
              <a:gd name="connsiteX6" fmla="*/ 3377 w 76547"/>
              <a:gd name="connsiteY6" fmla="*/ 3377 h 76547"/>
              <a:gd name="connsiteX7" fmla="*/ 3377 w 76547"/>
              <a:gd name="connsiteY7" fmla="*/ 19137 h 76547"/>
              <a:gd name="connsiteX8" fmla="*/ 22514 w 76547"/>
              <a:gd name="connsiteY8" fmla="*/ 38274 h 76547"/>
              <a:gd name="connsiteX9" fmla="*/ 3377 w 76547"/>
              <a:gd name="connsiteY9" fmla="*/ 57411 h 76547"/>
              <a:gd name="connsiteX10" fmla="*/ 3377 w 76547"/>
              <a:gd name="connsiteY10" fmla="*/ 73170 h 76547"/>
              <a:gd name="connsiteX11" fmla="*/ 11257 w 76547"/>
              <a:gd name="connsiteY11" fmla="*/ 76548 h 76547"/>
              <a:gd name="connsiteX12" fmla="*/ 19137 w 76547"/>
              <a:gd name="connsiteY12" fmla="*/ 73170 h 76547"/>
              <a:gd name="connsiteX13" fmla="*/ 38274 w 76547"/>
              <a:gd name="connsiteY13" fmla="*/ 54034 h 76547"/>
              <a:gd name="connsiteX14" fmla="*/ 57410 w 76547"/>
              <a:gd name="connsiteY14" fmla="*/ 73170 h 76547"/>
              <a:gd name="connsiteX15" fmla="*/ 65291 w 76547"/>
              <a:gd name="connsiteY15" fmla="*/ 76548 h 76547"/>
              <a:gd name="connsiteX16" fmla="*/ 73171 w 76547"/>
              <a:gd name="connsiteY16" fmla="*/ 73170 h 76547"/>
              <a:gd name="connsiteX17" fmla="*/ 73171 w 76547"/>
              <a:gd name="connsiteY17" fmla="*/ 57411 h 76547"/>
              <a:gd name="connsiteX18" fmla="*/ 54034 w 76547"/>
              <a:gd name="connsiteY18" fmla="*/ 38274 h 76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6547" h="76547">
                <a:moveTo>
                  <a:pt x="54034" y="38274"/>
                </a:moveTo>
                <a:lnTo>
                  <a:pt x="73171" y="19137"/>
                </a:lnTo>
                <a:cubicBezTo>
                  <a:pt x="77673" y="14634"/>
                  <a:pt x="77673" y="7880"/>
                  <a:pt x="73171" y="3377"/>
                </a:cubicBezTo>
                <a:cubicBezTo>
                  <a:pt x="68667" y="-1126"/>
                  <a:pt x="61914" y="-1126"/>
                  <a:pt x="57410" y="3377"/>
                </a:cubicBezTo>
                <a:lnTo>
                  <a:pt x="38274" y="22514"/>
                </a:lnTo>
                <a:lnTo>
                  <a:pt x="19137" y="3377"/>
                </a:lnTo>
                <a:cubicBezTo>
                  <a:pt x="14634" y="-1126"/>
                  <a:pt x="7880" y="-1126"/>
                  <a:pt x="3377" y="3377"/>
                </a:cubicBezTo>
                <a:cubicBezTo>
                  <a:pt x="-1126" y="7880"/>
                  <a:pt x="-1126" y="14634"/>
                  <a:pt x="3377" y="19137"/>
                </a:cubicBezTo>
                <a:lnTo>
                  <a:pt x="22514" y="38274"/>
                </a:lnTo>
                <a:lnTo>
                  <a:pt x="3377" y="57411"/>
                </a:lnTo>
                <a:cubicBezTo>
                  <a:pt x="-1126" y="61913"/>
                  <a:pt x="-1126" y="68668"/>
                  <a:pt x="3377" y="73170"/>
                </a:cubicBezTo>
                <a:cubicBezTo>
                  <a:pt x="5629" y="75422"/>
                  <a:pt x="8443" y="76548"/>
                  <a:pt x="11257" y="76548"/>
                </a:cubicBezTo>
                <a:cubicBezTo>
                  <a:pt x="14071" y="76548"/>
                  <a:pt x="16886" y="75422"/>
                  <a:pt x="19137" y="73170"/>
                </a:cubicBezTo>
                <a:lnTo>
                  <a:pt x="38274" y="54034"/>
                </a:lnTo>
                <a:lnTo>
                  <a:pt x="57410" y="73170"/>
                </a:lnTo>
                <a:cubicBezTo>
                  <a:pt x="59662" y="75422"/>
                  <a:pt x="62476" y="76548"/>
                  <a:pt x="65291" y="76548"/>
                </a:cubicBezTo>
                <a:cubicBezTo>
                  <a:pt x="68105" y="76548"/>
                  <a:pt x="70919" y="75422"/>
                  <a:pt x="73171" y="73170"/>
                </a:cubicBezTo>
                <a:cubicBezTo>
                  <a:pt x="77673" y="68668"/>
                  <a:pt x="77673" y="61913"/>
                  <a:pt x="73171" y="57411"/>
                </a:cubicBezTo>
                <a:lnTo>
                  <a:pt x="54034" y="38274"/>
                </a:lnTo>
                <a:close/>
              </a:path>
            </a:pathLst>
          </a:custGeom>
          <a:solidFill>
            <a:srgbClr val="FFB86B"/>
          </a:solidFill>
          <a:ln w="5622" cap="flat">
            <a:noFill/>
            <a:prstDash val="solid"/>
            <a:miter/>
          </a:ln>
        </p:spPr>
        <p:txBody>
          <a:bodyPr rtlCol="0" anchor="ctr"/>
          <a:lstStyle/>
          <a:p>
            <a:endParaRPr lang="vi-VN"/>
          </a:p>
        </p:txBody>
      </p:sp>
      <p:sp>
        <p:nvSpPr>
          <p:cNvPr id="226" name="Freeform: Shape 225">
            <a:extLst>
              <a:ext uri="{FF2B5EF4-FFF2-40B4-BE49-F238E27FC236}">
                <a16:creationId xmlns:a16="http://schemas.microsoft.com/office/drawing/2014/main" id="{8225D424-F114-33F7-AF6E-87AE99F79934}"/>
              </a:ext>
            </a:extLst>
          </p:cNvPr>
          <p:cNvSpPr/>
          <p:nvPr/>
        </p:nvSpPr>
        <p:spPr>
          <a:xfrm>
            <a:off x="8548899" y="4204769"/>
            <a:ext cx="87804" cy="87804"/>
          </a:xfrm>
          <a:custGeom>
            <a:avLst/>
            <a:gdLst>
              <a:gd name="connsiteX0" fmla="*/ 43902 w 87804"/>
              <a:gd name="connsiteY0" fmla="*/ 87805 h 87804"/>
              <a:gd name="connsiteX1" fmla="*/ 0 w 87804"/>
              <a:gd name="connsiteY1" fmla="*/ 43902 h 87804"/>
              <a:gd name="connsiteX2" fmla="*/ 43902 w 87804"/>
              <a:gd name="connsiteY2" fmla="*/ 0 h 87804"/>
              <a:gd name="connsiteX3" fmla="*/ 87805 w 87804"/>
              <a:gd name="connsiteY3" fmla="*/ 43902 h 87804"/>
              <a:gd name="connsiteX4" fmla="*/ 43902 w 87804"/>
              <a:gd name="connsiteY4" fmla="*/ 87805 h 87804"/>
              <a:gd name="connsiteX5" fmla="*/ 43902 w 87804"/>
              <a:gd name="connsiteY5" fmla="*/ 14071 h 87804"/>
              <a:gd name="connsiteX6" fmla="*/ 13509 w 87804"/>
              <a:gd name="connsiteY6" fmla="*/ 43902 h 87804"/>
              <a:gd name="connsiteX7" fmla="*/ 43902 w 87804"/>
              <a:gd name="connsiteY7" fmla="*/ 73733 h 87804"/>
              <a:gd name="connsiteX8" fmla="*/ 73734 w 87804"/>
              <a:gd name="connsiteY8" fmla="*/ 43902 h 87804"/>
              <a:gd name="connsiteX9" fmla="*/ 43902 w 87804"/>
              <a:gd name="connsiteY9" fmla="*/ 14071 h 8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804" h="87804">
                <a:moveTo>
                  <a:pt x="43902" y="87805"/>
                </a:moveTo>
                <a:cubicBezTo>
                  <a:pt x="19700" y="87805"/>
                  <a:pt x="0" y="68105"/>
                  <a:pt x="0" y="43902"/>
                </a:cubicBezTo>
                <a:cubicBezTo>
                  <a:pt x="0" y="19700"/>
                  <a:pt x="19700" y="0"/>
                  <a:pt x="43902" y="0"/>
                </a:cubicBezTo>
                <a:cubicBezTo>
                  <a:pt x="68105" y="0"/>
                  <a:pt x="87805" y="19700"/>
                  <a:pt x="87805" y="43902"/>
                </a:cubicBezTo>
                <a:cubicBezTo>
                  <a:pt x="87805" y="68668"/>
                  <a:pt x="68105" y="87805"/>
                  <a:pt x="43902" y="87805"/>
                </a:cubicBezTo>
                <a:close/>
                <a:moveTo>
                  <a:pt x="43902" y="14071"/>
                </a:moveTo>
                <a:cubicBezTo>
                  <a:pt x="27579" y="14071"/>
                  <a:pt x="13509" y="27580"/>
                  <a:pt x="13509" y="43902"/>
                </a:cubicBezTo>
                <a:cubicBezTo>
                  <a:pt x="13509" y="60225"/>
                  <a:pt x="27017" y="73733"/>
                  <a:pt x="43902" y="73733"/>
                </a:cubicBezTo>
                <a:cubicBezTo>
                  <a:pt x="60225" y="73733"/>
                  <a:pt x="73734" y="60225"/>
                  <a:pt x="73734" y="43902"/>
                </a:cubicBezTo>
                <a:cubicBezTo>
                  <a:pt x="74296" y="27580"/>
                  <a:pt x="60788" y="14071"/>
                  <a:pt x="43902" y="14071"/>
                </a:cubicBezTo>
                <a:close/>
              </a:path>
            </a:pathLst>
          </a:custGeom>
          <a:solidFill>
            <a:srgbClr val="3D70B3"/>
          </a:solidFill>
          <a:ln w="5622" cap="flat">
            <a:noFill/>
            <a:prstDash val="solid"/>
            <a:miter/>
          </a:ln>
        </p:spPr>
        <p:txBody>
          <a:bodyPr rtlCol="0" anchor="ctr"/>
          <a:lstStyle/>
          <a:p>
            <a:endParaRPr lang="vi-VN"/>
          </a:p>
        </p:txBody>
      </p:sp>
      <p:sp>
        <p:nvSpPr>
          <p:cNvPr id="227" name="Freeform: Shape 226">
            <a:extLst>
              <a:ext uri="{FF2B5EF4-FFF2-40B4-BE49-F238E27FC236}">
                <a16:creationId xmlns:a16="http://schemas.microsoft.com/office/drawing/2014/main" id="{159827B7-173B-9958-A2A0-9F4A3C5FF357}"/>
              </a:ext>
            </a:extLst>
          </p:cNvPr>
          <p:cNvSpPr/>
          <p:nvPr/>
        </p:nvSpPr>
        <p:spPr>
          <a:xfrm>
            <a:off x="3350981" y="4400077"/>
            <a:ext cx="87804" cy="87804"/>
          </a:xfrm>
          <a:custGeom>
            <a:avLst/>
            <a:gdLst>
              <a:gd name="connsiteX0" fmla="*/ 43902 w 87804"/>
              <a:gd name="connsiteY0" fmla="*/ 87805 h 87804"/>
              <a:gd name="connsiteX1" fmla="*/ 0 w 87804"/>
              <a:gd name="connsiteY1" fmla="*/ 43902 h 87804"/>
              <a:gd name="connsiteX2" fmla="*/ 43902 w 87804"/>
              <a:gd name="connsiteY2" fmla="*/ 0 h 87804"/>
              <a:gd name="connsiteX3" fmla="*/ 87805 w 87804"/>
              <a:gd name="connsiteY3" fmla="*/ 43902 h 87804"/>
              <a:gd name="connsiteX4" fmla="*/ 43902 w 87804"/>
              <a:gd name="connsiteY4" fmla="*/ 87805 h 87804"/>
              <a:gd name="connsiteX5" fmla="*/ 43902 w 87804"/>
              <a:gd name="connsiteY5" fmla="*/ 13509 h 87804"/>
              <a:gd name="connsiteX6" fmla="*/ 14071 w 87804"/>
              <a:gd name="connsiteY6" fmla="*/ 43340 h 87804"/>
              <a:gd name="connsiteX7" fmla="*/ 43902 w 87804"/>
              <a:gd name="connsiteY7" fmla="*/ 73733 h 87804"/>
              <a:gd name="connsiteX8" fmla="*/ 73733 w 87804"/>
              <a:gd name="connsiteY8" fmla="*/ 43340 h 87804"/>
              <a:gd name="connsiteX9" fmla="*/ 43902 w 87804"/>
              <a:gd name="connsiteY9" fmla="*/ 13509 h 8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804" h="87804">
                <a:moveTo>
                  <a:pt x="43902" y="87805"/>
                </a:moveTo>
                <a:cubicBezTo>
                  <a:pt x="19700" y="87805"/>
                  <a:pt x="0" y="68105"/>
                  <a:pt x="0" y="43902"/>
                </a:cubicBezTo>
                <a:cubicBezTo>
                  <a:pt x="0" y="19700"/>
                  <a:pt x="19700" y="0"/>
                  <a:pt x="43902" y="0"/>
                </a:cubicBezTo>
                <a:cubicBezTo>
                  <a:pt x="68105" y="0"/>
                  <a:pt x="87805" y="19700"/>
                  <a:pt x="87805" y="43902"/>
                </a:cubicBezTo>
                <a:cubicBezTo>
                  <a:pt x="87805" y="68105"/>
                  <a:pt x="68105" y="87805"/>
                  <a:pt x="43902" y="87805"/>
                </a:cubicBezTo>
                <a:close/>
                <a:moveTo>
                  <a:pt x="43902" y="13509"/>
                </a:moveTo>
                <a:cubicBezTo>
                  <a:pt x="27580" y="13509"/>
                  <a:pt x="14071" y="27017"/>
                  <a:pt x="14071" y="43340"/>
                </a:cubicBezTo>
                <a:cubicBezTo>
                  <a:pt x="14071" y="59662"/>
                  <a:pt x="27580" y="73733"/>
                  <a:pt x="43902" y="73733"/>
                </a:cubicBezTo>
                <a:cubicBezTo>
                  <a:pt x="60225" y="73733"/>
                  <a:pt x="73733" y="60225"/>
                  <a:pt x="73733" y="43340"/>
                </a:cubicBezTo>
                <a:cubicBezTo>
                  <a:pt x="73733" y="27017"/>
                  <a:pt x="60225" y="13509"/>
                  <a:pt x="43902" y="13509"/>
                </a:cubicBezTo>
                <a:close/>
              </a:path>
            </a:pathLst>
          </a:custGeom>
          <a:solidFill>
            <a:srgbClr val="3D70B3"/>
          </a:solidFill>
          <a:ln w="5622" cap="flat">
            <a:noFill/>
            <a:prstDash val="solid"/>
            <a:miter/>
          </a:ln>
        </p:spPr>
        <p:txBody>
          <a:bodyPr rtlCol="0" anchor="ctr"/>
          <a:lstStyle/>
          <a:p>
            <a:endParaRPr lang="vi-VN"/>
          </a:p>
        </p:txBody>
      </p:sp>
    </p:spTree>
    <p:extLst>
      <p:ext uri="{BB962C8B-B14F-4D97-AF65-F5344CB8AC3E}">
        <p14:creationId xmlns:p14="http://schemas.microsoft.com/office/powerpoint/2010/main" val="2773740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1"/>
          <p:cNvSpPr/>
          <p:nvPr/>
        </p:nvSpPr>
        <p:spPr>
          <a:xfrm rot="5869751">
            <a:off x="69257" y="5382683"/>
            <a:ext cx="1634453" cy="1585419"/>
          </a:xfrm>
          <a:custGeom>
            <a:avLst/>
            <a:gdLst/>
            <a:ahLst/>
            <a:cxnLst/>
            <a:rect l="l" t="t" r="r" b="b"/>
            <a:pathLst>
              <a:path w="2451679" h="2378129">
                <a:moveTo>
                  <a:pt x="0" y="0"/>
                </a:moveTo>
                <a:lnTo>
                  <a:pt x="2451679" y="0"/>
                </a:lnTo>
                <a:lnTo>
                  <a:pt x="2451679" y="2378129"/>
                </a:lnTo>
                <a:lnTo>
                  <a:pt x="0" y="2378129"/>
                </a:lnTo>
                <a:lnTo>
                  <a:pt x="0" y="0"/>
                </a:lnTo>
                <a:close/>
              </a:path>
            </a:pathLst>
          </a:custGeom>
          <a:blipFill>
            <a:blip r:embed="rId2"/>
            <a:stretch>
              <a:fillRect/>
            </a:stretch>
          </a:blipFill>
        </p:spPr>
        <p:txBody>
          <a:bodyPr/>
          <a:lstStyle/>
          <a:p>
            <a:endParaRPr lang="en-US" sz="1200"/>
          </a:p>
        </p:txBody>
      </p:sp>
      <p:sp>
        <p:nvSpPr>
          <p:cNvPr id="12" name="Freeform 12"/>
          <p:cNvSpPr/>
          <p:nvPr/>
        </p:nvSpPr>
        <p:spPr>
          <a:xfrm>
            <a:off x="10479756" y="5257799"/>
            <a:ext cx="2038929" cy="2256076"/>
          </a:xfrm>
          <a:custGeom>
            <a:avLst/>
            <a:gdLst/>
            <a:ahLst/>
            <a:cxnLst/>
            <a:rect l="l" t="t" r="r" b="b"/>
            <a:pathLst>
              <a:path w="3058393" h="3384114">
                <a:moveTo>
                  <a:pt x="0" y="0"/>
                </a:moveTo>
                <a:lnTo>
                  <a:pt x="3058393" y="0"/>
                </a:lnTo>
                <a:lnTo>
                  <a:pt x="3058393" y="3384114"/>
                </a:lnTo>
                <a:lnTo>
                  <a:pt x="0" y="3384114"/>
                </a:lnTo>
                <a:lnTo>
                  <a:pt x="0" y="0"/>
                </a:lnTo>
                <a:close/>
              </a:path>
            </a:pathLst>
          </a:custGeom>
          <a:blipFill>
            <a:blip r:embed="rId3"/>
            <a:stretch>
              <a:fillRect/>
            </a:stretch>
          </a:blipFill>
        </p:spPr>
        <p:txBody>
          <a:bodyPr/>
          <a:lstStyle/>
          <a:p>
            <a:endParaRPr lang="en-US" sz="1200"/>
          </a:p>
        </p:txBody>
      </p:sp>
      <p:sp>
        <p:nvSpPr>
          <p:cNvPr id="13" name="Freeform 13"/>
          <p:cNvSpPr/>
          <p:nvPr/>
        </p:nvSpPr>
        <p:spPr>
          <a:xfrm rot="1010038" flipH="1">
            <a:off x="10055911" y="-183736"/>
            <a:ext cx="2293345" cy="1129473"/>
          </a:xfrm>
          <a:custGeom>
            <a:avLst/>
            <a:gdLst/>
            <a:ahLst/>
            <a:cxnLst/>
            <a:rect l="l" t="t" r="r" b="b"/>
            <a:pathLst>
              <a:path w="3440017" h="1694209">
                <a:moveTo>
                  <a:pt x="3440018" y="0"/>
                </a:moveTo>
                <a:lnTo>
                  <a:pt x="0" y="0"/>
                </a:lnTo>
                <a:lnTo>
                  <a:pt x="0" y="1694208"/>
                </a:lnTo>
                <a:lnTo>
                  <a:pt x="3440018" y="1694208"/>
                </a:lnTo>
                <a:lnTo>
                  <a:pt x="3440018" y="0"/>
                </a:lnTo>
                <a:close/>
              </a:path>
            </a:pathLst>
          </a:custGeom>
          <a:blipFill>
            <a:blip r:embed="rId4"/>
            <a:stretch>
              <a:fillRect/>
            </a:stretch>
          </a:blipFill>
        </p:spPr>
        <p:txBody>
          <a:bodyPr/>
          <a:lstStyle/>
          <a:p>
            <a:endParaRPr lang="en-US" sz="1200"/>
          </a:p>
        </p:txBody>
      </p:sp>
      <p:sp>
        <p:nvSpPr>
          <p:cNvPr id="18" name="Rectangle: Rounded Corners 17">
            <a:extLst>
              <a:ext uri="{FF2B5EF4-FFF2-40B4-BE49-F238E27FC236}">
                <a16:creationId xmlns:a16="http://schemas.microsoft.com/office/drawing/2014/main" id="{4A10AB85-5AAB-469D-9991-3DDF85EB454C}"/>
              </a:ext>
            </a:extLst>
          </p:cNvPr>
          <p:cNvSpPr/>
          <p:nvPr/>
        </p:nvSpPr>
        <p:spPr>
          <a:xfrm>
            <a:off x="609600" y="685800"/>
            <a:ext cx="11277600" cy="57912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667" b="1" dirty="0">
                <a:solidFill>
                  <a:srgbClr val="C00000"/>
                </a:solidFill>
              </a:rPr>
              <a:t>LUẬT CHƠI</a:t>
            </a:r>
          </a:p>
          <a:p>
            <a:pPr marL="190510" indent="-190510">
              <a:lnSpc>
                <a:spcPct val="150000"/>
              </a:lnSpc>
              <a:buFontTx/>
              <a:buChar char="-"/>
            </a:pPr>
            <a:r>
              <a:rPr lang="vi-VN" sz="2667" b="1" dirty="0">
                <a:solidFill>
                  <a:schemeClr val="tx1"/>
                </a:solidFill>
              </a:rPr>
              <a:t>Bức tranh bí ẩn bị che bởi bốn mảnh ghép, mỗi mảnh ghép tương ứng với 1 câu hỏi.</a:t>
            </a:r>
          </a:p>
          <a:p>
            <a:pPr marL="190510" indent="-190510">
              <a:lnSpc>
                <a:spcPct val="150000"/>
              </a:lnSpc>
              <a:buFontTx/>
              <a:buChar char="-"/>
            </a:pPr>
            <a:r>
              <a:rPr lang="vi-VN" sz="2667" b="1" dirty="0">
                <a:solidFill>
                  <a:schemeClr val="tx1"/>
                </a:solidFill>
              </a:rPr>
              <a:t>Trả lời đúng mỗi câu hỏi thì một phần bức tranh sẽ mở ra.</a:t>
            </a:r>
          </a:p>
          <a:p>
            <a:pPr marL="190510" indent="-190510">
              <a:lnSpc>
                <a:spcPct val="150000"/>
              </a:lnSpc>
              <a:buFontTx/>
              <a:buChar char="-"/>
            </a:pPr>
            <a:r>
              <a:rPr lang="en-US" sz="2667" b="1" dirty="0" err="1">
                <a:solidFill>
                  <a:schemeClr val="tx1"/>
                </a:solidFill>
                <a:latin typeface="Arial (Body)"/>
              </a:rPr>
              <a:t>Tất</a:t>
            </a:r>
            <a:r>
              <a:rPr lang="en-US" sz="2667" b="1" dirty="0">
                <a:solidFill>
                  <a:schemeClr val="tx1"/>
                </a:solidFill>
                <a:latin typeface="Arial (Body)"/>
              </a:rPr>
              <a:t> </a:t>
            </a:r>
            <a:r>
              <a:rPr lang="en-US" sz="2667" b="1" dirty="0" err="1">
                <a:solidFill>
                  <a:schemeClr val="tx1"/>
                </a:solidFill>
                <a:latin typeface="Arial (Body)"/>
              </a:rPr>
              <a:t>cả</a:t>
            </a:r>
            <a:r>
              <a:rPr lang="en-US" sz="2667" b="1" dirty="0">
                <a:solidFill>
                  <a:schemeClr val="tx1"/>
                </a:solidFill>
                <a:latin typeface="Arial (Body)"/>
              </a:rPr>
              <a:t> </a:t>
            </a:r>
            <a:r>
              <a:rPr lang="en-US" sz="2667" b="1" dirty="0" err="1">
                <a:solidFill>
                  <a:schemeClr val="tx1"/>
                </a:solidFill>
                <a:latin typeface="Arial (Body)"/>
              </a:rPr>
              <a:t>các</a:t>
            </a:r>
            <a:r>
              <a:rPr lang="en-US" sz="2667" b="1" dirty="0">
                <a:solidFill>
                  <a:schemeClr val="tx1"/>
                </a:solidFill>
                <a:latin typeface="Arial (Body)"/>
              </a:rPr>
              <a:t> HS </a:t>
            </a:r>
            <a:r>
              <a:rPr lang="en-US" sz="2667" b="1" dirty="0" err="1">
                <a:solidFill>
                  <a:schemeClr val="tx1"/>
                </a:solidFill>
                <a:latin typeface="Arial (Body)"/>
              </a:rPr>
              <a:t>tham</a:t>
            </a:r>
            <a:r>
              <a:rPr lang="en-US" sz="2667" b="1" dirty="0">
                <a:solidFill>
                  <a:schemeClr val="tx1"/>
                </a:solidFill>
                <a:latin typeface="Arial (Body)"/>
              </a:rPr>
              <a:t> </a:t>
            </a:r>
            <a:r>
              <a:rPr lang="en-US" sz="2667" b="1" dirty="0" err="1">
                <a:solidFill>
                  <a:schemeClr val="tx1"/>
                </a:solidFill>
                <a:latin typeface="Arial (Body)"/>
              </a:rPr>
              <a:t>gia</a:t>
            </a:r>
            <a:r>
              <a:rPr lang="en-US" sz="2667" b="1" dirty="0">
                <a:solidFill>
                  <a:schemeClr val="tx1"/>
                </a:solidFill>
                <a:latin typeface="Arial (Body)"/>
              </a:rPr>
              <a:t> </a:t>
            </a:r>
            <a:r>
              <a:rPr lang="en-US" sz="2667" b="1" dirty="0" err="1">
                <a:solidFill>
                  <a:schemeClr val="tx1"/>
                </a:solidFill>
                <a:latin typeface="Arial (Body)"/>
              </a:rPr>
              <a:t>trả</a:t>
            </a:r>
            <a:r>
              <a:rPr lang="en-US" sz="2667" b="1" dirty="0">
                <a:solidFill>
                  <a:schemeClr val="tx1"/>
                </a:solidFill>
                <a:latin typeface="Arial (Body)"/>
              </a:rPr>
              <a:t> </a:t>
            </a:r>
            <a:r>
              <a:rPr lang="en-US" sz="2667" b="1" dirty="0" err="1">
                <a:solidFill>
                  <a:schemeClr val="tx1"/>
                </a:solidFill>
                <a:latin typeface="Arial (Body)"/>
              </a:rPr>
              <a:t>lời</a:t>
            </a:r>
            <a:r>
              <a:rPr lang="en-US" sz="2667" b="1" dirty="0">
                <a:solidFill>
                  <a:schemeClr val="tx1"/>
                </a:solidFill>
                <a:latin typeface="Arial (Body)"/>
              </a:rPr>
              <a:t> </a:t>
            </a:r>
            <a:r>
              <a:rPr lang="en-US" sz="2667" b="1" dirty="0" err="1">
                <a:solidFill>
                  <a:schemeClr val="tx1"/>
                </a:solidFill>
                <a:latin typeface="Arial (Body)"/>
              </a:rPr>
              <a:t>bằng</a:t>
            </a:r>
            <a:r>
              <a:rPr lang="en-US" sz="2667" b="1" dirty="0">
                <a:solidFill>
                  <a:schemeClr val="tx1"/>
                </a:solidFill>
                <a:latin typeface="Arial (Body)"/>
              </a:rPr>
              <a:t> </a:t>
            </a:r>
            <a:r>
              <a:rPr lang="en-US" sz="2667" b="1" dirty="0" err="1">
                <a:solidFill>
                  <a:schemeClr val="tx1"/>
                </a:solidFill>
                <a:latin typeface="Arial (Body)"/>
              </a:rPr>
              <a:t>ngôn</a:t>
            </a:r>
            <a:r>
              <a:rPr lang="en-US" sz="2667" b="1" dirty="0">
                <a:solidFill>
                  <a:schemeClr val="tx1"/>
                </a:solidFill>
                <a:latin typeface="Arial (Body)"/>
              </a:rPr>
              <a:t> </a:t>
            </a:r>
            <a:r>
              <a:rPr lang="en-US" sz="2667" b="1" dirty="0" err="1">
                <a:solidFill>
                  <a:schemeClr val="tx1"/>
                </a:solidFill>
                <a:latin typeface="Arial (Body)"/>
              </a:rPr>
              <a:t>ngữ</a:t>
            </a:r>
            <a:r>
              <a:rPr lang="en-US" sz="2667" b="1" dirty="0">
                <a:solidFill>
                  <a:schemeClr val="tx1"/>
                </a:solidFill>
                <a:latin typeface="Arial (Body)"/>
              </a:rPr>
              <a:t> </a:t>
            </a:r>
            <a:r>
              <a:rPr lang="en-US" sz="2667" b="1" dirty="0" err="1">
                <a:solidFill>
                  <a:schemeClr val="tx1"/>
                </a:solidFill>
                <a:latin typeface="Arial (Body)"/>
              </a:rPr>
              <a:t>hình</a:t>
            </a:r>
            <a:r>
              <a:rPr lang="en-US" sz="2667" b="1" dirty="0">
                <a:solidFill>
                  <a:schemeClr val="tx1"/>
                </a:solidFill>
                <a:latin typeface="Arial (Body)"/>
              </a:rPr>
              <a:t> </a:t>
            </a:r>
            <a:r>
              <a:rPr lang="en-US" sz="2667" b="1" dirty="0" err="1">
                <a:solidFill>
                  <a:schemeClr val="tx1"/>
                </a:solidFill>
                <a:latin typeface="Arial (Body)"/>
              </a:rPr>
              <a:t>thể</a:t>
            </a:r>
            <a:r>
              <a:rPr lang="vi-VN" sz="2667" b="1" dirty="0">
                <a:solidFill>
                  <a:schemeClr val="tx1"/>
                </a:solidFill>
                <a:latin typeface="Arial (Body)"/>
              </a:rPr>
              <a:t>. </a:t>
            </a:r>
            <a:r>
              <a:rPr lang="vi-VN" sz="2667" b="1" dirty="0">
                <a:solidFill>
                  <a:schemeClr val="tx1"/>
                </a:solidFill>
              </a:rPr>
              <a:t>Nếu trả lời đúng sẽ được nhận một</a:t>
            </a:r>
            <a:r>
              <a:rPr lang="en-US" sz="2667" b="1" dirty="0">
                <a:solidFill>
                  <a:schemeClr val="tx1"/>
                </a:solidFill>
              </a:rPr>
              <a:t> SAO</a:t>
            </a:r>
            <a:r>
              <a:rPr lang="vi-VN" sz="2667" b="1" dirty="0">
                <a:solidFill>
                  <a:schemeClr val="tx1"/>
                </a:solidFill>
              </a:rPr>
              <a:t>. </a:t>
            </a:r>
          </a:p>
        </p:txBody>
      </p:sp>
    </p:spTree>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ấu tạo hệ tiêu hóa">
            <a:extLst>
              <a:ext uri="{FF2B5EF4-FFF2-40B4-BE49-F238E27FC236}">
                <a16:creationId xmlns:a16="http://schemas.microsoft.com/office/drawing/2014/main" id="{3C9A2E8C-A424-FECC-4CF6-436EAB9383F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625"/>
          <a:stretch/>
        </p:blipFill>
        <p:spPr bwMode="auto">
          <a:xfrm>
            <a:off x="3056910" y="647546"/>
            <a:ext cx="6078179" cy="556290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a:extLst>
              <a:ext uri="{FF2B5EF4-FFF2-40B4-BE49-F238E27FC236}">
                <a16:creationId xmlns:a16="http://schemas.microsoft.com/office/drawing/2014/main" id="{5D83593A-E01B-DA5A-1664-4F0B5029EC3A}"/>
              </a:ext>
            </a:extLst>
          </p:cNvPr>
          <p:cNvGraphicFramePr>
            <a:graphicFrameLocks noGrp="1"/>
          </p:cNvGraphicFramePr>
          <p:nvPr>
            <p:extLst>
              <p:ext uri="{D42A27DB-BD31-4B8C-83A1-F6EECF244321}">
                <p14:modId xmlns:p14="http://schemas.microsoft.com/office/powerpoint/2010/main" val="4126761233"/>
              </p:ext>
            </p:extLst>
          </p:nvPr>
        </p:nvGraphicFramePr>
        <p:xfrm>
          <a:off x="2743201" y="580717"/>
          <a:ext cx="6699249" cy="5952598"/>
        </p:xfrm>
        <a:graphic>
          <a:graphicData uri="http://schemas.openxmlformats.org/drawingml/2006/table">
            <a:tbl>
              <a:tblPr firstRow="1" bandRow="1">
                <a:tableStyleId>{5C22544A-7EE6-4342-B048-85BDC9FD1C3A}</a:tableStyleId>
              </a:tblPr>
              <a:tblGrid>
                <a:gridCol w="3330574">
                  <a:extLst>
                    <a:ext uri="{9D8B030D-6E8A-4147-A177-3AD203B41FA5}">
                      <a16:colId xmlns:a16="http://schemas.microsoft.com/office/drawing/2014/main" val="260485925"/>
                    </a:ext>
                  </a:extLst>
                </a:gridCol>
                <a:gridCol w="3368675">
                  <a:extLst>
                    <a:ext uri="{9D8B030D-6E8A-4147-A177-3AD203B41FA5}">
                      <a16:colId xmlns:a16="http://schemas.microsoft.com/office/drawing/2014/main" val="3310679156"/>
                    </a:ext>
                  </a:extLst>
                </a:gridCol>
              </a:tblGrid>
              <a:tr h="2976299">
                <a:tc>
                  <a:txBody>
                    <a:bodyPr/>
                    <a:lstStyle/>
                    <a:p>
                      <a:endParaRPr lang="en-US" dirty="0"/>
                    </a:p>
                  </a:txBody>
                  <a:tcPr>
                    <a:noFill/>
                  </a:tcPr>
                </a:tc>
                <a:tc>
                  <a:txBody>
                    <a:bodyPr/>
                    <a:lstStyle/>
                    <a:p>
                      <a:endParaRPr lang="en-US" dirty="0"/>
                    </a:p>
                  </a:txBody>
                  <a:tcPr>
                    <a:noFill/>
                  </a:tcPr>
                </a:tc>
                <a:extLst>
                  <a:ext uri="{0D108BD9-81ED-4DB2-BD59-A6C34878D82A}">
                    <a16:rowId xmlns:a16="http://schemas.microsoft.com/office/drawing/2014/main" val="2097803511"/>
                  </a:ext>
                </a:extLst>
              </a:tr>
              <a:tr h="2976299">
                <a:tc>
                  <a:txBody>
                    <a:bodyPr/>
                    <a:lstStyle/>
                    <a:p>
                      <a:endParaRPr lang="en-US" dirty="0"/>
                    </a:p>
                  </a:txBody>
                  <a:tcPr>
                    <a:noFill/>
                  </a:tcPr>
                </a:tc>
                <a:tc>
                  <a:txBody>
                    <a:bodyPr/>
                    <a:lstStyle/>
                    <a:p>
                      <a:endParaRPr lang="en-US" dirty="0"/>
                    </a:p>
                  </a:txBody>
                  <a:tcPr>
                    <a:noFill/>
                  </a:tcPr>
                </a:tc>
                <a:extLst>
                  <a:ext uri="{0D108BD9-81ED-4DB2-BD59-A6C34878D82A}">
                    <a16:rowId xmlns:a16="http://schemas.microsoft.com/office/drawing/2014/main" val="210266944"/>
                  </a:ext>
                </a:extLst>
              </a:tr>
            </a:tbl>
          </a:graphicData>
        </a:graphic>
      </p:graphicFrame>
      <p:sp>
        <p:nvSpPr>
          <p:cNvPr id="3" name="Rectangle 2">
            <a:extLst>
              <a:ext uri="{FF2B5EF4-FFF2-40B4-BE49-F238E27FC236}">
                <a16:creationId xmlns:a16="http://schemas.microsoft.com/office/drawing/2014/main" id="{2F09C7C7-AE14-6C22-1D7D-9F1F6EFD1EF9}"/>
              </a:ext>
            </a:extLst>
          </p:cNvPr>
          <p:cNvSpPr/>
          <p:nvPr/>
        </p:nvSpPr>
        <p:spPr>
          <a:xfrm>
            <a:off x="2749550" y="580717"/>
            <a:ext cx="3346450" cy="2976871"/>
          </a:xfrm>
          <a:prstGeom prst="rect">
            <a:avLst/>
          </a:prstGeom>
          <a:solidFill>
            <a:schemeClr val="accent1">
              <a:lumMod val="60000"/>
              <a:lumOff val="40000"/>
            </a:schemeClr>
          </a:solidFill>
          <a:ln w="28575">
            <a:solidFill>
              <a:srgbClr val="3830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84A35CE-64F6-9CA9-C050-5C3B47491E51}"/>
              </a:ext>
            </a:extLst>
          </p:cNvPr>
          <p:cNvSpPr/>
          <p:nvPr/>
        </p:nvSpPr>
        <p:spPr>
          <a:xfrm>
            <a:off x="6095999" y="590394"/>
            <a:ext cx="3352800" cy="2976871"/>
          </a:xfrm>
          <a:prstGeom prst="rect">
            <a:avLst/>
          </a:prstGeom>
          <a:solidFill>
            <a:srgbClr val="FC965E"/>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7C19285-EA78-17C2-E7F5-9013FA55B1DB}"/>
              </a:ext>
            </a:extLst>
          </p:cNvPr>
          <p:cNvSpPr/>
          <p:nvPr/>
        </p:nvSpPr>
        <p:spPr>
          <a:xfrm>
            <a:off x="2749550" y="3551833"/>
            <a:ext cx="3352800" cy="2976871"/>
          </a:xfrm>
          <a:prstGeom prst="rect">
            <a:avLst/>
          </a:prstGeom>
          <a:solidFill>
            <a:schemeClr val="accent6">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16499D7-ACD4-ED57-AB51-8D3B81BC5644}"/>
              </a:ext>
            </a:extLst>
          </p:cNvPr>
          <p:cNvSpPr/>
          <p:nvPr/>
        </p:nvSpPr>
        <p:spPr>
          <a:xfrm>
            <a:off x="6095999" y="3547227"/>
            <a:ext cx="3352800" cy="2976871"/>
          </a:xfrm>
          <a:prstGeom prst="rect">
            <a:avLst/>
          </a:prstGeom>
          <a:solidFill>
            <a:schemeClr val="accent3">
              <a:lumMod val="7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hlinkClick r:id="rId3" action="ppaction://hlinksldjump"/>
            <a:extLst>
              <a:ext uri="{FF2B5EF4-FFF2-40B4-BE49-F238E27FC236}">
                <a16:creationId xmlns:a16="http://schemas.microsoft.com/office/drawing/2014/main" id="{D6C3AC77-B54E-5C8C-F60A-1E003679C121}"/>
              </a:ext>
            </a:extLst>
          </p:cNvPr>
          <p:cNvSpPr txBox="1"/>
          <p:nvPr/>
        </p:nvSpPr>
        <p:spPr>
          <a:xfrm>
            <a:off x="3257550" y="1113070"/>
            <a:ext cx="2013257" cy="1631216"/>
          </a:xfrm>
          <a:prstGeom prst="rect">
            <a:avLst/>
          </a:prstGeom>
          <a:noFill/>
        </p:spPr>
        <p:txBody>
          <a:bodyPr wrap="square" rtlCol="0">
            <a:spAutoFit/>
          </a:bodyPr>
          <a:lstStyle/>
          <a:p>
            <a:pPr algn="l"/>
            <a:r>
              <a:rPr lang="en-US" sz="10000" b="1" dirty="0"/>
              <a:t>  1</a:t>
            </a:r>
          </a:p>
        </p:txBody>
      </p:sp>
      <p:sp>
        <p:nvSpPr>
          <p:cNvPr id="8" name="TextBox 7">
            <a:hlinkClick r:id="rId4" action="ppaction://hlinksldjump"/>
            <a:extLst>
              <a:ext uri="{FF2B5EF4-FFF2-40B4-BE49-F238E27FC236}">
                <a16:creationId xmlns:a16="http://schemas.microsoft.com/office/drawing/2014/main" id="{4AB88F89-320C-804E-1219-5B908DAAB24A}"/>
              </a:ext>
            </a:extLst>
          </p:cNvPr>
          <p:cNvSpPr txBox="1"/>
          <p:nvPr/>
        </p:nvSpPr>
        <p:spPr>
          <a:xfrm>
            <a:off x="6762596" y="1122744"/>
            <a:ext cx="2013257" cy="1631216"/>
          </a:xfrm>
          <a:prstGeom prst="rect">
            <a:avLst/>
          </a:prstGeom>
          <a:noFill/>
        </p:spPr>
        <p:txBody>
          <a:bodyPr wrap="square" rtlCol="0">
            <a:spAutoFit/>
          </a:bodyPr>
          <a:lstStyle/>
          <a:p>
            <a:pPr algn="l"/>
            <a:r>
              <a:rPr lang="en-US" sz="10000" b="1" dirty="0"/>
              <a:t>  2</a:t>
            </a:r>
          </a:p>
        </p:txBody>
      </p:sp>
      <p:sp>
        <p:nvSpPr>
          <p:cNvPr id="9" name="TextBox 8">
            <a:hlinkClick r:id="rId5" action="ppaction://hlinksldjump"/>
            <a:extLst>
              <a:ext uri="{FF2B5EF4-FFF2-40B4-BE49-F238E27FC236}">
                <a16:creationId xmlns:a16="http://schemas.microsoft.com/office/drawing/2014/main" id="{C3B9E110-DAD4-DC8B-9B83-58B5B868C801}"/>
              </a:ext>
            </a:extLst>
          </p:cNvPr>
          <p:cNvSpPr txBox="1"/>
          <p:nvPr/>
        </p:nvSpPr>
        <p:spPr>
          <a:xfrm>
            <a:off x="3262312" y="4091330"/>
            <a:ext cx="2013257" cy="1631216"/>
          </a:xfrm>
          <a:prstGeom prst="rect">
            <a:avLst/>
          </a:prstGeom>
          <a:noFill/>
        </p:spPr>
        <p:txBody>
          <a:bodyPr wrap="square" rtlCol="0">
            <a:spAutoFit/>
          </a:bodyPr>
          <a:lstStyle/>
          <a:p>
            <a:pPr algn="l"/>
            <a:r>
              <a:rPr lang="en-US" sz="10000" b="1" dirty="0"/>
              <a:t>  3</a:t>
            </a:r>
          </a:p>
        </p:txBody>
      </p:sp>
      <p:sp>
        <p:nvSpPr>
          <p:cNvPr id="10" name="TextBox 9">
            <a:hlinkClick r:id="rId6" action="ppaction://hlinksldjump"/>
            <a:extLst>
              <a:ext uri="{FF2B5EF4-FFF2-40B4-BE49-F238E27FC236}">
                <a16:creationId xmlns:a16="http://schemas.microsoft.com/office/drawing/2014/main" id="{91C5A938-566F-576C-140A-CD89C0643FE0}"/>
              </a:ext>
            </a:extLst>
          </p:cNvPr>
          <p:cNvSpPr txBox="1"/>
          <p:nvPr/>
        </p:nvSpPr>
        <p:spPr>
          <a:xfrm>
            <a:off x="6762595" y="4104040"/>
            <a:ext cx="2013257" cy="1631216"/>
          </a:xfrm>
          <a:prstGeom prst="rect">
            <a:avLst/>
          </a:prstGeom>
          <a:noFill/>
        </p:spPr>
        <p:txBody>
          <a:bodyPr wrap="square" rtlCol="0">
            <a:spAutoFit/>
          </a:bodyPr>
          <a:lstStyle/>
          <a:p>
            <a:pPr algn="l"/>
            <a:r>
              <a:rPr lang="en-US" sz="10000" b="1" dirty="0"/>
              <a:t>  4</a:t>
            </a:r>
          </a:p>
        </p:txBody>
      </p:sp>
      <p:sp>
        <p:nvSpPr>
          <p:cNvPr id="12" name="Sun 11">
            <a:hlinkClick r:id="rId7" action="ppaction://hlinksldjump"/>
            <a:extLst>
              <a:ext uri="{FF2B5EF4-FFF2-40B4-BE49-F238E27FC236}">
                <a16:creationId xmlns:a16="http://schemas.microsoft.com/office/drawing/2014/main" id="{C56DF721-52E5-8DAC-FDB5-3C7CABF11A23}"/>
              </a:ext>
            </a:extLst>
          </p:cNvPr>
          <p:cNvSpPr/>
          <p:nvPr/>
        </p:nvSpPr>
        <p:spPr>
          <a:xfrm>
            <a:off x="11587163" y="6400800"/>
            <a:ext cx="604837" cy="457200"/>
          </a:xfrm>
          <a:prstGeom prst="sun">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419770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7"/>
                                        </p:tgtEl>
                                      </p:cBhvr>
                                    </p:animEffect>
                                    <p:set>
                                      <p:cBhvr>
                                        <p:cTn id="13"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3"/>
                                        </p:tgtEl>
                                      </p:cBhvr>
                                    </p:animEffect>
                                    <p:set>
                                      <p:cBhvr>
                                        <p:cTn id="1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20" restart="whenNotActive" fill="hold" evtFilter="cancelBubble" nodeType="interactiveSeq">
                <p:stCondLst>
                  <p:cond evt="onClick" delay="0">
                    <p:tgtEl>
                      <p:spTgt spid="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8"/>
                                        </p:tgtEl>
                                      </p:cBhvr>
                                    </p:animEffect>
                                    <p:set>
                                      <p:cBhvr>
                                        <p:cTn id="25"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26" restart="whenNotActive" fill="hold" evtFilter="cancelBubble" nodeType="interactiveSeq">
                <p:stCondLst>
                  <p:cond evt="onClick" delay="0">
                    <p:tgtEl>
                      <p:spTgt spid="4"/>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4"/>
                                        </p:tgtEl>
                                      </p:cBhvr>
                                    </p:animEffect>
                                    <p:set>
                                      <p:cBhvr>
                                        <p:cTn id="31"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32" restart="whenNotActive" fill="hold" evtFilter="cancelBubble" nodeType="interactiveSeq">
                <p:stCondLst>
                  <p:cond evt="onClick" delay="0">
                    <p:tgtEl>
                      <p:spTgt spid="9"/>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9"/>
                                        </p:tgtEl>
                                      </p:cBhvr>
                                    </p:animEffect>
                                    <p:set>
                                      <p:cBhvr>
                                        <p:cTn id="3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8" restart="whenNotActive" fill="hold" evtFilter="cancelBubble" nodeType="interactiveSeq">
                <p:stCondLst>
                  <p:cond evt="onClick" delay="0">
                    <p:tgtEl>
                      <p:spTgt spid="5"/>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5"/>
                                        </p:tgtEl>
                                      </p:cBhvr>
                                    </p:animEffect>
                                    <p:set>
                                      <p:cBhvr>
                                        <p:cTn id="43"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44" restart="whenNotActive" fill="hold" evtFilter="cancelBubble" nodeType="interactiveSeq">
                <p:stCondLst>
                  <p:cond evt="onClick" delay="0">
                    <p:tgtEl>
                      <p:spTgt spid="6"/>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6"/>
                                        </p:tgtEl>
                                      </p:cBhvr>
                                    </p:animEffect>
                                    <p:set>
                                      <p:cBhvr>
                                        <p:cTn id="4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3" grpId="0" animBg="1"/>
      <p:bldP spid="4" grpId="0" animBg="1"/>
      <p:bldP spid="5" grpId="0" animBg="1"/>
      <p:bldP spid="6" grpId="0" animBg="1"/>
      <p:bldP spid="7" grpId="0"/>
      <p:bldP spid="8" grpId="0"/>
      <p:bldP spid="9"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6905">
            <a:off x="1064847" y="-77771"/>
            <a:ext cx="10480441" cy="6990571"/>
          </a:xfrm>
          <a:custGeom>
            <a:avLst/>
            <a:gdLst/>
            <a:ahLst/>
            <a:cxnLst/>
            <a:rect l="l" t="t" r="r" b="b"/>
            <a:pathLst>
              <a:path w="13757278" h="10485857">
                <a:moveTo>
                  <a:pt x="0" y="0"/>
                </a:moveTo>
                <a:lnTo>
                  <a:pt x="13757277" y="0"/>
                </a:lnTo>
                <a:lnTo>
                  <a:pt x="13757277" y="10485857"/>
                </a:lnTo>
                <a:lnTo>
                  <a:pt x="0" y="10485857"/>
                </a:lnTo>
                <a:lnTo>
                  <a:pt x="0" y="0"/>
                </a:lnTo>
                <a:close/>
              </a:path>
            </a:pathLst>
          </a:custGeom>
          <a:blipFill>
            <a:blip r:embed="rId2"/>
            <a:stretch>
              <a:fillRect t="-202"/>
            </a:stretch>
          </a:blipFill>
        </p:spPr>
        <p:txBody>
          <a:bodyPr/>
          <a:lstStyle/>
          <a:p>
            <a:endParaRPr lang="en-US" sz="1200"/>
          </a:p>
        </p:txBody>
      </p:sp>
      <p:sp>
        <p:nvSpPr>
          <p:cNvPr id="9" name="Freeform 9"/>
          <p:cNvSpPr/>
          <p:nvPr/>
        </p:nvSpPr>
        <p:spPr>
          <a:xfrm rot="-8922014">
            <a:off x="-596760" y="2699958"/>
            <a:ext cx="1848506" cy="2683856"/>
          </a:xfrm>
          <a:custGeom>
            <a:avLst/>
            <a:gdLst/>
            <a:ahLst/>
            <a:cxnLst/>
            <a:rect l="l" t="t" r="r" b="b"/>
            <a:pathLst>
              <a:path w="2772759" h="4025784">
                <a:moveTo>
                  <a:pt x="0" y="0"/>
                </a:moveTo>
                <a:lnTo>
                  <a:pt x="2772759" y="0"/>
                </a:lnTo>
                <a:lnTo>
                  <a:pt x="2772759" y="4025784"/>
                </a:lnTo>
                <a:lnTo>
                  <a:pt x="0" y="4025784"/>
                </a:lnTo>
                <a:lnTo>
                  <a:pt x="0" y="0"/>
                </a:lnTo>
                <a:close/>
              </a:path>
            </a:pathLst>
          </a:custGeom>
          <a:blipFill>
            <a:blip r:embed="rId3"/>
            <a:stretch>
              <a:fillRect/>
            </a:stretch>
          </a:blipFill>
        </p:spPr>
        <p:txBody>
          <a:bodyPr/>
          <a:lstStyle/>
          <a:p>
            <a:endParaRPr lang="en-US" sz="1200"/>
          </a:p>
        </p:txBody>
      </p:sp>
      <p:sp>
        <p:nvSpPr>
          <p:cNvPr id="10" name="Freeform 10"/>
          <p:cNvSpPr/>
          <p:nvPr/>
        </p:nvSpPr>
        <p:spPr>
          <a:xfrm rot="-1385707">
            <a:off x="-272184" y="4429965"/>
            <a:ext cx="2071947" cy="2653505"/>
          </a:xfrm>
          <a:custGeom>
            <a:avLst/>
            <a:gdLst/>
            <a:ahLst/>
            <a:cxnLst/>
            <a:rect l="l" t="t" r="r" b="b"/>
            <a:pathLst>
              <a:path w="4009699" h="4882434">
                <a:moveTo>
                  <a:pt x="0" y="0"/>
                </a:moveTo>
                <a:lnTo>
                  <a:pt x="4009699" y="0"/>
                </a:lnTo>
                <a:lnTo>
                  <a:pt x="4009699" y="4882435"/>
                </a:lnTo>
                <a:lnTo>
                  <a:pt x="0" y="4882435"/>
                </a:lnTo>
                <a:lnTo>
                  <a:pt x="0" y="0"/>
                </a:lnTo>
                <a:close/>
              </a:path>
            </a:pathLst>
          </a:custGeom>
          <a:blipFill>
            <a:blip r:embed="rId4"/>
            <a:stretch>
              <a:fillRect/>
            </a:stretch>
          </a:blipFill>
        </p:spPr>
        <p:txBody>
          <a:bodyPr/>
          <a:lstStyle/>
          <a:p>
            <a:endParaRPr lang="en-US" sz="1200"/>
          </a:p>
        </p:txBody>
      </p:sp>
      <p:sp>
        <p:nvSpPr>
          <p:cNvPr id="11" name="Freeform 11"/>
          <p:cNvSpPr/>
          <p:nvPr/>
        </p:nvSpPr>
        <p:spPr>
          <a:xfrm rot="896415">
            <a:off x="1131839" y="5409826"/>
            <a:ext cx="1787871" cy="2375943"/>
          </a:xfrm>
          <a:custGeom>
            <a:avLst/>
            <a:gdLst/>
            <a:ahLst/>
            <a:cxnLst/>
            <a:rect l="l" t="t" r="r" b="b"/>
            <a:pathLst>
              <a:path w="3039285" h="4693877">
                <a:moveTo>
                  <a:pt x="0" y="0"/>
                </a:moveTo>
                <a:lnTo>
                  <a:pt x="3039285" y="0"/>
                </a:lnTo>
                <a:lnTo>
                  <a:pt x="3039285" y="4693877"/>
                </a:lnTo>
                <a:lnTo>
                  <a:pt x="0" y="4693877"/>
                </a:lnTo>
                <a:lnTo>
                  <a:pt x="0" y="0"/>
                </a:lnTo>
                <a:close/>
              </a:path>
            </a:pathLst>
          </a:custGeom>
          <a:blipFill>
            <a:blip r:embed="rId5"/>
            <a:stretch>
              <a:fillRect/>
            </a:stretch>
          </a:blipFill>
        </p:spPr>
        <p:txBody>
          <a:bodyPr/>
          <a:lstStyle/>
          <a:p>
            <a:endParaRPr lang="en-US" sz="1200"/>
          </a:p>
        </p:txBody>
      </p:sp>
      <p:sp>
        <p:nvSpPr>
          <p:cNvPr id="12" name="Freeform 12"/>
          <p:cNvSpPr/>
          <p:nvPr/>
        </p:nvSpPr>
        <p:spPr>
          <a:xfrm rot="-2082491">
            <a:off x="10724593" y="2714790"/>
            <a:ext cx="2398728" cy="2654194"/>
          </a:xfrm>
          <a:custGeom>
            <a:avLst/>
            <a:gdLst/>
            <a:ahLst/>
            <a:cxnLst/>
            <a:rect l="l" t="t" r="r" b="b"/>
            <a:pathLst>
              <a:path w="3598092" h="3981291">
                <a:moveTo>
                  <a:pt x="0" y="0"/>
                </a:moveTo>
                <a:lnTo>
                  <a:pt x="3598092" y="0"/>
                </a:lnTo>
                <a:lnTo>
                  <a:pt x="3598092" y="3981291"/>
                </a:lnTo>
                <a:lnTo>
                  <a:pt x="0" y="3981291"/>
                </a:lnTo>
                <a:lnTo>
                  <a:pt x="0" y="0"/>
                </a:lnTo>
                <a:close/>
              </a:path>
            </a:pathLst>
          </a:custGeom>
          <a:blipFill>
            <a:blip r:embed="rId6"/>
            <a:stretch>
              <a:fillRect/>
            </a:stretch>
          </a:blipFill>
        </p:spPr>
        <p:txBody>
          <a:bodyPr/>
          <a:lstStyle/>
          <a:p>
            <a:endParaRPr lang="en-US" sz="1200"/>
          </a:p>
        </p:txBody>
      </p:sp>
      <p:sp>
        <p:nvSpPr>
          <p:cNvPr id="13" name="Freeform 13"/>
          <p:cNvSpPr/>
          <p:nvPr/>
        </p:nvSpPr>
        <p:spPr>
          <a:xfrm>
            <a:off x="9659454" y="-403273"/>
            <a:ext cx="2245513" cy="2178147"/>
          </a:xfrm>
          <a:custGeom>
            <a:avLst/>
            <a:gdLst/>
            <a:ahLst/>
            <a:cxnLst/>
            <a:rect l="l" t="t" r="r" b="b"/>
            <a:pathLst>
              <a:path w="3368269" h="3267221">
                <a:moveTo>
                  <a:pt x="0" y="0"/>
                </a:moveTo>
                <a:lnTo>
                  <a:pt x="3368269" y="0"/>
                </a:lnTo>
                <a:lnTo>
                  <a:pt x="3368269" y="3267220"/>
                </a:lnTo>
                <a:lnTo>
                  <a:pt x="0" y="3267220"/>
                </a:lnTo>
                <a:lnTo>
                  <a:pt x="0" y="0"/>
                </a:lnTo>
                <a:close/>
              </a:path>
            </a:pathLst>
          </a:custGeom>
          <a:blipFill>
            <a:blip r:embed="rId7"/>
            <a:stretch>
              <a:fillRect/>
            </a:stretch>
          </a:blipFill>
        </p:spPr>
        <p:txBody>
          <a:bodyPr/>
          <a:lstStyle/>
          <a:p>
            <a:endParaRPr lang="en-US" sz="1200"/>
          </a:p>
        </p:txBody>
      </p:sp>
      <p:sp>
        <p:nvSpPr>
          <p:cNvPr id="14" name="Freeform 14"/>
          <p:cNvSpPr/>
          <p:nvPr/>
        </p:nvSpPr>
        <p:spPr>
          <a:xfrm rot="-657666">
            <a:off x="11088331" y="413919"/>
            <a:ext cx="2207339" cy="2392779"/>
          </a:xfrm>
          <a:custGeom>
            <a:avLst/>
            <a:gdLst/>
            <a:ahLst/>
            <a:cxnLst/>
            <a:rect l="l" t="t" r="r" b="b"/>
            <a:pathLst>
              <a:path w="3311008" h="3589169">
                <a:moveTo>
                  <a:pt x="0" y="0"/>
                </a:moveTo>
                <a:lnTo>
                  <a:pt x="3311008" y="0"/>
                </a:lnTo>
                <a:lnTo>
                  <a:pt x="3311008" y="3589169"/>
                </a:lnTo>
                <a:lnTo>
                  <a:pt x="0" y="3589169"/>
                </a:lnTo>
                <a:lnTo>
                  <a:pt x="0" y="0"/>
                </a:lnTo>
                <a:close/>
              </a:path>
            </a:pathLst>
          </a:custGeom>
          <a:blipFill>
            <a:blip r:embed="rId8"/>
            <a:stretch>
              <a:fillRect/>
            </a:stretch>
          </a:blipFill>
        </p:spPr>
        <p:txBody>
          <a:bodyPr/>
          <a:lstStyle/>
          <a:p>
            <a:endParaRPr lang="en-US" sz="1200"/>
          </a:p>
        </p:txBody>
      </p:sp>
      <p:sp>
        <p:nvSpPr>
          <p:cNvPr id="17" name="TextBox 17"/>
          <p:cNvSpPr txBox="1"/>
          <p:nvPr/>
        </p:nvSpPr>
        <p:spPr>
          <a:xfrm>
            <a:off x="926550" y="249698"/>
            <a:ext cx="8570369" cy="1661993"/>
          </a:xfrm>
          <a:prstGeom prst="rect">
            <a:avLst/>
          </a:prstGeom>
        </p:spPr>
        <p:txBody>
          <a:bodyPr wrap="square" lIns="0" tIns="0" rIns="0" bIns="0" rtlCol="0" anchor="t">
            <a:spAutoFit/>
          </a:bodyPr>
          <a:lstStyle/>
          <a:p>
            <a:pPr algn="ctr"/>
            <a:r>
              <a:rPr lang="en-US" sz="3600" b="1" dirty="0" err="1">
                <a:solidFill>
                  <a:srgbClr val="008000"/>
                </a:solidFill>
                <a:latin typeface="Roboto" panose="02000000000000000000" pitchFamily="2" charset="0"/>
              </a:rPr>
              <a:t>Câu</a:t>
            </a:r>
            <a:r>
              <a:rPr lang="en-US" sz="3600" b="1" dirty="0">
                <a:solidFill>
                  <a:srgbClr val="008000"/>
                </a:solidFill>
                <a:latin typeface="Roboto" panose="02000000000000000000" pitchFamily="2" charset="0"/>
              </a:rPr>
              <a:t> 1. </a:t>
            </a:r>
            <a:r>
              <a:rPr lang="en-US" sz="3600" dirty="0" err="1">
                <a:solidFill>
                  <a:srgbClr val="000000"/>
                </a:solidFill>
                <a:latin typeface="Roboto" panose="02000000000000000000" pitchFamily="2" charset="0"/>
              </a:rPr>
              <a:t>Những</a:t>
            </a:r>
            <a:r>
              <a:rPr lang="en-US" sz="3600" dirty="0">
                <a:solidFill>
                  <a:srgbClr val="000000"/>
                </a:solidFill>
                <a:latin typeface="Roboto" panose="02000000000000000000" pitchFamily="2" charset="0"/>
              </a:rPr>
              <a:t> </a:t>
            </a:r>
            <a:r>
              <a:rPr lang="en-US" sz="3600" dirty="0" err="1">
                <a:solidFill>
                  <a:srgbClr val="000000"/>
                </a:solidFill>
                <a:latin typeface="Roboto" panose="02000000000000000000" pitchFamily="2" charset="0"/>
              </a:rPr>
              <a:t>cơ</a:t>
            </a:r>
            <a:r>
              <a:rPr lang="en-US" sz="3600" dirty="0">
                <a:solidFill>
                  <a:srgbClr val="000000"/>
                </a:solidFill>
                <a:latin typeface="Roboto" panose="02000000000000000000" pitchFamily="2" charset="0"/>
              </a:rPr>
              <a:t> </a:t>
            </a:r>
            <a:r>
              <a:rPr lang="en-US" sz="3600" dirty="0" err="1">
                <a:solidFill>
                  <a:srgbClr val="000000"/>
                </a:solidFill>
                <a:latin typeface="Roboto" panose="02000000000000000000" pitchFamily="2" charset="0"/>
              </a:rPr>
              <a:t>quan</a:t>
            </a:r>
            <a:r>
              <a:rPr lang="en-US" sz="3600" dirty="0">
                <a:solidFill>
                  <a:srgbClr val="000000"/>
                </a:solidFill>
                <a:latin typeface="Roboto" panose="02000000000000000000" pitchFamily="2" charset="0"/>
              </a:rPr>
              <a:t> </a:t>
            </a:r>
            <a:r>
              <a:rPr lang="en-US" sz="3600" dirty="0" err="1">
                <a:solidFill>
                  <a:srgbClr val="000000"/>
                </a:solidFill>
                <a:latin typeface="Roboto" panose="02000000000000000000" pitchFamily="2" charset="0"/>
              </a:rPr>
              <a:t>nào</a:t>
            </a:r>
            <a:r>
              <a:rPr lang="en-US" sz="3600" dirty="0">
                <a:solidFill>
                  <a:srgbClr val="000000"/>
                </a:solidFill>
                <a:latin typeface="Roboto" panose="02000000000000000000" pitchFamily="2" charset="0"/>
              </a:rPr>
              <a:t> </a:t>
            </a:r>
            <a:r>
              <a:rPr lang="en-US" sz="3600" dirty="0" err="1">
                <a:solidFill>
                  <a:srgbClr val="000000"/>
                </a:solidFill>
                <a:latin typeface="Roboto" panose="02000000000000000000" pitchFamily="2" charset="0"/>
              </a:rPr>
              <a:t>dưới</a:t>
            </a:r>
            <a:r>
              <a:rPr lang="en-US" sz="3600" dirty="0">
                <a:solidFill>
                  <a:srgbClr val="000000"/>
                </a:solidFill>
                <a:latin typeface="Roboto" panose="02000000000000000000" pitchFamily="2" charset="0"/>
              </a:rPr>
              <a:t> </a:t>
            </a:r>
            <a:r>
              <a:rPr lang="en-US" sz="3600" dirty="0" err="1">
                <a:solidFill>
                  <a:srgbClr val="000000"/>
                </a:solidFill>
                <a:latin typeface="Roboto" panose="02000000000000000000" pitchFamily="2" charset="0"/>
              </a:rPr>
              <a:t>đây</a:t>
            </a:r>
            <a:r>
              <a:rPr lang="en-US" sz="3600" dirty="0">
                <a:solidFill>
                  <a:srgbClr val="000000"/>
                </a:solidFill>
                <a:latin typeface="Roboto" panose="02000000000000000000" pitchFamily="2" charset="0"/>
              </a:rPr>
              <a:t> </a:t>
            </a:r>
            <a:r>
              <a:rPr lang="en-US" sz="3600" dirty="0" err="1">
                <a:solidFill>
                  <a:srgbClr val="000000"/>
                </a:solidFill>
                <a:latin typeface="Roboto" panose="02000000000000000000" pitchFamily="2" charset="0"/>
              </a:rPr>
              <a:t>thuộc</a:t>
            </a:r>
            <a:r>
              <a:rPr lang="en-US" sz="3600" dirty="0">
                <a:solidFill>
                  <a:srgbClr val="000000"/>
                </a:solidFill>
                <a:latin typeface="Roboto" panose="02000000000000000000" pitchFamily="2" charset="0"/>
              </a:rPr>
              <a:t> </a:t>
            </a:r>
            <a:r>
              <a:rPr lang="en-US" sz="3600" dirty="0" err="1">
                <a:solidFill>
                  <a:srgbClr val="000000"/>
                </a:solidFill>
                <a:latin typeface="Roboto" panose="02000000000000000000" pitchFamily="2" charset="0"/>
              </a:rPr>
              <a:t>hê</a:t>
            </a:r>
            <a:r>
              <a:rPr lang="en-US" sz="3600" dirty="0">
                <a:solidFill>
                  <a:srgbClr val="000000"/>
                </a:solidFill>
                <a:latin typeface="Roboto" panose="02000000000000000000" pitchFamily="2" charset="0"/>
              </a:rPr>
              <a:t>̣ </a:t>
            </a:r>
            <a:r>
              <a:rPr lang="en-US" sz="3600" dirty="0" err="1">
                <a:solidFill>
                  <a:srgbClr val="000000"/>
                </a:solidFill>
                <a:latin typeface="Roboto" panose="02000000000000000000" pitchFamily="2" charset="0"/>
              </a:rPr>
              <a:t>tiêu</a:t>
            </a:r>
            <a:r>
              <a:rPr lang="en-US" sz="3600" dirty="0">
                <a:solidFill>
                  <a:srgbClr val="000000"/>
                </a:solidFill>
                <a:latin typeface="Roboto" panose="02000000000000000000" pitchFamily="2" charset="0"/>
              </a:rPr>
              <a:t> </a:t>
            </a:r>
            <a:r>
              <a:rPr lang="en-US" sz="3600" dirty="0" err="1">
                <a:solidFill>
                  <a:srgbClr val="000000"/>
                </a:solidFill>
                <a:latin typeface="Roboto" panose="02000000000000000000" pitchFamily="2" charset="0"/>
              </a:rPr>
              <a:t>hóa</a:t>
            </a:r>
            <a:r>
              <a:rPr lang="en-US" sz="3600" dirty="0">
                <a:solidFill>
                  <a:srgbClr val="000000"/>
                </a:solidFill>
                <a:latin typeface="Roboto" panose="02000000000000000000" pitchFamily="2" charset="0"/>
              </a:rPr>
              <a:t> </a:t>
            </a:r>
            <a:r>
              <a:rPr lang="en-US" sz="3600" dirty="0" err="1">
                <a:solidFill>
                  <a:srgbClr val="000000"/>
                </a:solidFill>
                <a:latin typeface="Roboto" panose="02000000000000000000" pitchFamily="2" charset="0"/>
              </a:rPr>
              <a:t>của</a:t>
            </a:r>
            <a:r>
              <a:rPr lang="en-US" sz="3600" dirty="0">
                <a:solidFill>
                  <a:srgbClr val="000000"/>
                </a:solidFill>
                <a:latin typeface="Roboto" panose="02000000000000000000" pitchFamily="2" charset="0"/>
              </a:rPr>
              <a:t> </a:t>
            </a:r>
            <a:r>
              <a:rPr lang="en-US" sz="3600" dirty="0" err="1">
                <a:solidFill>
                  <a:srgbClr val="000000"/>
                </a:solidFill>
                <a:latin typeface="Roboto" panose="02000000000000000000" pitchFamily="2" charset="0"/>
              </a:rPr>
              <a:t>người</a:t>
            </a:r>
            <a:r>
              <a:rPr lang="en-US" sz="3600" dirty="0">
                <a:solidFill>
                  <a:srgbClr val="000000"/>
                </a:solidFill>
                <a:latin typeface="Roboto" panose="02000000000000000000" pitchFamily="2" charset="0"/>
              </a:rPr>
              <a:t>? (1)- </a:t>
            </a:r>
            <a:r>
              <a:rPr lang="en-US" sz="3600" dirty="0" err="1">
                <a:solidFill>
                  <a:srgbClr val="000000"/>
                </a:solidFill>
                <a:latin typeface="Roboto" panose="02000000000000000000" pitchFamily="2" charset="0"/>
              </a:rPr>
              <a:t>thanh</a:t>
            </a:r>
            <a:r>
              <a:rPr lang="en-US" sz="3600" dirty="0">
                <a:solidFill>
                  <a:srgbClr val="000000"/>
                </a:solidFill>
                <a:latin typeface="Roboto" panose="02000000000000000000" pitchFamily="2" charset="0"/>
              </a:rPr>
              <a:t> </a:t>
            </a:r>
            <a:r>
              <a:rPr lang="en-US" sz="3600" dirty="0" err="1">
                <a:solidFill>
                  <a:srgbClr val="000000"/>
                </a:solidFill>
                <a:latin typeface="Roboto" panose="02000000000000000000" pitchFamily="2" charset="0"/>
              </a:rPr>
              <a:t>quản</a:t>
            </a:r>
            <a:r>
              <a:rPr lang="en-US" sz="3600" dirty="0">
                <a:solidFill>
                  <a:srgbClr val="000000"/>
                </a:solidFill>
                <a:latin typeface="Roboto" panose="02000000000000000000" pitchFamily="2" charset="0"/>
              </a:rPr>
              <a:t>, (2) </a:t>
            </a:r>
            <a:r>
              <a:rPr lang="en-US" sz="3600" dirty="0" err="1">
                <a:solidFill>
                  <a:srgbClr val="000000"/>
                </a:solidFill>
                <a:latin typeface="Roboto" panose="02000000000000000000" pitchFamily="2" charset="0"/>
              </a:rPr>
              <a:t>thực</a:t>
            </a:r>
            <a:r>
              <a:rPr lang="en-US" sz="3600" dirty="0">
                <a:solidFill>
                  <a:srgbClr val="000000"/>
                </a:solidFill>
                <a:latin typeface="Roboto" panose="02000000000000000000" pitchFamily="2" charset="0"/>
              </a:rPr>
              <a:t> </a:t>
            </a:r>
            <a:r>
              <a:rPr lang="en-US" sz="3600" dirty="0" err="1">
                <a:solidFill>
                  <a:srgbClr val="000000"/>
                </a:solidFill>
                <a:latin typeface="Roboto" panose="02000000000000000000" pitchFamily="2" charset="0"/>
              </a:rPr>
              <a:t>quản</a:t>
            </a:r>
            <a:r>
              <a:rPr lang="en-US" sz="3600" dirty="0">
                <a:solidFill>
                  <a:srgbClr val="000000"/>
                </a:solidFill>
                <a:latin typeface="Roboto" panose="02000000000000000000" pitchFamily="2" charset="0"/>
              </a:rPr>
              <a:t>, (3)- Dạ </a:t>
            </a:r>
            <a:r>
              <a:rPr lang="en-US" sz="3600" dirty="0" err="1">
                <a:solidFill>
                  <a:srgbClr val="000000"/>
                </a:solidFill>
                <a:latin typeface="Roboto" panose="02000000000000000000" pitchFamily="2" charset="0"/>
              </a:rPr>
              <a:t>dày</a:t>
            </a:r>
            <a:r>
              <a:rPr lang="en-US" sz="3600" dirty="0">
                <a:solidFill>
                  <a:srgbClr val="000000"/>
                </a:solidFill>
                <a:latin typeface="Roboto" panose="02000000000000000000" pitchFamily="2" charset="0"/>
              </a:rPr>
              <a:t>,, (4)- </a:t>
            </a:r>
            <a:r>
              <a:rPr lang="en-US" sz="3600" dirty="0" err="1">
                <a:solidFill>
                  <a:srgbClr val="000000"/>
                </a:solidFill>
                <a:latin typeface="Roboto" panose="02000000000000000000" pitchFamily="2" charset="0"/>
              </a:rPr>
              <a:t>ruột</a:t>
            </a:r>
            <a:r>
              <a:rPr lang="en-US" sz="3600" dirty="0">
                <a:solidFill>
                  <a:srgbClr val="000000"/>
                </a:solidFill>
                <a:latin typeface="Roboto" panose="02000000000000000000" pitchFamily="2" charset="0"/>
              </a:rPr>
              <a:t> non</a:t>
            </a:r>
            <a:endParaRPr lang="en-US" sz="3600" dirty="0">
              <a:solidFill>
                <a:srgbClr val="212529"/>
              </a:solidFill>
              <a:latin typeface="Roboto" panose="02000000000000000000" pitchFamily="2" charset="0"/>
            </a:endParaRPr>
          </a:p>
        </p:txBody>
      </p:sp>
      <p:grpSp>
        <p:nvGrpSpPr>
          <p:cNvPr id="6" name="Group 5">
            <a:extLst>
              <a:ext uri="{FF2B5EF4-FFF2-40B4-BE49-F238E27FC236}">
                <a16:creationId xmlns:a16="http://schemas.microsoft.com/office/drawing/2014/main" id="{4B060CA3-D360-4414-99A8-C627572CAECB}"/>
              </a:ext>
            </a:extLst>
          </p:cNvPr>
          <p:cNvGrpSpPr/>
          <p:nvPr/>
        </p:nvGrpSpPr>
        <p:grpSpPr>
          <a:xfrm>
            <a:off x="3595832" y="2415626"/>
            <a:ext cx="4977623" cy="3775390"/>
            <a:chOff x="5863295" y="4992994"/>
            <a:chExt cx="3534435" cy="3781863"/>
          </a:xfrm>
        </p:grpSpPr>
        <p:sp>
          <p:nvSpPr>
            <p:cNvPr id="7" name="Freeform: Shape 6">
              <a:extLst>
                <a:ext uri="{FF2B5EF4-FFF2-40B4-BE49-F238E27FC236}">
                  <a16:creationId xmlns:a16="http://schemas.microsoft.com/office/drawing/2014/main" id="{EC83E758-7C38-4F06-A452-6E424EAE67E4}"/>
                </a:ext>
              </a:extLst>
            </p:cNvPr>
            <p:cNvSpPr/>
            <p:nvPr/>
          </p:nvSpPr>
          <p:spPr>
            <a:xfrm>
              <a:off x="5863295" y="4992994"/>
              <a:ext cx="3534435" cy="911292"/>
            </a:xfrm>
            <a:custGeom>
              <a:avLst/>
              <a:gdLst>
                <a:gd name="connsiteX0" fmla="*/ 0 w 3534435"/>
                <a:gd name="connsiteY0" fmla="*/ 151885 h 911292"/>
                <a:gd name="connsiteX1" fmla="*/ 151885 w 3534435"/>
                <a:gd name="connsiteY1" fmla="*/ 0 h 911292"/>
                <a:gd name="connsiteX2" fmla="*/ 3382550 w 3534435"/>
                <a:gd name="connsiteY2" fmla="*/ 0 h 911292"/>
                <a:gd name="connsiteX3" fmla="*/ 3534435 w 3534435"/>
                <a:gd name="connsiteY3" fmla="*/ 151885 h 911292"/>
                <a:gd name="connsiteX4" fmla="*/ 3534435 w 3534435"/>
                <a:gd name="connsiteY4" fmla="*/ 759407 h 911292"/>
                <a:gd name="connsiteX5" fmla="*/ 3382550 w 3534435"/>
                <a:gd name="connsiteY5" fmla="*/ 911292 h 911292"/>
                <a:gd name="connsiteX6" fmla="*/ 151885 w 3534435"/>
                <a:gd name="connsiteY6" fmla="*/ 911292 h 911292"/>
                <a:gd name="connsiteX7" fmla="*/ 0 w 3534435"/>
                <a:gd name="connsiteY7" fmla="*/ 759407 h 911292"/>
                <a:gd name="connsiteX8" fmla="*/ 0 w 3534435"/>
                <a:gd name="connsiteY8" fmla="*/ 151885 h 911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34435" h="911292">
                  <a:moveTo>
                    <a:pt x="0" y="151885"/>
                  </a:moveTo>
                  <a:cubicBezTo>
                    <a:pt x="0" y="68001"/>
                    <a:pt x="68001" y="0"/>
                    <a:pt x="151885" y="0"/>
                  </a:cubicBezTo>
                  <a:lnTo>
                    <a:pt x="3382550" y="0"/>
                  </a:lnTo>
                  <a:cubicBezTo>
                    <a:pt x="3466434" y="0"/>
                    <a:pt x="3534435" y="68001"/>
                    <a:pt x="3534435" y="151885"/>
                  </a:cubicBezTo>
                  <a:lnTo>
                    <a:pt x="3534435" y="759407"/>
                  </a:lnTo>
                  <a:cubicBezTo>
                    <a:pt x="3534435" y="843291"/>
                    <a:pt x="3466434" y="911292"/>
                    <a:pt x="3382550" y="911292"/>
                  </a:cubicBezTo>
                  <a:lnTo>
                    <a:pt x="151885" y="911292"/>
                  </a:lnTo>
                  <a:cubicBezTo>
                    <a:pt x="68001" y="911292"/>
                    <a:pt x="0" y="843291"/>
                    <a:pt x="0" y="759407"/>
                  </a:cubicBezTo>
                  <a:lnTo>
                    <a:pt x="0" y="151885"/>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3157" tIns="61407" rIns="93157" bIns="61407" numCol="1" spcCol="1270" anchor="ctr" anchorCtr="0">
              <a:noAutofit/>
            </a:bodyPr>
            <a:lstStyle/>
            <a:p>
              <a:pPr defTabSz="740870">
                <a:lnSpc>
                  <a:spcPct val="90000"/>
                </a:lnSpc>
                <a:spcBef>
                  <a:spcPct val="0"/>
                </a:spcBef>
                <a:spcAft>
                  <a:spcPct val="35000"/>
                </a:spcAft>
              </a:pPr>
              <a:r>
                <a:rPr lang="en-US" sz="3200" dirty="0"/>
                <a:t>	A. (1), (2), (3)</a:t>
              </a:r>
            </a:p>
          </p:txBody>
        </p:sp>
        <p:sp>
          <p:nvSpPr>
            <p:cNvPr id="8" name="Freeform: Shape 7">
              <a:extLst>
                <a:ext uri="{FF2B5EF4-FFF2-40B4-BE49-F238E27FC236}">
                  <a16:creationId xmlns:a16="http://schemas.microsoft.com/office/drawing/2014/main" id="{A1B59A1F-9F6C-4AD8-B790-39938EF4CEBB}"/>
                </a:ext>
              </a:extLst>
            </p:cNvPr>
            <p:cNvSpPr/>
            <p:nvPr/>
          </p:nvSpPr>
          <p:spPr>
            <a:xfrm>
              <a:off x="5863295" y="5949851"/>
              <a:ext cx="3534435" cy="911292"/>
            </a:xfrm>
            <a:custGeom>
              <a:avLst/>
              <a:gdLst>
                <a:gd name="connsiteX0" fmla="*/ 0 w 3534435"/>
                <a:gd name="connsiteY0" fmla="*/ 151885 h 911292"/>
                <a:gd name="connsiteX1" fmla="*/ 151885 w 3534435"/>
                <a:gd name="connsiteY1" fmla="*/ 0 h 911292"/>
                <a:gd name="connsiteX2" fmla="*/ 3382550 w 3534435"/>
                <a:gd name="connsiteY2" fmla="*/ 0 h 911292"/>
                <a:gd name="connsiteX3" fmla="*/ 3534435 w 3534435"/>
                <a:gd name="connsiteY3" fmla="*/ 151885 h 911292"/>
                <a:gd name="connsiteX4" fmla="*/ 3534435 w 3534435"/>
                <a:gd name="connsiteY4" fmla="*/ 759407 h 911292"/>
                <a:gd name="connsiteX5" fmla="*/ 3382550 w 3534435"/>
                <a:gd name="connsiteY5" fmla="*/ 911292 h 911292"/>
                <a:gd name="connsiteX6" fmla="*/ 151885 w 3534435"/>
                <a:gd name="connsiteY6" fmla="*/ 911292 h 911292"/>
                <a:gd name="connsiteX7" fmla="*/ 0 w 3534435"/>
                <a:gd name="connsiteY7" fmla="*/ 759407 h 911292"/>
                <a:gd name="connsiteX8" fmla="*/ 0 w 3534435"/>
                <a:gd name="connsiteY8" fmla="*/ 151885 h 911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34435" h="911292">
                  <a:moveTo>
                    <a:pt x="0" y="151885"/>
                  </a:moveTo>
                  <a:cubicBezTo>
                    <a:pt x="0" y="68001"/>
                    <a:pt x="68001" y="0"/>
                    <a:pt x="151885" y="0"/>
                  </a:cubicBezTo>
                  <a:lnTo>
                    <a:pt x="3382550" y="0"/>
                  </a:lnTo>
                  <a:cubicBezTo>
                    <a:pt x="3466434" y="0"/>
                    <a:pt x="3534435" y="68001"/>
                    <a:pt x="3534435" y="151885"/>
                  </a:cubicBezTo>
                  <a:lnTo>
                    <a:pt x="3534435" y="759407"/>
                  </a:lnTo>
                  <a:cubicBezTo>
                    <a:pt x="3534435" y="843291"/>
                    <a:pt x="3466434" y="911292"/>
                    <a:pt x="3382550" y="911292"/>
                  </a:cubicBezTo>
                  <a:lnTo>
                    <a:pt x="151885" y="911292"/>
                  </a:lnTo>
                  <a:cubicBezTo>
                    <a:pt x="68001" y="911292"/>
                    <a:pt x="0" y="843291"/>
                    <a:pt x="0" y="759407"/>
                  </a:cubicBezTo>
                  <a:lnTo>
                    <a:pt x="0" y="151885"/>
                  </a:lnTo>
                  <a:close/>
                </a:path>
              </a:pathLst>
            </a:custGeom>
          </p:spPr>
          <p:style>
            <a:lnRef idx="2">
              <a:schemeClr val="lt1">
                <a:hueOff val="0"/>
                <a:satOff val="0"/>
                <a:lumOff val="0"/>
                <a:alphaOff val="0"/>
              </a:schemeClr>
            </a:lnRef>
            <a:fillRef idx="1">
              <a:schemeClr val="accent5">
                <a:hueOff val="-3311292"/>
                <a:satOff val="13270"/>
                <a:lumOff val="2876"/>
                <a:alphaOff val="0"/>
              </a:schemeClr>
            </a:fillRef>
            <a:effectRef idx="0">
              <a:schemeClr val="accent5">
                <a:hueOff val="-3311292"/>
                <a:satOff val="13270"/>
                <a:lumOff val="2876"/>
                <a:alphaOff val="0"/>
              </a:schemeClr>
            </a:effectRef>
            <a:fontRef idx="minor">
              <a:schemeClr val="lt1"/>
            </a:fontRef>
          </p:style>
          <p:txBody>
            <a:bodyPr spcFirstLastPara="0" vert="horz" wrap="square" lIns="93157" tIns="61407" rIns="93157" bIns="61407" numCol="1" spcCol="1270" anchor="ctr" anchorCtr="0">
              <a:noAutofit/>
            </a:bodyPr>
            <a:lstStyle/>
            <a:p>
              <a:pPr defTabSz="740870">
                <a:lnSpc>
                  <a:spcPct val="90000"/>
                </a:lnSpc>
                <a:spcBef>
                  <a:spcPct val="0"/>
                </a:spcBef>
                <a:spcAft>
                  <a:spcPct val="35000"/>
                </a:spcAft>
              </a:pPr>
              <a:r>
                <a:rPr lang="en-US" sz="3200" dirty="0"/>
                <a:t>	B. (1), (3), (4)</a:t>
              </a:r>
            </a:p>
          </p:txBody>
        </p:sp>
        <p:sp>
          <p:nvSpPr>
            <p:cNvPr id="15" name="Freeform: Shape 14">
              <a:extLst>
                <a:ext uri="{FF2B5EF4-FFF2-40B4-BE49-F238E27FC236}">
                  <a16:creationId xmlns:a16="http://schemas.microsoft.com/office/drawing/2014/main" id="{B0B877C2-5892-4442-B406-E62825F4D577}"/>
                </a:ext>
              </a:extLst>
            </p:cNvPr>
            <p:cNvSpPr/>
            <p:nvPr/>
          </p:nvSpPr>
          <p:spPr>
            <a:xfrm>
              <a:off x="5863295" y="6906708"/>
              <a:ext cx="3534435" cy="911292"/>
            </a:xfrm>
            <a:custGeom>
              <a:avLst/>
              <a:gdLst>
                <a:gd name="connsiteX0" fmla="*/ 0 w 3534435"/>
                <a:gd name="connsiteY0" fmla="*/ 151885 h 911292"/>
                <a:gd name="connsiteX1" fmla="*/ 151885 w 3534435"/>
                <a:gd name="connsiteY1" fmla="*/ 0 h 911292"/>
                <a:gd name="connsiteX2" fmla="*/ 3382550 w 3534435"/>
                <a:gd name="connsiteY2" fmla="*/ 0 h 911292"/>
                <a:gd name="connsiteX3" fmla="*/ 3534435 w 3534435"/>
                <a:gd name="connsiteY3" fmla="*/ 151885 h 911292"/>
                <a:gd name="connsiteX4" fmla="*/ 3534435 w 3534435"/>
                <a:gd name="connsiteY4" fmla="*/ 759407 h 911292"/>
                <a:gd name="connsiteX5" fmla="*/ 3382550 w 3534435"/>
                <a:gd name="connsiteY5" fmla="*/ 911292 h 911292"/>
                <a:gd name="connsiteX6" fmla="*/ 151885 w 3534435"/>
                <a:gd name="connsiteY6" fmla="*/ 911292 h 911292"/>
                <a:gd name="connsiteX7" fmla="*/ 0 w 3534435"/>
                <a:gd name="connsiteY7" fmla="*/ 759407 h 911292"/>
                <a:gd name="connsiteX8" fmla="*/ 0 w 3534435"/>
                <a:gd name="connsiteY8" fmla="*/ 151885 h 911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34435" h="911292">
                  <a:moveTo>
                    <a:pt x="0" y="151885"/>
                  </a:moveTo>
                  <a:cubicBezTo>
                    <a:pt x="0" y="68001"/>
                    <a:pt x="68001" y="0"/>
                    <a:pt x="151885" y="0"/>
                  </a:cubicBezTo>
                  <a:lnTo>
                    <a:pt x="3382550" y="0"/>
                  </a:lnTo>
                  <a:cubicBezTo>
                    <a:pt x="3466434" y="0"/>
                    <a:pt x="3534435" y="68001"/>
                    <a:pt x="3534435" y="151885"/>
                  </a:cubicBezTo>
                  <a:lnTo>
                    <a:pt x="3534435" y="759407"/>
                  </a:lnTo>
                  <a:cubicBezTo>
                    <a:pt x="3534435" y="843291"/>
                    <a:pt x="3466434" y="911292"/>
                    <a:pt x="3382550" y="911292"/>
                  </a:cubicBezTo>
                  <a:lnTo>
                    <a:pt x="151885" y="911292"/>
                  </a:lnTo>
                  <a:cubicBezTo>
                    <a:pt x="68001" y="911292"/>
                    <a:pt x="0" y="843291"/>
                    <a:pt x="0" y="759407"/>
                  </a:cubicBezTo>
                  <a:lnTo>
                    <a:pt x="0" y="151885"/>
                  </a:lnTo>
                  <a:close/>
                </a:path>
              </a:pathLst>
            </a:custGeom>
          </p:spPr>
          <p:style>
            <a:lnRef idx="2">
              <a:schemeClr val="lt1">
                <a:hueOff val="0"/>
                <a:satOff val="0"/>
                <a:lumOff val="0"/>
                <a:alphaOff val="0"/>
              </a:schemeClr>
            </a:lnRef>
            <a:fillRef idx="1">
              <a:schemeClr val="accent5">
                <a:hueOff val="-6622584"/>
                <a:satOff val="26541"/>
                <a:lumOff val="5752"/>
                <a:alphaOff val="0"/>
              </a:schemeClr>
            </a:fillRef>
            <a:effectRef idx="0">
              <a:schemeClr val="accent5">
                <a:hueOff val="-6622584"/>
                <a:satOff val="26541"/>
                <a:lumOff val="5752"/>
                <a:alphaOff val="0"/>
              </a:schemeClr>
            </a:effectRef>
            <a:fontRef idx="minor">
              <a:schemeClr val="lt1"/>
            </a:fontRef>
          </p:style>
          <p:txBody>
            <a:bodyPr spcFirstLastPara="0" vert="horz" wrap="square" lIns="93157" tIns="61407" rIns="93157" bIns="61407" numCol="1" spcCol="1270" anchor="ctr" anchorCtr="0">
              <a:noAutofit/>
            </a:bodyPr>
            <a:lstStyle/>
            <a:p>
              <a:pPr defTabSz="740870">
                <a:lnSpc>
                  <a:spcPct val="90000"/>
                </a:lnSpc>
                <a:spcBef>
                  <a:spcPct val="0"/>
                </a:spcBef>
                <a:spcAft>
                  <a:spcPct val="35000"/>
                </a:spcAft>
              </a:pPr>
              <a:r>
                <a:rPr lang="en-US" sz="3200" dirty="0"/>
                <a:t>	C. (1), (2), (4)</a:t>
              </a:r>
            </a:p>
          </p:txBody>
        </p:sp>
        <p:sp>
          <p:nvSpPr>
            <p:cNvPr id="16" name="Freeform: Shape 15">
              <a:extLst>
                <a:ext uri="{FF2B5EF4-FFF2-40B4-BE49-F238E27FC236}">
                  <a16:creationId xmlns:a16="http://schemas.microsoft.com/office/drawing/2014/main" id="{A8CA7070-4064-474A-8396-0C2A8CDC4C32}"/>
                </a:ext>
              </a:extLst>
            </p:cNvPr>
            <p:cNvSpPr/>
            <p:nvPr/>
          </p:nvSpPr>
          <p:spPr>
            <a:xfrm>
              <a:off x="5863295" y="7863565"/>
              <a:ext cx="3534435" cy="911292"/>
            </a:xfrm>
            <a:custGeom>
              <a:avLst/>
              <a:gdLst>
                <a:gd name="connsiteX0" fmla="*/ 0 w 3534435"/>
                <a:gd name="connsiteY0" fmla="*/ 151885 h 911292"/>
                <a:gd name="connsiteX1" fmla="*/ 151885 w 3534435"/>
                <a:gd name="connsiteY1" fmla="*/ 0 h 911292"/>
                <a:gd name="connsiteX2" fmla="*/ 3382550 w 3534435"/>
                <a:gd name="connsiteY2" fmla="*/ 0 h 911292"/>
                <a:gd name="connsiteX3" fmla="*/ 3534435 w 3534435"/>
                <a:gd name="connsiteY3" fmla="*/ 151885 h 911292"/>
                <a:gd name="connsiteX4" fmla="*/ 3534435 w 3534435"/>
                <a:gd name="connsiteY4" fmla="*/ 759407 h 911292"/>
                <a:gd name="connsiteX5" fmla="*/ 3382550 w 3534435"/>
                <a:gd name="connsiteY5" fmla="*/ 911292 h 911292"/>
                <a:gd name="connsiteX6" fmla="*/ 151885 w 3534435"/>
                <a:gd name="connsiteY6" fmla="*/ 911292 h 911292"/>
                <a:gd name="connsiteX7" fmla="*/ 0 w 3534435"/>
                <a:gd name="connsiteY7" fmla="*/ 759407 h 911292"/>
                <a:gd name="connsiteX8" fmla="*/ 0 w 3534435"/>
                <a:gd name="connsiteY8" fmla="*/ 151885 h 911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34435" h="911292">
                  <a:moveTo>
                    <a:pt x="0" y="151885"/>
                  </a:moveTo>
                  <a:cubicBezTo>
                    <a:pt x="0" y="68001"/>
                    <a:pt x="68001" y="0"/>
                    <a:pt x="151885" y="0"/>
                  </a:cubicBezTo>
                  <a:lnTo>
                    <a:pt x="3382550" y="0"/>
                  </a:lnTo>
                  <a:cubicBezTo>
                    <a:pt x="3466434" y="0"/>
                    <a:pt x="3534435" y="68001"/>
                    <a:pt x="3534435" y="151885"/>
                  </a:cubicBezTo>
                  <a:lnTo>
                    <a:pt x="3534435" y="759407"/>
                  </a:lnTo>
                  <a:cubicBezTo>
                    <a:pt x="3534435" y="843291"/>
                    <a:pt x="3466434" y="911292"/>
                    <a:pt x="3382550" y="911292"/>
                  </a:cubicBezTo>
                  <a:lnTo>
                    <a:pt x="151885" y="911292"/>
                  </a:lnTo>
                  <a:cubicBezTo>
                    <a:pt x="68001" y="911292"/>
                    <a:pt x="0" y="843291"/>
                    <a:pt x="0" y="759407"/>
                  </a:cubicBezTo>
                  <a:lnTo>
                    <a:pt x="0" y="151885"/>
                  </a:lnTo>
                  <a:close/>
                </a:path>
              </a:pathLst>
            </a:cu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txBody>
            <a:bodyPr spcFirstLastPara="0" vert="horz" wrap="square" lIns="93157" tIns="61407" rIns="93157" bIns="61407" numCol="1" spcCol="1270" anchor="ctr" anchorCtr="0">
              <a:noAutofit/>
            </a:bodyPr>
            <a:lstStyle/>
            <a:p>
              <a:pPr defTabSz="740870">
                <a:lnSpc>
                  <a:spcPct val="90000"/>
                </a:lnSpc>
                <a:spcBef>
                  <a:spcPct val="0"/>
                </a:spcBef>
                <a:spcAft>
                  <a:spcPct val="35000"/>
                </a:spcAft>
              </a:pPr>
              <a:r>
                <a:rPr lang="en-US" sz="3200" dirty="0"/>
                <a:t>	D. (2), (3), (4)</a:t>
              </a:r>
            </a:p>
          </p:txBody>
        </p:sp>
      </p:grpSp>
      <p:sp>
        <p:nvSpPr>
          <p:cNvPr id="18" name="TextBox 17">
            <a:extLst>
              <a:ext uri="{FF2B5EF4-FFF2-40B4-BE49-F238E27FC236}">
                <a16:creationId xmlns:a16="http://schemas.microsoft.com/office/drawing/2014/main" id="{D1BC2AE0-F714-4127-BB79-5F9ED9BB8EFA}"/>
              </a:ext>
            </a:extLst>
          </p:cNvPr>
          <p:cNvSpPr txBox="1"/>
          <p:nvPr/>
        </p:nvSpPr>
        <p:spPr>
          <a:xfrm>
            <a:off x="10609137" y="3202792"/>
            <a:ext cx="592008" cy="276999"/>
          </a:xfrm>
          <a:prstGeom prst="rect">
            <a:avLst/>
          </a:prstGeom>
          <a:noFill/>
        </p:spPr>
        <p:txBody>
          <a:bodyPr wrap="square" rtlCol="0">
            <a:spAutoFit/>
          </a:bodyPr>
          <a:lstStyle/>
          <a:p>
            <a:endParaRPr lang="en-US" sz="1200" dirty="0"/>
          </a:p>
        </p:txBody>
      </p:sp>
      <p:pic>
        <p:nvPicPr>
          <p:cNvPr id="1030" name="Picture 6" descr="Smiley png images | PNGEgg">
            <a:extLst>
              <a:ext uri="{FF2B5EF4-FFF2-40B4-BE49-F238E27FC236}">
                <a16:creationId xmlns:a16="http://schemas.microsoft.com/office/drawing/2014/main" id="{403084D9-13D3-4BC1-9E25-34E7F95AA31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48870" y="5281284"/>
            <a:ext cx="976664" cy="976664"/>
          </a:xfrm>
          <a:prstGeom prst="rect">
            <a:avLst/>
          </a:prstGeom>
          <a:noFill/>
          <a:extLst>
            <a:ext uri="{909E8E84-426E-40DD-AFC4-6F175D3DCCD1}">
              <a14:hiddenFill xmlns:a14="http://schemas.microsoft.com/office/drawing/2010/main">
                <a:solidFill>
                  <a:srgbClr val="FFFFFF"/>
                </a:solidFill>
              </a14:hiddenFill>
            </a:ext>
          </a:extLst>
        </p:spPr>
      </p:pic>
      <p:sp>
        <p:nvSpPr>
          <p:cNvPr id="4" name="Action Button: Go Home 3">
            <a:hlinkClick r:id="rId10" action="ppaction://hlinksldjump" highlightClick="1"/>
            <a:extLst>
              <a:ext uri="{FF2B5EF4-FFF2-40B4-BE49-F238E27FC236}">
                <a16:creationId xmlns:a16="http://schemas.microsoft.com/office/drawing/2014/main" id="{BEBBF5DC-77FE-D72D-A744-D775D872214B}"/>
              </a:ext>
            </a:extLst>
          </p:cNvPr>
          <p:cNvSpPr/>
          <p:nvPr/>
        </p:nvSpPr>
        <p:spPr>
          <a:xfrm>
            <a:off x="10182359" y="961347"/>
            <a:ext cx="553205" cy="559520"/>
          </a:xfrm>
          <a:prstGeom prst="actionButtonHo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fade">
                                      <p:cBhvr>
                                        <p:cTn id="7" dur="1000"/>
                                        <p:tgtEl>
                                          <p:spTgt spid="1030"/>
                                        </p:tgtEl>
                                      </p:cBhvr>
                                    </p:animEffect>
                                    <p:anim calcmode="lin" valueType="num">
                                      <p:cBhvr>
                                        <p:cTn id="8" dur="1000" fill="hold"/>
                                        <p:tgtEl>
                                          <p:spTgt spid="1030"/>
                                        </p:tgtEl>
                                        <p:attrNameLst>
                                          <p:attrName>ppt_x</p:attrName>
                                        </p:attrNameLst>
                                      </p:cBhvr>
                                      <p:tavLst>
                                        <p:tav tm="0">
                                          <p:val>
                                            <p:strVal val="#ppt_x"/>
                                          </p:val>
                                        </p:tav>
                                        <p:tav tm="100000">
                                          <p:val>
                                            <p:strVal val="#ppt_x"/>
                                          </p:val>
                                        </p:tav>
                                      </p:tavLst>
                                    </p:anim>
                                    <p:anim calcmode="lin" valueType="num">
                                      <p:cBhvr>
                                        <p:cTn id="9"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3BEA133-898C-4477-8346-CEF11EBE256E}"/>
              </a:ext>
            </a:extLst>
          </p:cNvPr>
          <p:cNvSpPr/>
          <p:nvPr/>
        </p:nvSpPr>
        <p:spPr>
          <a:xfrm>
            <a:off x="0" y="0"/>
            <a:ext cx="12188305" cy="6858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200"/>
          </a:p>
        </p:txBody>
      </p:sp>
      <p:sp>
        <p:nvSpPr>
          <p:cNvPr id="2" name="Freeform 2"/>
          <p:cNvSpPr/>
          <p:nvPr/>
        </p:nvSpPr>
        <p:spPr>
          <a:xfrm rot="-136905">
            <a:off x="449659" y="-197413"/>
            <a:ext cx="10480441" cy="6990571"/>
          </a:xfrm>
          <a:custGeom>
            <a:avLst/>
            <a:gdLst/>
            <a:ahLst/>
            <a:cxnLst/>
            <a:rect l="l" t="t" r="r" b="b"/>
            <a:pathLst>
              <a:path w="13757278" h="10485857">
                <a:moveTo>
                  <a:pt x="0" y="0"/>
                </a:moveTo>
                <a:lnTo>
                  <a:pt x="13757277" y="0"/>
                </a:lnTo>
                <a:lnTo>
                  <a:pt x="13757277" y="10485857"/>
                </a:lnTo>
                <a:lnTo>
                  <a:pt x="0" y="10485857"/>
                </a:lnTo>
                <a:lnTo>
                  <a:pt x="0" y="0"/>
                </a:lnTo>
                <a:close/>
              </a:path>
            </a:pathLst>
          </a:custGeom>
          <a:blipFill>
            <a:blip r:embed="rId2"/>
            <a:stretch>
              <a:fillRect t="-202"/>
            </a:stretch>
          </a:blipFill>
        </p:spPr>
        <p:txBody>
          <a:bodyPr/>
          <a:lstStyle/>
          <a:p>
            <a:endParaRPr lang="en-US" sz="1200"/>
          </a:p>
        </p:txBody>
      </p:sp>
      <p:sp>
        <p:nvSpPr>
          <p:cNvPr id="9" name="Freeform 9"/>
          <p:cNvSpPr/>
          <p:nvPr/>
        </p:nvSpPr>
        <p:spPr>
          <a:xfrm rot="-8922014">
            <a:off x="-596760" y="2699958"/>
            <a:ext cx="1848506" cy="2683856"/>
          </a:xfrm>
          <a:custGeom>
            <a:avLst/>
            <a:gdLst/>
            <a:ahLst/>
            <a:cxnLst/>
            <a:rect l="l" t="t" r="r" b="b"/>
            <a:pathLst>
              <a:path w="2772759" h="4025784">
                <a:moveTo>
                  <a:pt x="0" y="0"/>
                </a:moveTo>
                <a:lnTo>
                  <a:pt x="2772759" y="0"/>
                </a:lnTo>
                <a:lnTo>
                  <a:pt x="2772759" y="4025784"/>
                </a:lnTo>
                <a:lnTo>
                  <a:pt x="0" y="4025784"/>
                </a:lnTo>
                <a:lnTo>
                  <a:pt x="0" y="0"/>
                </a:lnTo>
                <a:close/>
              </a:path>
            </a:pathLst>
          </a:custGeom>
          <a:blipFill>
            <a:blip r:embed="rId3"/>
            <a:stretch>
              <a:fillRect/>
            </a:stretch>
          </a:blipFill>
        </p:spPr>
        <p:txBody>
          <a:bodyPr/>
          <a:lstStyle/>
          <a:p>
            <a:endParaRPr lang="en-US" sz="1200"/>
          </a:p>
        </p:txBody>
      </p:sp>
      <p:sp>
        <p:nvSpPr>
          <p:cNvPr id="10" name="Freeform 10"/>
          <p:cNvSpPr/>
          <p:nvPr/>
        </p:nvSpPr>
        <p:spPr>
          <a:xfrm rot="-1385707">
            <a:off x="-272184" y="4429965"/>
            <a:ext cx="2071947" cy="2653505"/>
          </a:xfrm>
          <a:custGeom>
            <a:avLst/>
            <a:gdLst/>
            <a:ahLst/>
            <a:cxnLst/>
            <a:rect l="l" t="t" r="r" b="b"/>
            <a:pathLst>
              <a:path w="4009699" h="4882434">
                <a:moveTo>
                  <a:pt x="0" y="0"/>
                </a:moveTo>
                <a:lnTo>
                  <a:pt x="4009699" y="0"/>
                </a:lnTo>
                <a:lnTo>
                  <a:pt x="4009699" y="4882435"/>
                </a:lnTo>
                <a:lnTo>
                  <a:pt x="0" y="4882435"/>
                </a:lnTo>
                <a:lnTo>
                  <a:pt x="0" y="0"/>
                </a:lnTo>
                <a:close/>
              </a:path>
            </a:pathLst>
          </a:custGeom>
          <a:blipFill>
            <a:blip r:embed="rId4"/>
            <a:stretch>
              <a:fillRect/>
            </a:stretch>
          </a:blipFill>
        </p:spPr>
        <p:txBody>
          <a:bodyPr/>
          <a:lstStyle/>
          <a:p>
            <a:endParaRPr lang="en-US" sz="1200"/>
          </a:p>
        </p:txBody>
      </p:sp>
      <p:sp>
        <p:nvSpPr>
          <p:cNvPr id="11" name="Freeform 11"/>
          <p:cNvSpPr/>
          <p:nvPr/>
        </p:nvSpPr>
        <p:spPr>
          <a:xfrm rot="896415">
            <a:off x="1131839" y="5409826"/>
            <a:ext cx="1787871" cy="2375943"/>
          </a:xfrm>
          <a:custGeom>
            <a:avLst/>
            <a:gdLst/>
            <a:ahLst/>
            <a:cxnLst/>
            <a:rect l="l" t="t" r="r" b="b"/>
            <a:pathLst>
              <a:path w="3039285" h="4693877">
                <a:moveTo>
                  <a:pt x="0" y="0"/>
                </a:moveTo>
                <a:lnTo>
                  <a:pt x="3039285" y="0"/>
                </a:lnTo>
                <a:lnTo>
                  <a:pt x="3039285" y="4693877"/>
                </a:lnTo>
                <a:lnTo>
                  <a:pt x="0" y="4693877"/>
                </a:lnTo>
                <a:lnTo>
                  <a:pt x="0" y="0"/>
                </a:lnTo>
                <a:close/>
              </a:path>
            </a:pathLst>
          </a:custGeom>
          <a:blipFill>
            <a:blip r:embed="rId5"/>
            <a:stretch>
              <a:fillRect/>
            </a:stretch>
          </a:blipFill>
        </p:spPr>
        <p:txBody>
          <a:bodyPr/>
          <a:lstStyle/>
          <a:p>
            <a:endParaRPr lang="en-US" sz="1200"/>
          </a:p>
        </p:txBody>
      </p:sp>
      <p:sp>
        <p:nvSpPr>
          <p:cNvPr id="12" name="Freeform 12"/>
          <p:cNvSpPr/>
          <p:nvPr/>
        </p:nvSpPr>
        <p:spPr>
          <a:xfrm rot="-2082491">
            <a:off x="10812715" y="4341578"/>
            <a:ext cx="2398728" cy="2654194"/>
          </a:xfrm>
          <a:custGeom>
            <a:avLst/>
            <a:gdLst/>
            <a:ahLst/>
            <a:cxnLst/>
            <a:rect l="l" t="t" r="r" b="b"/>
            <a:pathLst>
              <a:path w="3598092" h="3981291">
                <a:moveTo>
                  <a:pt x="0" y="0"/>
                </a:moveTo>
                <a:lnTo>
                  <a:pt x="3598092" y="0"/>
                </a:lnTo>
                <a:lnTo>
                  <a:pt x="3598092" y="3981291"/>
                </a:lnTo>
                <a:lnTo>
                  <a:pt x="0" y="3981291"/>
                </a:lnTo>
                <a:lnTo>
                  <a:pt x="0" y="0"/>
                </a:lnTo>
                <a:close/>
              </a:path>
            </a:pathLst>
          </a:custGeom>
          <a:blipFill>
            <a:blip r:embed="rId6"/>
            <a:stretch>
              <a:fillRect/>
            </a:stretch>
          </a:blipFill>
        </p:spPr>
        <p:txBody>
          <a:bodyPr/>
          <a:lstStyle/>
          <a:p>
            <a:endParaRPr lang="en-US" sz="1200"/>
          </a:p>
        </p:txBody>
      </p:sp>
      <p:sp>
        <p:nvSpPr>
          <p:cNvPr id="13" name="Freeform 13"/>
          <p:cNvSpPr/>
          <p:nvPr/>
        </p:nvSpPr>
        <p:spPr>
          <a:xfrm>
            <a:off x="9659454" y="-403273"/>
            <a:ext cx="2245513" cy="2178147"/>
          </a:xfrm>
          <a:custGeom>
            <a:avLst/>
            <a:gdLst/>
            <a:ahLst/>
            <a:cxnLst/>
            <a:rect l="l" t="t" r="r" b="b"/>
            <a:pathLst>
              <a:path w="3368269" h="3267221">
                <a:moveTo>
                  <a:pt x="0" y="0"/>
                </a:moveTo>
                <a:lnTo>
                  <a:pt x="3368269" y="0"/>
                </a:lnTo>
                <a:lnTo>
                  <a:pt x="3368269" y="3267220"/>
                </a:lnTo>
                <a:lnTo>
                  <a:pt x="0" y="3267220"/>
                </a:lnTo>
                <a:lnTo>
                  <a:pt x="0" y="0"/>
                </a:lnTo>
                <a:close/>
              </a:path>
            </a:pathLst>
          </a:custGeom>
          <a:blipFill>
            <a:blip r:embed="rId7"/>
            <a:stretch>
              <a:fillRect/>
            </a:stretch>
          </a:blipFill>
        </p:spPr>
        <p:txBody>
          <a:bodyPr/>
          <a:lstStyle/>
          <a:p>
            <a:endParaRPr lang="en-US" sz="1200"/>
          </a:p>
        </p:txBody>
      </p:sp>
      <p:sp>
        <p:nvSpPr>
          <p:cNvPr id="14" name="Freeform 14"/>
          <p:cNvSpPr/>
          <p:nvPr/>
        </p:nvSpPr>
        <p:spPr>
          <a:xfrm rot="-657666">
            <a:off x="11088331" y="413919"/>
            <a:ext cx="2207339" cy="2392779"/>
          </a:xfrm>
          <a:custGeom>
            <a:avLst/>
            <a:gdLst/>
            <a:ahLst/>
            <a:cxnLst/>
            <a:rect l="l" t="t" r="r" b="b"/>
            <a:pathLst>
              <a:path w="3311008" h="3589169">
                <a:moveTo>
                  <a:pt x="0" y="0"/>
                </a:moveTo>
                <a:lnTo>
                  <a:pt x="3311008" y="0"/>
                </a:lnTo>
                <a:lnTo>
                  <a:pt x="3311008" y="3589169"/>
                </a:lnTo>
                <a:lnTo>
                  <a:pt x="0" y="3589169"/>
                </a:lnTo>
                <a:lnTo>
                  <a:pt x="0" y="0"/>
                </a:lnTo>
                <a:close/>
              </a:path>
            </a:pathLst>
          </a:custGeom>
          <a:blipFill>
            <a:blip r:embed="rId8"/>
            <a:stretch>
              <a:fillRect/>
            </a:stretch>
          </a:blipFill>
        </p:spPr>
        <p:txBody>
          <a:bodyPr/>
          <a:lstStyle/>
          <a:p>
            <a:endParaRPr lang="en-US" sz="1200"/>
          </a:p>
        </p:txBody>
      </p:sp>
      <p:sp>
        <p:nvSpPr>
          <p:cNvPr id="17" name="TextBox 17"/>
          <p:cNvSpPr txBox="1"/>
          <p:nvPr/>
        </p:nvSpPr>
        <p:spPr>
          <a:xfrm>
            <a:off x="414677" y="441875"/>
            <a:ext cx="9365347" cy="1661993"/>
          </a:xfrm>
          <a:prstGeom prst="rect">
            <a:avLst/>
          </a:prstGeom>
        </p:spPr>
        <p:txBody>
          <a:bodyPr lIns="0" tIns="0" rIns="0" bIns="0" rtlCol="0" anchor="t">
            <a:spAutoFit/>
          </a:bodyPr>
          <a:lstStyle/>
          <a:p>
            <a:pPr algn="ctr"/>
            <a:r>
              <a:rPr lang="en-US" sz="3600" b="1" dirty="0" err="1">
                <a:solidFill>
                  <a:srgbClr val="008000"/>
                </a:solidFill>
                <a:latin typeface="Roboto" panose="02000000000000000000" pitchFamily="2" charset="0"/>
              </a:rPr>
              <a:t>Câu</a:t>
            </a:r>
            <a:r>
              <a:rPr lang="en-US" sz="3600" b="1" dirty="0">
                <a:solidFill>
                  <a:srgbClr val="008000"/>
                </a:solidFill>
                <a:latin typeface="Roboto" panose="02000000000000000000" pitchFamily="2" charset="0"/>
              </a:rPr>
              <a:t> 2.</a:t>
            </a:r>
            <a:r>
              <a:rPr lang="vi-VN" sz="3600" dirty="0">
                <a:solidFill>
                  <a:srgbClr val="333333"/>
                </a:solidFill>
                <a:latin typeface="Roboto" panose="02000000000000000000" pitchFamily="2" charset="0"/>
              </a:rPr>
              <a:t> </a:t>
            </a:r>
            <a:r>
              <a:rPr lang="en-US" sz="3600" dirty="0">
                <a:solidFill>
                  <a:srgbClr val="333333"/>
                </a:solidFill>
                <a:latin typeface="Roboto" panose="02000000000000000000" pitchFamily="2" charset="0"/>
              </a:rPr>
              <a:t>Quá </a:t>
            </a:r>
            <a:r>
              <a:rPr lang="en-US" sz="3600" dirty="0" err="1">
                <a:solidFill>
                  <a:srgbClr val="333333"/>
                </a:solidFill>
                <a:latin typeface="Roboto" panose="02000000000000000000" pitchFamily="2" charset="0"/>
              </a:rPr>
              <a:t>trình</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tiêu</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hóa</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hóa</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học</a:t>
            </a:r>
            <a:r>
              <a:rPr lang="en-US" sz="3600" dirty="0">
                <a:solidFill>
                  <a:srgbClr val="333333"/>
                </a:solidFill>
                <a:latin typeface="Roboto" panose="02000000000000000000" pitchFamily="2" charset="0"/>
              </a:rPr>
              <a:t> ở dạ </a:t>
            </a:r>
            <a:r>
              <a:rPr lang="en-US" sz="3600" dirty="0" err="1">
                <a:solidFill>
                  <a:srgbClr val="333333"/>
                </a:solidFill>
                <a:latin typeface="Roboto" panose="02000000000000000000" pitchFamily="2" charset="0"/>
              </a:rPr>
              <a:t>dày</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được</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thực</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hiện</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nhơ</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hoạt</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động</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của</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tuyến</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nào</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dưới</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đây</a:t>
            </a:r>
            <a:r>
              <a:rPr lang="en-US" sz="3600" dirty="0">
                <a:solidFill>
                  <a:srgbClr val="333333"/>
                </a:solidFill>
                <a:latin typeface="Roboto" panose="02000000000000000000" pitchFamily="2" charset="0"/>
              </a:rPr>
              <a:t>?</a:t>
            </a:r>
            <a:endParaRPr lang="vi-VN" sz="3600" dirty="0">
              <a:solidFill>
                <a:srgbClr val="333333"/>
              </a:solidFill>
              <a:latin typeface="Roboto" panose="02000000000000000000" pitchFamily="2" charset="0"/>
            </a:endParaRPr>
          </a:p>
        </p:txBody>
      </p:sp>
      <p:grpSp>
        <p:nvGrpSpPr>
          <p:cNvPr id="6" name="Group 5">
            <a:extLst>
              <a:ext uri="{FF2B5EF4-FFF2-40B4-BE49-F238E27FC236}">
                <a16:creationId xmlns:a16="http://schemas.microsoft.com/office/drawing/2014/main" id="{168C96E2-6527-4B88-B1E4-26BD5709570E}"/>
              </a:ext>
            </a:extLst>
          </p:cNvPr>
          <p:cNvGrpSpPr/>
          <p:nvPr/>
        </p:nvGrpSpPr>
        <p:grpSpPr>
          <a:xfrm>
            <a:off x="2423596" y="2223080"/>
            <a:ext cx="5296843" cy="3637611"/>
            <a:chOff x="6499318" y="3849839"/>
            <a:chExt cx="4123374" cy="3474394"/>
          </a:xfrm>
        </p:grpSpPr>
        <p:sp>
          <p:nvSpPr>
            <p:cNvPr id="7" name="Freeform: Shape 6">
              <a:extLst>
                <a:ext uri="{FF2B5EF4-FFF2-40B4-BE49-F238E27FC236}">
                  <a16:creationId xmlns:a16="http://schemas.microsoft.com/office/drawing/2014/main" id="{C3654B42-BD87-4A24-A0C1-9CF63813A8CF}"/>
                </a:ext>
              </a:extLst>
            </p:cNvPr>
            <p:cNvSpPr/>
            <p:nvPr/>
          </p:nvSpPr>
          <p:spPr>
            <a:xfrm>
              <a:off x="6499318" y="3849839"/>
              <a:ext cx="4123374" cy="837203"/>
            </a:xfrm>
            <a:custGeom>
              <a:avLst/>
              <a:gdLst>
                <a:gd name="connsiteX0" fmla="*/ 0 w 4123374"/>
                <a:gd name="connsiteY0" fmla="*/ 139537 h 837203"/>
                <a:gd name="connsiteX1" fmla="*/ 139537 w 4123374"/>
                <a:gd name="connsiteY1" fmla="*/ 0 h 837203"/>
                <a:gd name="connsiteX2" fmla="*/ 3983837 w 4123374"/>
                <a:gd name="connsiteY2" fmla="*/ 0 h 837203"/>
                <a:gd name="connsiteX3" fmla="*/ 4123374 w 4123374"/>
                <a:gd name="connsiteY3" fmla="*/ 139537 h 837203"/>
                <a:gd name="connsiteX4" fmla="*/ 4123374 w 4123374"/>
                <a:gd name="connsiteY4" fmla="*/ 697666 h 837203"/>
                <a:gd name="connsiteX5" fmla="*/ 3983837 w 4123374"/>
                <a:gd name="connsiteY5" fmla="*/ 837203 h 837203"/>
                <a:gd name="connsiteX6" fmla="*/ 139537 w 4123374"/>
                <a:gd name="connsiteY6" fmla="*/ 837203 h 837203"/>
                <a:gd name="connsiteX7" fmla="*/ 0 w 4123374"/>
                <a:gd name="connsiteY7" fmla="*/ 697666 h 837203"/>
                <a:gd name="connsiteX8" fmla="*/ 0 w 4123374"/>
                <a:gd name="connsiteY8" fmla="*/ 139537 h 83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23374" h="837203">
                  <a:moveTo>
                    <a:pt x="0" y="139537"/>
                  </a:moveTo>
                  <a:cubicBezTo>
                    <a:pt x="0" y="62473"/>
                    <a:pt x="62473" y="0"/>
                    <a:pt x="139537" y="0"/>
                  </a:cubicBezTo>
                  <a:lnTo>
                    <a:pt x="3983837" y="0"/>
                  </a:lnTo>
                  <a:cubicBezTo>
                    <a:pt x="4060901" y="0"/>
                    <a:pt x="4123374" y="62473"/>
                    <a:pt x="4123374" y="139537"/>
                  </a:cubicBezTo>
                  <a:lnTo>
                    <a:pt x="4123374" y="697666"/>
                  </a:lnTo>
                  <a:cubicBezTo>
                    <a:pt x="4123374" y="774730"/>
                    <a:pt x="4060901" y="837203"/>
                    <a:pt x="3983837" y="837203"/>
                  </a:cubicBezTo>
                  <a:lnTo>
                    <a:pt x="139537" y="837203"/>
                  </a:lnTo>
                  <a:cubicBezTo>
                    <a:pt x="62473" y="837203"/>
                    <a:pt x="0" y="774730"/>
                    <a:pt x="0" y="697666"/>
                  </a:cubicBezTo>
                  <a:lnTo>
                    <a:pt x="0" y="139537"/>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88206" tIns="57726" rIns="88206" bIns="57726" numCol="1" spcCol="1270" anchor="ctr" anchorCtr="0">
              <a:noAutofit/>
            </a:bodyPr>
            <a:lstStyle/>
            <a:p>
              <a:pPr defTabSz="711236">
                <a:lnSpc>
                  <a:spcPct val="90000"/>
                </a:lnSpc>
                <a:spcBef>
                  <a:spcPct val="0"/>
                </a:spcBef>
                <a:spcAft>
                  <a:spcPct val="35000"/>
                </a:spcAft>
              </a:pPr>
              <a:r>
                <a:rPr lang="vi-VN" sz="2933" dirty="0"/>
                <a:t>A. </a:t>
              </a:r>
              <a:r>
                <a:rPr lang="en-US" sz="2933" dirty="0" err="1"/>
                <a:t>Tuyến</a:t>
              </a:r>
              <a:r>
                <a:rPr lang="en-US" sz="2933" dirty="0"/>
                <a:t> </a:t>
              </a:r>
              <a:r>
                <a:rPr lang="en-US" sz="2933" dirty="0" err="1"/>
                <a:t>tụy</a:t>
              </a:r>
              <a:endParaRPr lang="en-US" sz="2933" dirty="0"/>
            </a:p>
          </p:txBody>
        </p:sp>
        <p:sp>
          <p:nvSpPr>
            <p:cNvPr id="8" name="Freeform: Shape 7">
              <a:extLst>
                <a:ext uri="{FF2B5EF4-FFF2-40B4-BE49-F238E27FC236}">
                  <a16:creationId xmlns:a16="http://schemas.microsoft.com/office/drawing/2014/main" id="{8BF8C8C8-F6B3-4204-9068-44DD3A690C79}"/>
                </a:ext>
              </a:extLst>
            </p:cNvPr>
            <p:cNvSpPr/>
            <p:nvPr/>
          </p:nvSpPr>
          <p:spPr>
            <a:xfrm>
              <a:off x="6499318" y="4728903"/>
              <a:ext cx="4123374" cy="837203"/>
            </a:xfrm>
            <a:custGeom>
              <a:avLst/>
              <a:gdLst>
                <a:gd name="connsiteX0" fmla="*/ 0 w 4123374"/>
                <a:gd name="connsiteY0" fmla="*/ 139537 h 837203"/>
                <a:gd name="connsiteX1" fmla="*/ 139537 w 4123374"/>
                <a:gd name="connsiteY1" fmla="*/ 0 h 837203"/>
                <a:gd name="connsiteX2" fmla="*/ 3983837 w 4123374"/>
                <a:gd name="connsiteY2" fmla="*/ 0 h 837203"/>
                <a:gd name="connsiteX3" fmla="*/ 4123374 w 4123374"/>
                <a:gd name="connsiteY3" fmla="*/ 139537 h 837203"/>
                <a:gd name="connsiteX4" fmla="*/ 4123374 w 4123374"/>
                <a:gd name="connsiteY4" fmla="*/ 697666 h 837203"/>
                <a:gd name="connsiteX5" fmla="*/ 3983837 w 4123374"/>
                <a:gd name="connsiteY5" fmla="*/ 837203 h 837203"/>
                <a:gd name="connsiteX6" fmla="*/ 139537 w 4123374"/>
                <a:gd name="connsiteY6" fmla="*/ 837203 h 837203"/>
                <a:gd name="connsiteX7" fmla="*/ 0 w 4123374"/>
                <a:gd name="connsiteY7" fmla="*/ 697666 h 837203"/>
                <a:gd name="connsiteX8" fmla="*/ 0 w 4123374"/>
                <a:gd name="connsiteY8" fmla="*/ 139537 h 83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23374" h="837203">
                  <a:moveTo>
                    <a:pt x="0" y="139537"/>
                  </a:moveTo>
                  <a:cubicBezTo>
                    <a:pt x="0" y="62473"/>
                    <a:pt x="62473" y="0"/>
                    <a:pt x="139537" y="0"/>
                  </a:cubicBezTo>
                  <a:lnTo>
                    <a:pt x="3983837" y="0"/>
                  </a:lnTo>
                  <a:cubicBezTo>
                    <a:pt x="4060901" y="0"/>
                    <a:pt x="4123374" y="62473"/>
                    <a:pt x="4123374" y="139537"/>
                  </a:cubicBezTo>
                  <a:lnTo>
                    <a:pt x="4123374" y="697666"/>
                  </a:lnTo>
                  <a:cubicBezTo>
                    <a:pt x="4123374" y="774730"/>
                    <a:pt x="4060901" y="837203"/>
                    <a:pt x="3983837" y="837203"/>
                  </a:cubicBezTo>
                  <a:lnTo>
                    <a:pt x="139537" y="837203"/>
                  </a:lnTo>
                  <a:cubicBezTo>
                    <a:pt x="62473" y="837203"/>
                    <a:pt x="0" y="774730"/>
                    <a:pt x="0" y="697666"/>
                  </a:cubicBezTo>
                  <a:lnTo>
                    <a:pt x="0" y="139537"/>
                  </a:lnTo>
                  <a:close/>
                </a:path>
              </a:pathLst>
            </a:custGeom>
          </p:spPr>
          <p:style>
            <a:lnRef idx="2">
              <a:schemeClr val="lt1">
                <a:hueOff val="0"/>
                <a:satOff val="0"/>
                <a:lumOff val="0"/>
                <a:alphaOff val="0"/>
              </a:schemeClr>
            </a:lnRef>
            <a:fillRef idx="1">
              <a:schemeClr val="accent5">
                <a:hueOff val="-3311292"/>
                <a:satOff val="13270"/>
                <a:lumOff val="2876"/>
                <a:alphaOff val="0"/>
              </a:schemeClr>
            </a:fillRef>
            <a:effectRef idx="0">
              <a:schemeClr val="accent5">
                <a:hueOff val="-3311292"/>
                <a:satOff val="13270"/>
                <a:lumOff val="2876"/>
                <a:alphaOff val="0"/>
              </a:schemeClr>
            </a:effectRef>
            <a:fontRef idx="minor">
              <a:schemeClr val="lt1"/>
            </a:fontRef>
          </p:style>
          <p:txBody>
            <a:bodyPr spcFirstLastPara="0" vert="horz" wrap="square" lIns="88206" tIns="57726" rIns="88206" bIns="57726" numCol="1" spcCol="1270" anchor="ctr" anchorCtr="0">
              <a:noAutofit/>
            </a:bodyPr>
            <a:lstStyle/>
            <a:p>
              <a:pPr defTabSz="711236">
                <a:lnSpc>
                  <a:spcPct val="90000"/>
                </a:lnSpc>
                <a:spcBef>
                  <a:spcPct val="0"/>
                </a:spcBef>
                <a:spcAft>
                  <a:spcPct val="35000"/>
                </a:spcAft>
              </a:pPr>
              <a:r>
                <a:rPr lang="vi-VN" sz="2933" dirty="0"/>
                <a:t>B. </a:t>
              </a:r>
              <a:r>
                <a:rPr lang="en-US" sz="2933" dirty="0" err="1"/>
                <a:t>Tuyến</a:t>
              </a:r>
              <a:r>
                <a:rPr lang="en-US" sz="2933" dirty="0"/>
                <a:t> vị</a:t>
              </a:r>
            </a:p>
          </p:txBody>
        </p:sp>
        <p:sp>
          <p:nvSpPr>
            <p:cNvPr id="15" name="Freeform: Shape 14">
              <a:extLst>
                <a:ext uri="{FF2B5EF4-FFF2-40B4-BE49-F238E27FC236}">
                  <a16:creationId xmlns:a16="http://schemas.microsoft.com/office/drawing/2014/main" id="{ECF0F1EB-62A5-4A22-8447-13DD006D5B40}"/>
                </a:ext>
              </a:extLst>
            </p:cNvPr>
            <p:cNvSpPr/>
            <p:nvPr/>
          </p:nvSpPr>
          <p:spPr>
            <a:xfrm>
              <a:off x="6499318" y="5607966"/>
              <a:ext cx="4123374" cy="837203"/>
            </a:xfrm>
            <a:custGeom>
              <a:avLst/>
              <a:gdLst>
                <a:gd name="connsiteX0" fmla="*/ 0 w 4123374"/>
                <a:gd name="connsiteY0" fmla="*/ 139537 h 837203"/>
                <a:gd name="connsiteX1" fmla="*/ 139537 w 4123374"/>
                <a:gd name="connsiteY1" fmla="*/ 0 h 837203"/>
                <a:gd name="connsiteX2" fmla="*/ 3983837 w 4123374"/>
                <a:gd name="connsiteY2" fmla="*/ 0 h 837203"/>
                <a:gd name="connsiteX3" fmla="*/ 4123374 w 4123374"/>
                <a:gd name="connsiteY3" fmla="*/ 139537 h 837203"/>
                <a:gd name="connsiteX4" fmla="*/ 4123374 w 4123374"/>
                <a:gd name="connsiteY4" fmla="*/ 697666 h 837203"/>
                <a:gd name="connsiteX5" fmla="*/ 3983837 w 4123374"/>
                <a:gd name="connsiteY5" fmla="*/ 837203 h 837203"/>
                <a:gd name="connsiteX6" fmla="*/ 139537 w 4123374"/>
                <a:gd name="connsiteY6" fmla="*/ 837203 h 837203"/>
                <a:gd name="connsiteX7" fmla="*/ 0 w 4123374"/>
                <a:gd name="connsiteY7" fmla="*/ 697666 h 837203"/>
                <a:gd name="connsiteX8" fmla="*/ 0 w 4123374"/>
                <a:gd name="connsiteY8" fmla="*/ 139537 h 83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23374" h="837203">
                  <a:moveTo>
                    <a:pt x="0" y="139537"/>
                  </a:moveTo>
                  <a:cubicBezTo>
                    <a:pt x="0" y="62473"/>
                    <a:pt x="62473" y="0"/>
                    <a:pt x="139537" y="0"/>
                  </a:cubicBezTo>
                  <a:lnTo>
                    <a:pt x="3983837" y="0"/>
                  </a:lnTo>
                  <a:cubicBezTo>
                    <a:pt x="4060901" y="0"/>
                    <a:pt x="4123374" y="62473"/>
                    <a:pt x="4123374" y="139537"/>
                  </a:cubicBezTo>
                  <a:lnTo>
                    <a:pt x="4123374" y="697666"/>
                  </a:lnTo>
                  <a:cubicBezTo>
                    <a:pt x="4123374" y="774730"/>
                    <a:pt x="4060901" y="837203"/>
                    <a:pt x="3983837" y="837203"/>
                  </a:cubicBezTo>
                  <a:lnTo>
                    <a:pt x="139537" y="837203"/>
                  </a:lnTo>
                  <a:cubicBezTo>
                    <a:pt x="62473" y="837203"/>
                    <a:pt x="0" y="774730"/>
                    <a:pt x="0" y="697666"/>
                  </a:cubicBezTo>
                  <a:lnTo>
                    <a:pt x="0" y="139537"/>
                  </a:lnTo>
                  <a:close/>
                </a:path>
              </a:pathLst>
            </a:custGeom>
          </p:spPr>
          <p:style>
            <a:lnRef idx="2">
              <a:schemeClr val="lt1">
                <a:hueOff val="0"/>
                <a:satOff val="0"/>
                <a:lumOff val="0"/>
                <a:alphaOff val="0"/>
              </a:schemeClr>
            </a:lnRef>
            <a:fillRef idx="1">
              <a:schemeClr val="accent5">
                <a:hueOff val="-6622584"/>
                <a:satOff val="26541"/>
                <a:lumOff val="5752"/>
                <a:alphaOff val="0"/>
              </a:schemeClr>
            </a:fillRef>
            <a:effectRef idx="0">
              <a:schemeClr val="accent5">
                <a:hueOff val="-6622584"/>
                <a:satOff val="26541"/>
                <a:lumOff val="5752"/>
                <a:alphaOff val="0"/>
              </a:schemeClr>
            </a:effectRef>
            <a:fontRef idx="minor">
              <a:schemeClr val="lt1"/>
            </a:fontRef>
          </p:style>
          <p:txBody>
            <a:bodyPr spcFirstLastPara="0" vert="horz" wrap="square" lIns="88206" tIns="57726" rIns="88206" bIns="57726" numCol="1" spcCol="1270" anchor="ctr" anchorCtr="0">
              <a:noAutofit/>
            </a:bodyPr>
            <a:lstStyle/>
            <a:p>
              <a:pPr defTabSz="711236">
                <a:lnSpc>
                  <a:spcPct val="90000"/>
                </a:lnSpc>
                <a:spcBef>
                  <a:spcPct val="0"/>
                </a:spcBef>
                <a:spcAft>
                  <a:spcPct val="35000"/>
                </a:spcAft>
              </a:pPr>
              <a:r>
                <a:rPr lang="vi-VN" sz="2933" dirty="0"/>
                <a:t>C. </a:t>
              </a:r>
              <a:r>
                <a:rPr lang="en-US" sz="2933" dirty="0" err="1"/>
                <a:t>Tuyến</a:t>
              </a:r>
              <a:r>
                <a:rPr lang="en-US" sz="2933" dirty="0"/>
                <a:t> </a:t>
              </a:r>
              <a:r>
                <a:rPr lang="en-US" sz="2933" dirty="0" err="1"/>
                <a:t>giáp</a:t>
              </a:r>
              <a:endParaRPr lang="en-US" sz="2933" dirty="0"/>
            </a:p>
          </p:txBody>
        </p:sp>
        <p:sp>
          <p:nvSpPr>
            <p:cNvPr id="16" name="Freeform: Shape 15">
              <a:extLst>
                <a:ext uri="{FF2B5EF4-FFF2-40B4-BE49-F238E27FC236}">
                  <a16:creationId xmlns:a16="http://schemas.microsoft.com/office/drawing/2014/main" id="{8F61D358-549A-4FE4-BDCF-AA33361409A0}"/>
                </a:ext>
              </a:extLst>
            </p:cNvPr>
            <p:cNvSpPr/>
            <p:nvPr/>
          </p:nvSpPr>
          <p:spPr>
            <a:xfrm>
              <a:off x="6499318" y="6487030"/>
              <a:ext cx="4123374" cy="837203"/>
            </a:xfrm>
            <a:custGeom>
              <a:avLst/>
              <a:gdLst>
                <a:gd name="connsiteX0" fmla="*/ 0 w 4123374"/>
                <a:gd name="connsiteY0" fmla="*/ 139537 h 837203"/>
                <a:gd name="connsiteX1" fmla="*/ 139537 w 4123374"/>
                <a:gd name="connsiteY1" fmla="*/ 0 h 837203"/>
                <a:gd name="connsiteX2" fmla="*/ 3983837 w 4123374"/>
                <a:gd name="connsiteY2" fmla="*/ 0 h 837203"/>
                <a:gd name="connsiteX3" fmla="*/ 4123374 w 4123374"/>
                <a:gd name="connsiteY3" fmla="*/ 139537 h 837203"/>
                <a:gd name="connsiteX4" fmla="*/ 4123374 w 4123374"/>
                <a:gd name="connsiteY4" fmla="*/ 697666 h 837203"/>
                <a:gd name="connsiteX5" fmla="*/ 3983837 w 4123374"/>
                <a:gd name="connsiteY5" fmla="*/ 837203 h 837203"/>
                <a:gd name="connsiteX6" fmla="*/ 139537 w 4123374"/>
                <a:gd name="connsiteY6" fmla="*/ 837203 h 837203"/>
                <a:gd name="connsiteX7" fmla="*/ 0 w 4123374"/>
                <a:gd name="connsiteY7" fmla="*/ 697666 h 837203"/>
                <a:gd name="connsiteX8" fmla="*/ 0 w 4123374"/>
                <a:gd name="connsiteY8" fmla="*/ 139537 h 83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23374" h="837203">
                  <a:moveTo>
                    <a:pt x="0" y="139537"/>
                  </a:moveTo>
                  <a:cubicBezTo>
                    <a:pt x="0" y="62473"/>
                    <a:pt x="62473" y="0"/>
                    <a:pt x="139537" y="0"/>
                  </a:cubicBezTo>
                  <a:lnTo>
                    <a:pt x="3983837" y="0"/>
                  </a:lnTo>
                  <a:cubicBezTo>
                    <a:pt x="4060901" y="0"/>
                    <a:pt x="4123374" y="62473"/>
                    <a:pt x="4123374" y="139537"/>
                  </a:cubicBezTo>
                  <a:lnTo>
                    <a:pt x="4123374" y="697666"/>
                  </a:lnTo>
                  <a:cubicBezTo>
                    <a:pt x="4123374" y="774730"/>
                    <a:pt x="4060901" y="837203"/>
                    <a:pt x="3983837" y="837203"/>
                  </a:cubicBezTo>
                  <a:lnTo>
                    <a:pt x="139537" y="837203"/>
                  </a:lnTo>
                  <a:cubicBezTo>
                    <a:pt x="62473" y="837203"/>
                    <a:pt x="0" y="774730"/>
                    <a:pt x="0" y="697666"/>
                  </a:cubicBezTo>
                  <a:lnTo>
                    <a:pt x="0" y="139537"/>
                  </a:lnTo>
                  <a:close/>
                </a:path>
              </a:pathLst>
            </a:cu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txBody>
            <a:bodyPr spcFirstLastPara="0" vert="horz" wrap="square" lIns="88206" tIns="57726" rIns="88206" bIns="57726" numCol="1" spcCol="1270" anchor="ctr" anchorCtr="0">
              <a:noAutofit/>
            </a:bodyPr>
            <a:lstStyle/>
            <a:p>
              <a:pPr defTabSz="711236">
                <a:lnSpc>
                  <a:spcPct val="90000"/>
                </a:lnSpc>
                <a:spcBef>
                  <a:spcPct val="0"/>
                </a:spcBef>
                <a:spcAft>
                  <a:spcPct val="35000"/>
                </a:spcAft>
              </a:pPr>
              <a:r>
                <a:rPr lang="vi-VN" sz="2933" dirty="0">
                  <a:latin typeface="Arial" panose="020B0604020202020204" pitchFamily="34" charset="0"/>
                  <a:cs typeface="Arial" panose="020B0604020202020204" pitchFamily="34" charset="0"/>
                </a:rPr>
                <a:t>D. </a:t>
              </a:r>
              <a:r>
                <a:rPr lang="en-US" sz="2933" dirty="0" err="1">
                  <a:latin typeface="Arial" panose="020B0604020202020204" pitchFamily="34" charset="0"/>
                  <a:cs typeface="Arial" panose="020B0604020202020204" pitchFamily="34" charset="0"/>
                </a:rPr>
                <a:t>Tuyến</a:t>
              </a:r>
              <a:r>
                <a:rPr lang="en-US" sz="2933" dirty="0">
                  <a:latin typeface="Arial" panose="020B0604020202020204" pitchFamily="34" charset="0"/>
                  <a:cs typeface="Arial" panose="020B0604020202020204" pitchFamily="34" charset="0"/>
                </a:rPr>
                <a:t> </a:t>
              </a:r>
              <a:r>
                <a:rPr lang="en-US" sz="2933" dirty="0" err="1">
                  <a:latin typeface="Arial" panose="020B0604020202020204" pitchFamily="34" charset="0"/>
                  <a:cs typeface="Arial" panose="020B0604020202020204" pitchFamily="34" charset="0"/>
                </a:rPr>
                <a:t>gan</a:t>
              </a:r>
              <a:endParaRPr lang="en-US" sz="2933" dirty="0">
                <a:latin typeface="Arial" panose="020B0604020202020204" pitchFamily="34" charset="0"/>
                <a:cs typeface="Arial" panose="020B0604020202020204" pitchFamily="34" charset="0"/>
              </a:endParaRPr>
            </a:p>
          </p:txBody>
        </p:sp>
      </p:grpSp>
      <p:pic>
        <p:nvPicPr>
          <p:cNvPr id="18" name="Picture 6" descr="Smiley png images | PNGEgg">
            <a:extLst>
              <a:ext uri="{FF2B5EF4-FFF2-40B4-BE49-F238E27FC236}">
                <a16:creationId xmlns:a16="http://schemas.microsoft.com/office/drawing/2014/main" id="{B3CA096D-AFAC-4DAA-8BED-2EC943D20ED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68016" y="3153264"/>
            <a:ext cx="976664" cy="976664"/>
          </a:xfrm>
          <a:prstGeom prst="rect">
            <a:avLst/>
          </a:prstGeom>
          <a:noFill/>
          <a:extLst>
            <a:ext uri="{909E8E84-426E-40DD-AFC4-6F175D3DCCD1}">
              <a14:hiddenFill xmlns:a14="http://schemas.microsoft.com/office/drawing/2010/main">
                <a:solidFill>
                  <a:srgbClr val="FFFFFF"/>
                </a:solidFill>
              </a14:hiddenFill>
            </a:ext>
          </a:extLst>
        </p:spPr>
      </p:pic>
      <p:sp>
        <p:nvSpPr>
          <p:cNvPr id="4" name="Action Button: Go Home 3">
            <a:hlinkClick r:id="rId10" action="ppaction://hlinksldjump" highlightClick="1"/>
            <a:extLst>
              <a:ext uri="{FF2B5EF4-FFF2-40B4-BE49-F238E27FC236}">
                <a16:creationId xmlns:a16="http://schemas.microsoft.com/office/drawing/2014/main" id="{E1623DCE-16F9-1939-580C-C1EC2F9370AD}"/>
              </a:ext>
            </a:extLst>
          </p:cNvPr>
          <p:cNvSpPr/>
          <p:nvPr/>
        </p:nvSpPr>
        <p:spPr>
          <a:xfrm>
            <a:off x="10160779" y="935595"/>
            <a:ext cx="553205" cy="559520"/>
          </a:xfrm>
          <a:prstGeom prst="actionButtonHo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96165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3BEA133-898C-4477-8346-CEF11EBE256E}"/>
              </a:ext>
            </a:extLst>
          </p:cNvPr>
          <p:cNvSpPr/>
          <p:nvPr/>
        </p:nvSpPr>
        <p:spPr>
          <a:xfrm>
            <a:off x="0" y="0"/>
            <a:ext cx="12188305" cy="6858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200"/>
          </a:p>
        </p:txBody>
      </p:sp>
      <p:sp>
        <p:nvSpPr>
          <p:cNvPr id="2" name="Freeform 2"/>
          <p:cNvSpPr/>
          <p:nvPr/>
        </p:nvSpPr>
        <p:spPr>
          <a:xfrm rot="-136905">
            <a:off x="1064847" y="-77771"/>
            <a:ext cx="10480441" cy="6990571"/>
          </a:xfrm>
          <a:custGeom>
            <a:avLst/>
            <a:gdLst/>
            <a:ahLst/>
            <a:cxnLst/>
            <a:rect l="l" t="t" r="r" b="b"/>
            <a:pathLst>
              <a:path w="13757278" h="10485857">
                <a:moveTo>
                  <a:pt x="0" y="0"/>
                </a:moveTo>
                <a:lnTo>
                  <a:pt x="13757277" y="0"/>
                </a:lnTo>
                <a:lnTo>
                  <a:pt x="13757277" y="10485857"/>
                </a:lnTo>
                <a:lnTo>
                  <a:pt x="0" y="10485857"/>
                </a:lnTo>
                <a:lnTo>
                  <a:pt x="0" y="0"/>
                </a:lnTo>
                <a:close/>
              </a:path>
            </a:pathLst>
          </a:custGeom>
          <a:blipFill>
            <a:blip r:embed="rId2"/>
            <a:stretch>
              <a:fillRect t="-202"/>
            </a:stretch>
          </a:blipFill>
        </p:spPr>
        <p:txBody>
          <a:bodyPr/>
          <a:lstStyle/>
          <a:p>
            <a:endParaRPr lang="en-US" sz="1200"/>
          </a:p>
        </p:txBody>
      </p:sp>
      <p:sp>
        <p:nvSpPr>
          <p:cNvPr id="9" name="Freeform 9"/>
          <p:cNvSpPr/>
          <p:nvPr/>
        </p:nvSpPr>
        <p:spPr>
          <a:xfrm rot="-8922014">
            <a:off x="-892756" y="2787999"/>
            <a:ext cx="1848506" cy="2683856"/>
          </a:xfrm>
          <a:custGeom>
            <a:avLst/>
            <a:gdLst/>
            <a:ahLst/>
            <a:cxnLst/>
            <a:rect l="l" t="t" r="r" b="b"/>
            <a:pathLst>
              <a:path w="2772759" h="4025784">
                <a:moveTo>
                  <a:pt x="0" y="0"/>
                </a:moveTo>
                <a:lnTo>
                  <a:pt x="2772759" y="0"/>
                </a:lnTo>
                <a:lnTo>
                  <a:pt x="2772759" y="4025784"/>
                </a:lnTo>
                <a:lnTo>
                  <a:pt x="0" y="4025784"/>
                </a:lnTo>
                <a:lnTo>
                  <a:pt x="0" y="0"/>
                </a:lnTo>
                <a:close/>
              </a:path>
            </a:pathLst>
          </a:custGeom>
          <a:blipFill>
            <a:blip r:embed="rId3"/>
            <a:stretch>
              <a:fillRect/>
            </a:stretch>
          </a:blipFill>
        </p:spPr>
        <p:txBody>
          <a:bodyPr/>
          <a:lstStyle/>
          <a:p>
            <a:endParaRPr lang="en-US" sz="1200"/>
          </a:p>
        </p:txBody>
      </p:sp>
      <p:sp>
        <p:nvSpPr>
          <p:cNvPr id="10" name="Freeform 10"/>
          <p:cNvSpPr/>
          <p:nvPr/>
        </p:nvSpPr>
        <p:spPr>
          <a:xfrm rot="-1385707">
            <a:off x="-272184" y="4429965"/>
            <a:ext cx="2071947" cy="2653505"/>
          </a:xfrm>
          <a:custGeom>
            <a:avLst/>
            <a:gdLst/>
            <a:ahLst/>
            <a:cxnLst/>
            <a:rect l="l" t="t" r="r" b="b"/>
            <a:pathLst>
              <a:path w="4009699" h="4882434">
                <a:moveTo>
                  <a:pt x="0" y="0"/>
                </a:moveTo>
                <a:lnTo>
                  <a:pt x="4009699" y="0"/>
                </a:lnTo>
                <a:lnTo>
                  <a:pt x="4009699" y="4882435"/>
                </a:lnTo>
                <a:lnTo>
                  <a:pt x="0" y="4882435"/>
                </a:lnTo>
                <a:lnTo>
                  <a:pt x="0" y="0"/>
                </a:lnTo>
                <a:close/>
              </a:path>
            </a:pathLst>
          </a:custGeom>
          <a:blipFill>
            <a:blip r:embed="rId4"/>
            <a:stretch>
              <a:fillRect/>
            </a:stretch>
          </a:blipFill>
        </p:spPr>
        <p:txBody>
          <a:bodyPr/>
          <a:lstStyle/>
          <a:p>
            <a:endParaRPr lang="en-US" sz="1200"/>
          </a:p>
        </p:txBody>
      </p:sp>
      <p:sp>
        <p:nvSpPr>
          <p:cNvPr id="11" name="Freeform 11"/>
          <p:cNvSpPr/>
          <p:nvPr/>
        </p:nvSpPr>
        <p:spPr>
          <a:xfrm rot="896415">
            <a:off x="1115705" y="5800359"/>
            <a:ext cx="1787871" cy="2375943"/>
          </a:xfrm>
          <a:custGeom>
            <a:avLst/>
            <a:gdLst/>
            <a:ahLst/>
            <a:cxnLst/>
            <a:rect l="l" t="t" r="r" b="b"/>
            <a:pathLst>
              <a:path w="3039285" h="4693877">
                <a:moveTo>
                  <a:pt x="0" y="0"/>
                </a:moveTo>
                <a:lnTo>
                  <a:pt x="3039285" y="0"/>
                </a:lnTo>
                <a:lnTo>
                  <a:pt x="3039285" y="4693877"/>
                </a:lnTo>
                <a:lnTo>
                  <a:pt x="0" y="4693877"/>
                </a:lnTo>
                <a:lnTo>
                  <a:pt x="0" y="0"/>
                </a:lnTo>
                <a:close/>
              </a:path>
            </a:pathLst>
          </a:custGeom>
          <a:blipFill>
            <a:blip r:embed="rId5"/>
            <a:stretch>
              <a:fillRect/>
            </a:stretch>
          </a:blipFill>
        </p:spPr>
        <p:txBody>
          <a:bodyPr/>
          <a:lstStyle/>
          <a:p>
            <a:endParaRPr lang="en-US" sz="1200"/>
          </a:p>
        </p:txBody>
      </p:sp>
      <p:sp>
        <p:nvSpPr>
          <p:cNvPr id="12" name="Freeform 12"/>
          <p:cNvSpPr/>
          <p:nvPr/>
        </p:nvSpPr>
        <p:spPr>
          <a:xfrm rot="-2082491">
            <a:off x="10869986" y="4884234"/>
            <a:ext cx="2398728" cy="2654194"/>
          </a:xfrm>
          <a:custGeom>
            <a:avLst/>
            <a:gdLst/>
            <a:ahLst/>
            <a:cxnLst/>
            <a:rect l="l" t="t" r="r" b="b"/>
            <a:pathLst>
              <a:path w="3598092" h="3981291">
                <a:moveTo>
                  <a:pt x="0" y="0"/>
                </a:moveTo>
                <a:lnTo>
                  <a:pt x="3598092" y="0"/>
                </a:lnTo>
                <a:lnTo>
                  <a:pt x="3598092" y="3981291"/>
                </a:lnTo>
                <a:lnTo>
                  <a:pt x="0" y="3981291"/>
                </a:lnTo>
                <a:lnTo>
                  <a:pt x="0" y="0"/>
                </a:lnTo>
                <a:close/>
              </a:path>
            </a:pathLst>
          </a:custGeom>
          <a:blipFill>
            <a:blip r:embed="rId6"/>
            <a:stretch>
              <a:fillRect/>
            </a:stretch>
          </a:blipFill>
        </p:spPr>
        <p:txBody>
          <a:bodyPr/>
          <a:lstStyle/>
          <a:p>
            <a:endParaRPr lang="en-US" sz="1200"/>
          </a:p>
        </p:txBody>
      </p:sp>
      <p:sp>
        <p:nvSpPr>
          <p:cNvPr id="13" name="Freeform 13"/>
          <p:cNvSpPr/>
          <p:nvPr/>
        </p:nvSpPr>
        <p:spPr>
          <a:xfrm>
            <a:off x="10364622" y="-1017252"/>
            <a:ext cx="2245513" cy="2178147"/>
          </a:xfrm>
          <a:custGeom>
            <a:avLst/>
            <a:gdLst/>
            <a:ahLst/>
            <a:cxnLst/>
            <a:rect l="l" t="t" r="r" b="b"/>
            <a:pathLst>
              <a:path w="3368269" h="3267221">
                <a:moveTo>
                  <a:pt x="0" y="0"/>
                </a:moveTo>
                <a:lnTo>
                  <a:pt x="3368269" y="0"/>
                </a:lnTo>
                <a:lnTo>
                  <a:pt x="3368269" y="3267220"/>
                </a:lnTo>
                <a:lnTo>
                  <a:pt x="0" y="3267220"/>
                </a:lnTo>
                <a:lnTo>
                  <a:pt x="0" y="0"/>
                </a:lnTo>
                <a:close/>
              </a:path>
            </a:pathLst>
          </a:custGeom>
          <a:blipFill>
            <a:blip r:embed="rId7"/>
            <a:stretch>
              <a:fillRect/>
            </a:stretch>
          </a:blipFill>
        </p:spPr>
        <p:txBody>
          <a:bodyPr/>
          <a:lstStyle/>
          <a:p>
            <a:endParaRPr lang="en-US" sz="1200"/>
          </a:p>
        </p:txBody>
      </p:sp>
      <p:sp>
        <p:nvSpPr>
          <p:cNvPr id="14" name="Freeform 14"/>
          <p:cNvSpPr/>
          <p:nvPr/>
        </p:nvSpPr>
        <p:spPr>
          <a:xfrm rot="-657666">
            <a:off x="11158693" y="1007193"/>
            <a:ext cx="2207339" cy="2392779"/>
          </a:xfrm>
          <a:custGeom>
            <a:avLst/>
            <a:gdLst/>
            <a:ahLst/>
            <a:cxnLst/>
            <a:rect l="l" t="t" r="r" b="b"/>
            <a:pathLst>
              <a:path w="3311008" h="3589169">
                <a:moveTo>
                  <a:pt x="0" y="0"/>
                </a:moveTo>
                <a:lnTo>
                  <a:pt x="3311008" y="0"/>
                </a:lnTo>
                <a:lnTo>
                  <a:pt x="3311008" y="3589169"/>
                </a:lnTo>
                <a:lnTo>
                  <a:pt x="0" y="3589169"/>
                </a:lnTo>
                <a:lnTo>
                  <a:pt x="0" y="0"/>
                </a:lnTo>
                <a:close/>
              </a:path>
            </a:pathLst>
          </a:custGeom>
          <a:blipFill>
            <a:blip r:embed="rId8"/>
            <a:stretch>
              <a:fillRect/>
            </a:stretch>
          </a:blipFill>
        </p:spPr>
        <p:txBody>
          <a:bodyPr/>
          <a:lstStyle/>
          <a:p>
            <a:endParaRPr lang="en-US" sz="1200"/>
          </a:p>
        </p:txBody>
      </p:sp>
      <p:sp>
        <p:nvSpPr>
          <p:cNvPr id="17" name="TextBox 17"/>
          <p:cNvSpPr txBox="1"/>
          <p:nvPr/>
        </p:nvSpPr>
        <p:spPr>
          <a:xfrm>
            <a:off x="1122314" y="581748"/>
            <a:ext cx="9636558" cy="1107996"/>
          </a:xfrm>
          <a:prstGeom prst="rect">
            <a:avLst/>
          </a:prstGeom>
        </p:spPr>
        <p:txBody>
          <a:bodyPr wrap="square" lIns="0" tIns="0" rIns="0" bIns="0" rtlCol="0" anchor="t">
            <a:spAutoFit/>
          </a:bodyPr>
          <a:lstStyle/>
          <a:p>
            <a:pPr algn="ctr"/>
            <a:r>
              <a:rPr lang="vi-VN" sz="3600" b="1" dirty="0">
                <a:solidFill>
                  <a:srgbClr val="92D050"/>
                </a:solidFill>
                <a:latin typeface="Roboto" panose="02000000000000000000" pitchFamily="2" charset="0"/>
              </a:rPr>
              <a:t>Câu </a:t>
            </a:r>
            <a:r>
              <a:rPr lang="en-US" sz="3600" b="1" dirty="0">
                <a:solidFill>
                  <a:srgbClr val="92D050"/>
                </a:solidFill>
                <a:latin typeface="Roboto" panose="02000000000000000000" pitchFamily="2" charset="0"/>
              </a:rPr>
              <a:t>3.</a:t>
            </a:r>
            <a:r>
              <a:rPr lang="vi-VN" sz="3600" dirty="0">
                <a:solidFill>
                  <a:srgbClr val="92D050"/>
                </a:solidFill>
                <a:latin typeface="Roboto" panose="02000000000000000000" pitchFamily="2" charset="0"/>
              </a:rPr>
              <a:t> </a:t>
            </a:r>
            <a:r>
              <a:rPr lang="en-US" sz="3600" dirty="0" err="1">
                <a:solidFill>
                  <a:srgbClr val="333333"/>
                </a:solidFill>
                <a:latin typeface="Roboto" panose="02000000000000000000" pitchFamily="2" charset="0"/>
              </a:rPr>
              <a:t>Tuyến</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nào</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dưới</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đây</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không</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nằm</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trong</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ống</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tiêu</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hóa</a:t>
            </a:r>
            <a:r>
              <a:rPr lang="en-US" sz="3600" dirty="0">
                <a:solidFill>
                  <a:srgbClr val="333333"/>
                </a:solidFill>
                <a:latin typeface="Roboto" panose="02000000000000000000" pitchFamily="2" charset="0"/>
              </a:rPr>
              <a:t>?</a:t>
            </a:r>
            <a:endParaRPr lang="vi-VN" sz="3600" dirty="0">
              <a:solidFill>
                <a:srgbClr val="333333"/>
              </a:solidFill>
              <a:latin typeface="Roboto" panose="02000000000000000000" pitchFamily="2" charset="0"/>
            </a:endParaRPr>
          </a:p>
        </p:txBody>
      </p:sp>
      <p:grpSp>
        <p:nvGrpSpPr>
          <p:cNvPr id="6" name="Group 5">
            <a:extLst>
              <a:ext uri="{FF2B5EF4-FFF2-40B4-BE49-F238E27FC236}">
                <a16:creationId xmlns:a16="http://schemas.microsoft.com/office/drawing/2014/main" id="{FEB20D75-E6A4-445E-9D1E-ED6E5D31E9C8}"/>
              </a:ext>
            </a:extLst>
          </p:cNvPr>
          <p:cNvGrpSpPr/>
          <p:nvPr/>
        </p:nvGrpSpPr>
        <p:grpSpPr>
          <a:xfrm>
            <a:off x="3822806" y="1973376"/>
            <a:ext cx="4235573" cy="3788871"/>
            <a:chOff x="3997115" y="3216502"/>
            <a:chExt cx="5566449" cy="4422822"/>
          </a:xfrm>
        </p:grpSpPr>
        <p:sp>
          <p:nvSpPr>
            <p:cNvPr id="7" name="Freeform: Shape 6">
              <a:extLst>
                <a:ext uri="{FF2B5EF4-FFF2-40B4-BE49-F238E27FC236}">
                  <a16:creationId xmlns:a16="http://schemas.microsoft.com/office/drawing/2014/main" id="{706AE715-FF31-47C1-8145-43A7F83C74A7}"/>
                </a:ext>
              </a:extLst>
            </p:cNvPr>
            <p:cNvSpPr/>
            <p:nvPr/>
          </p:nvSpPr>
          <p:spPr>
            <a:xfrm>
              <a:off x="3997115" y="3216502"/>
              <a:ext cx="5566449" cy="1065740"/>
            </a:xfrm>
            <a:custGeom>
              <a:avLst/>
              <a:gdLst>
                <a:gd name="connsiteX0" fmla="*/ 0 w 5566449"/>
                <a:gd name="connsiteY0" fmla="*/ 177627 h 1065740"/>
                <a:gd name="connsiteX1" fmla="*/ 177627 w 5566449"/>
                <a:gd name="connsiteY1" fmla="*/ 0 h 1065740"/>
                <a:gd name="connsiteX2" fmla="*/ 5388822 w 5566449"/>
                <a:gd name="connsiteY2" fmla="*/ 0 h 1065740"/>
                <a:gd name="connsiteX3" fmla="*/ 5566449 w 5566449"/>
                <a:gd name="connsiteY3" fmla="*/ 177627 h 1065740"/>
                <a:gd name="connsiteX4" fmla="*/ 5566449 w 5566449"/>
                <a:gd name="connsiteY4" fmla="*/ 888113 h 1065740"/>
                <a:gd name="connsiteX5" fmla="*/ 5388822 w 5566449"/>
                <a:gd name="connsiteY5" fmla="*/ 1065740 h 1065740"/>
                <a:gd name="connsiteX6" fmla="*/ 177627 w 5566449"/>
                <a:gd name="connsiteY6" fmla="*/ 1065740 h 1065740"/>
                <a:gd name="connsiteX7" fmla="*/ 0 w 5566449"/>
                <a:gd name="connsiteY7" fmla="*/ 888113 h 1065740"/>
                <a:gd name="connsiteX8" fmla="*/ 0 w 5566449"/>
                <a:gd name="connsiteY8" fmla="*/ 177627 h 106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6449" h="1065740">
                  <a:moveTo>
                    <a:pt x="0" y="177627"/>
                  </a:moveTo>
                  <a:cubicBezTo>
                    <a:pt x="0" y="79526"/>
                    <a:pt x="79526" y="0"/>
                    <a:pt x="177627" y="0"/>
                  </a:cubicBezTo>
                  <a:lnTo>
                    <a:pt x="5388822" y="0"/>
                  </a:lnTo>
                  <a:cubicBezTo>
                    <a:pt x="5486923" y="0"/>
                    <a:pt x="5566449" y="79526"/>
                    <a:pt x="5566449" y="177627"/>
                  </a:cubicBezTo>
                  <a:lnTo>
                    <a:pt x="5566449" y="888113"/>
                  </a:lnTo>
                  <a:cubicBezTo>
                    <a:pt x="5566449" y="986214"/>
                    <a:pt x="5486923" y="1065740"/>
                    <a:pt x="5388822" y="1065740"/>
                  </a:cubicBezTo>
                  <a:lnTo>
                    <a:pt x="177627" y="1065740"/>
                  </a:lnTo>
                  <a:cubicBezTo>
                    <a:pt x="79526" y="1065740"/>
                    <a:pt x="0" y="986214"/>
                    <a:pt x="0" y="888113"/>
                  </a:cubicBezTo>
                  <a:lnTo>
                    <a:pt x="0" y="177627"/>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0563" tIns="62623" rIns="90563" bIns="62623" numCol="1" spcCol="1270" anchor="ctr" anchorCtr="0">
              <a:noAutofit/>
            </a:bodyPr>
            <a:lstStyle/>
            <a:p>
              <a:pPr defTabSz="651966">
                <a:lnSpc>
                  <a:spcPct val="90000"/>
                </a:lnSpc>
                <a:spcBef>
                  <a:spcPct val="0"/>
                </a:spcBef>
                <a:spcAft>
                  <a:spcPct val="35000"/>
                </a:spcAft>
              </a:pPr>
              <a:r>
                <a:rPr lang="vi-VN" sz="2933" dirty="0"/>
                <a:t>A. </a:t>
              </a:r>
              <a:r>
                <a:rPr lang="en-US" sz="2933" dirty="0" err="1"/>
                <a:t>Tuyến</a:t>
              </a:r>
              <a:r>
                <a:rPr lang="en-US" sz="2933" dirty="0"/>
                <a:t> </a:t>
              </a:r>
              <a:r>
                <a:rPr lang="en-US" sz="2933" dirty="0" err="1"/>
                <a:t>nước</a:t>
              </a:r>
              <a:r>
                <a:rPr lang="en-US" sz="2933" dirty="0"/>
                <a:t> </a:t>
              </a:r>
              <a:r>
                <a:rPr lang="en-US" sz="2933" dirty="0" err="1"/>
                <a:t>bọt</a:t>
              </a:r>
              <a:r>
                <a:rPr lang="vi-VN" sz="2933" dirty="0"/>
                <a:t>.</a:t>
              </a:r>
              <a:endParaRPr lang="en-US" sz="2933" dirty="0"/>
            </a:p>
          </p:txBody>
        </p:sp>
        <p:sp>
          <p:nvSpPr>
            <p:cNvPr id="8" name="Freeform: Shape 7">
              <a:extLst>
                <a:ext uri="{FF2B5EF4-FFF2-40B4-BE49-F238E27FC236}">
                  <a16:creationId xmlns:a16="http://schemas.microsoft.com/office/drawing/2014/main" id="{FA0CA777-9881-4433-BDBB-8515A3AD36E5}"/>
                </a:ext>
              </a:extLst>
            </p:cNvPr>
            <p:cNvSpPr/>
            <p:nvPr/>
          </p:nvSpPr>
          <p:spPr>
            <a:xfrm>
              <a:off x="3997115" y="4335530"/>
              <a:ext cx="5566449" cy="1065740"/>
            </a:xfrm>
            <a:custGeom>
              <a:avLst/>
              <a:gdLst>
                <a:gd name="connsiteX0" fmla="*/ 0 w 5566449"/>
                <a:gd name="connsiteY0" fmla="*/ 177627 h 1065740"/>
                <a:gd name="connsiteX1" fmla="*/ 177627 w 5566449"/>
                <a:gd name="connsiteY1" fmla="*/ 0 h 1065740"/>
                <a:gd name="connsiteX2" fmla="*/ 5388822 w 5566449"/>
                <a:gd name="connsiteY2" fmla="*/ 0 h 1065740"/>
                <a:gd name="connsiteX3" fmla="*/ 5566449 w 5566449"/>
                <a:gd name="connsiteY3" fmla="*/ 177627 h 1065740"/>
                <a:gd name="connsiteX4" fmla="*/ 5566449 w 5566449"/>
                <a:gd name="connsiteY4" fmla="*/ 888113 h 1065740"/>
                <a:gd name="connsiteX5" fmla="*/ 5388822 w 5566449"/>
                <a:gd name="connsiteY5" fmla="*/ 1065740 h 1065740"/>
                <a:gd name="connsiteX6" fmla="*/ 177627 w 5566449"/>
                <a:gd name="connsiteY6" fmla="*/ 1065740 h 1065740"/>
                <a:gd name="connsiteX7" fmla="*/ 0 w 5566449"/>
                <a:gd name="connsiteY7" fmla="*/ 888113 h 1065740"/>
                <a:gd name="connsiteX8" fmla="*/ 0 w 5566449"/>
                <a:gd name="connsiteY8" fmla="*/ 177627 h 106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6449" h="1065740">
                  <a:moveTo>
                    <a:pt x="0" y="177627"/>
                  </a:moveTo>
                  <a:cubicBezTo>
                    <a:pt x="0" y="79526"/>
                    <a:pt x="79526" y="0"/>
                    <a:pt x="177627" y="0"/>
                  </a:cubicBezTo>
                  <a:lnTo>
                    <a:pt x="5388822" y="0"/>
                  </a:lnTo>
                  <a:cubicBezTo>
                    <a:pt x="5486923" y="0"/>
                    <a:pt x="5566449" y="79526"/>
                    <a:pt x="5566449" y="177627"/>
                  </a:cubicBezTo>
                  <a:lnTo>
                    <a:pt x="5566449" y="888113"/>
                  </a:lnTo>
                  <a:cubicBezTo>
                    <a:pt x="5566449" y="986214"/>
                    <a:pt x="5486923" y="1065740"/>
                    <a:pt x="5388822" y="1065740"/>
                  </a:cubicBezTo>
                  <a:lnTo>
                    <a:pt x="177627" y="1065740"/>
                  </a:lnTo>
                  <a:cubicBezTo>
                    <a:pt x="79526" y="1065740"/>
                    <a:pt x="0" y="986214"/>
                    <a:pt x="0" y="888113"/>
                  </a:cubicBezTo>
                  <a:lnTo>
                    <a:pt x="0" y="177627"/>
                  </a:lnTo>
                  <a:close/>
                </a:path>
              </a:pathLst>
            </a:custGeom>
          </p:spPr>
          <p:style>
            <a:lnRef idx="2">
              <a:schemeClr val="lt1">
                <a:hueOff val="0"/>
                <a:satOff val="0"/>
                <a:lumOff val="0"/>
                <a:alphaOff val="0"/>
              </a:schemeClr>
            </a:lnRef>
            <a:fillRef idx="1">
              <a:schemeClr val="accent5">
                <a:hueOff val="-3311292"/>
                <a:satOff val="13270"/>
                <a:lumOff val="2876"/>
                <a:alphaOff val="0"/>
              </a:schemeClr>
            </a:fillRef>
            <a:effectRef idx="0">
              <a:schemeClr val="accent5">
                <a:hueOff val="-3311292"/>
                <a:satOff val="13270"/>
                <a:lumOff val="2876"/>
                <a:alphaOff val="0"/>
              </a:schemeClr>
            </a:effectRef>
            <a:fontRef idx="minor">
              <a:schemeClr val="lt1"/>
            </a:fontRef>
          </p:style>
          <p:txBody>
            <a:bodyPr spcFirstLastPara="0" vert="horz" wrap="square" lIns="90563" tIns="62623" rIns="90563" bIns="62623" numCol="1" spcCol="1270" anchor="ctr" anchorCtr="0">
              <a:noAutofit/>
            </a:bodyPr>
            <a:lstStyle/>
            <a:p>
              <a:pPr defTabSz="651966">
                <a:lnSpc>
                  <a:spcPct val="90000"/>
                </a:lnSpc>
                <a:spcBef>
                  <a:spcPct val="0"/>
                </a:spcBef>
                <a:spcAft>
                  <a:spcPct val="35000"/>
                </a:spcAft>
              </a:pPr>
              <a:r>
                <a:rPr lang="vi-VN" sz="2933" dirty="0"/>
                <a:t>B. </a:t>
              </a:r>
              <a:r>
                <a:rPr lang="en-US" sz="2933" dirty="0" err="1">
                  <a:latin typeface="Arial (Body)"/>
                </a:rPr>
                <a:t>Tuyến</a:t>
              </a:r>
              <a:r>
                <a:rPr lang="en-US" sz="2933" dirty="0">
                  <a:latin typeface="Arial (Body)"/>
                </a:rPr>
                <a:t> </a:t>
              </a:r>
              <a:r>
                <a:rPr lang="en-US" sz="2933" dirty="0" err="1">
                  <a:latin typeface="Arial (Body)"/>
                </a:rPr>
                <a:t>gan</a:t>
              </a:r>
              <a:r>
                <a:rPr lang="en-US" sz="2933" dirty="0">
                  <a:latin typeface="Arial (Body)"/>
                </a:rPr>
                <a:t>.</a:t>
              </a:r>
            </a:p>
          </p:txBody>
        </p:sp>
        <p:sp>
          <p:nvSpPr>
            <p:cNvPr id="15" name="Freeform: Shape 14">
              <a:extLst>
                <a:ext uri="{FF2B5EF4-FFF2-40B4-BE49-F238E27FC236}">
                  <a16:creationId xmlns:a16="http://schemas.microsoft.com/office/drawing/2014/main" id="{199B9604-884B-462F-81D3-6E00F39D1E64}"/>
                </a:ext>
              </a:extLst>
            </p:cNvPr>
            <p:cNvSpPr/>
            <p:nvPr/>
          </p:nvSpPr>
          <p:spPr>
            <a:xfrm>
              <a:off x="3997115" y="5454557"/>
              <a:ext cx="5566449" cy="1065740"/>
            </a:xfrm>
            <a:custGeom>
              <a:avLst/>
              <a:gdLst>
                <a:gd name="connsiteX0" fmla="*/ 0 w 5566449"/>
                <a:gd name="connsiteY0" fmla="*/ 177627 h 1065740"/>
                <a:gd name="connsiteX1" fmla="*/ 177627 w 5566449"/>
                <a:gd name="connsiteY1" fmla="*/ 0 h 1065740"/>
                <a:gd name="connsiteX2" fmla="*/ 5388822 w 5566449"/>
                <a:gd name="connsiteY2" fmla="*/ 0 h 1065740"/>
                <a:gd name="connsiteX3" fmla="*/ 5566449 w 5566449"/>
                <a:gd name="connsiteY3" fmla="*/ 177627 h 1065740"/>
                <a:gd name="connsiteX4" fmla="*/ 5566449 w 5566449"/>
                <a:gd name="connsiteY4" fmla="*/ 888113 h 1065740"/>
                <a:gd name="connsiteX5" fmla="*/ 5388822 w 5566449"/>
                <a:gd name="connsiteY5" fmla="*/ 1065740 h 1065740"/>
                <a:gd name="connsiteX6" fmla="*/ 177627 w 5566449"/>
                <a:gd name="connsiteY6" fmla="*/ 1065740 h 1065740"/>
                <a:gd name="connsiteX7" fmla="*/ 0 w 5566449"/>
                <a:gd name="connsiteY7" fmla="*/ 888113 h 1065740"/>
                <a:gd name="connsiteX8" fmla="*/ 0 w 5566449"/>
                <a:gd name="connsiteY8" fmla="*/ 177627 h 106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6449" h="1065740">
                  <a:moveTo>
                    <a:pt x="0" y="177627"/>
                  </a:moveTo>
                  <a:cubicBezTo>
                    <a:pt x="0" y="79526"/>
                    <a:pt x="79526" y="0"/>
                    <a:pt x="177627" y="0"/>
                  </a:cubicBezTo>
                  <a:lnTo>
                    <a:pt x="5388822" y="0"/>
                  </a:lnTo>
                  <a:cubicBezTo>
                    <a:pt x="5486923" y="0"/>
                    <a:pt x="5566449" y="79526"/>
                    <a:pt x="5566449" y="177627"/>
                  </a:cubicBezTo>
                  <a:lnTo>
                    <a:pt x="5566449" y="888113"/>
                  </a:lnTo>
                  <a:cubicBezTo>
                    <a:pt x="5566449" y="986214"/>
                    <a:pt x="5486923" y="1065740"/>
                    <a:pt x="5388822" y="1065740"/>
                  </a:cubicBezTo>
                  <a:lnTo>
                    <a:pt x="177627" y="1065740"/>
                  </a:lnTo>
                  <a:cubicBezTo>
                    <a:pt x="79526" y="1065740"/>
                    <a:pt x="0" y="986214"/>
                    <a:pt x="0" y="888113"/>
                  </a:cubicBezTo>
                  <a:lnTo>
                    <a:pt x="0" y="177627"/>
                  </a:lnTo>
                  <a:close/>
                </a:path>
              </a:pathLst>
            </a:custGeom>
          </p:spPr>
          <p:style>
            <a:lnRef idx="2">
              <a:schemeClr val="lt1">
                <a:hueOff val="0"/>
                <a:satOff val="0"/>
                <a:lumOff val="0"/>
                <a:alphaOff val="0"/>
              </a:schemeClr>
            </a:lnRef>
            <a:fillRef idx="1">
              <a:schemeClr val="accent5">
                <a:hueOff val="-6622584"/>
                <a:satOff val="26541"/>
                <a:lumOff val="5752"/>
                <a:alphaOff val="0"/>
              </a:schemeClr>
            </a:fillRef>
            <a:effectRef idx="0">
              <a:schemeClr val="accent5">
                <a:hueOff val="-6622584"/>
                <a:satOff val="26541"/>
                <a:lumOff val="5752"/>
                <a:alphaOff val="0"/>
              </a:schemeClr>
            </a:effectRef>
            <a:fontRef idx="minor">
              <a:schemeClr val="lt1"/>
            </a:fontRef>
          </p:style>
          <p:txBody>
            <a:bodyPr spcFirstLastPara="0" vert="horz" wrap="square" lIns="90563" tIns="62623" rIns="90563" bIns="62623" numCol="1" spcCol="1270" anchor="ctr" anchorCtr="0">
              <a:noAutofit/>
            </a:bodyPr>
            <a:lstStyle/>
            <a:p>
              <a:pPr defTabSz="651966">
                <a:lnSpc>
                  <a:spcPct val="90000"/>
                </a:lnSpc>
                <a:spcBef>
                  <a:spcPct val="0"/>
                </a:spcBef>
                <a:spcAft>
                  <a:spcPct val="35000"/>
                </a:spcAft>
              </a:pPr>
              <a:r>
                <a:rPr lang="vi-VN" sz="2933" dirty="0"/>
                <a:t>C. </a:t>
              </a:r>
              <a:r>
                <a:rPr lang="en-US" sz="2933" dirty="0" err="1"/>
                <a:t>Tuyến</a:t>
              </a:r>
              <a:r>
                <a:rPr lang="en-US" sz="2933" dirty="0"/>
                <a:t> vị</a:t>
              </a:r>
              <a:r>
                <a:rPr lang="vi-VN" sz="2933" dirty="0"/>
                <a:t>.</a:t>
              </a:r>
              <a:endParaRPr lang="en-US" sz="2933" dirty="0"/>
            </a:p>
          </p:txBody>
        </p:sp>
        <p:sp>
          <p:nvSpPr>
            <p:cNvPr id="16" name="Freeform: Shape 15">
              <a:extLst>
                <a:ext uri="{FF2B5EF4-FFF2-40B4-BE49-F238E27FC236}">
                  <a16:creationId xmlns:a16="http://schemas.microsoft.com/office/drawing/2014/main" id="{73DD978E-A037-4149-80D5-6548C5CCEF39}"/>
                </a:ext>
              </a:extLst>
            </p:cNvPr>
            <p:cNvSpPr/>
            <p:nvPr/>
          </p:nvSpPr>
          <p:spPr>
            <a:xfrm>
              <a:off x="3997115" y="6573584"/>
              <a:ext cx="5566449" cy="1065740"/>
            </a:xfrm>
            <a:custGeom>
              <a:avLst/>
              <a:gdLst>
                <a:gd name="connsiteX0" fmla="*/ 0 w 5566449"/>
                <a:gd name="connsiteY0" fmla="*/ 177627 h 1065740"/>
                <a:gd name="connsiteX1" fmla="*/ 177627 w 5566449"/>
                <a:gd name="connsiteY1" fmla="*/ 0 h 1065740"/>
                <a:gd name="connsiteX2" fmla="*/ 5388822 w 5566449"/>
                <a:gd name="connsiteY2" fmla="*/ 0 h 1065740"/>
                <a:gd name="connsiteX3" fmla="*/ 5566449 w 5566449"/>
                <a:gd name="connsiteY3" fmla="*/ 177627 h 1065740"/>
                <a:gd name="connsiteX4" fmla="*/ 5566449 w 5566449"/>
                <a:gd name="connsiteY4" fmla="*/ 888113 h 1065740"/>
                <a:gd name="connsiteX5" fmla="*/ 5388822 w 5566449"/>
                <a:gd name="connsiteY5" fmla="*/ 1065740 h 1065740"/>
                <a:gd name="connsiteX6" fmla="*/ 177627 w 5566449"/>
                <a:gd name="connsiteY6" fmla="*/ 1065740 h 1065740"/>
                <a:gd name="connsiteX7" fmla="*/ 0 w 5566449"/>
                <a:gd name="connsiteY7" fmla="*/ 888113 h 1065740"/>
                <a:gd name="connsiteX8" fmla="*/ 0 w 5566449"/>
                <a:gd name="connsiteY8" fmla="*/ 177627 h 106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6449" h="1065740">
                  <a:moveTo>
                    <a:pt x="0" y="177627"/>
                  </a:moveTo>
                  <a:cubicBezTo>
                    <a:pt x="0" y="79526"/>
                    <a:pt x="79526" y="0"/>
                    <a:pt x="177627" y="0"/>
                  </a:cubicBezTo>
                  <a:lnTo>
                    <a:pt x="5388822" y="0"/>
                  </a:lnTo>
                  <a:cubicBezTo>
                    <a:pt x="5486923" y="0"/>
                    <a:pt x="5566449" y="79526"/>
                    <a:pt x="5566449" y="177627"/>
                  </a:cubicBezTo>
                  <a:lnTo>
                    <a:pt x="5566449" y="888113"/>
                  </a:lnTo>
                  <a:cubicBezTo>
                    <a:pt x="5566449" y="986214"/>
                    <a:pt x="5486923" y="1065740"/>
                    <a:pt x="5388822" y="1065740"/>
                  </a:cubicBezTo>
                  <a:lnTo>
                    <a:pt x="177627" y="1065740"/>
                  </a:lnTo>
                  <a:cubicBezTo>
                    <a:pt x="79526" y="1065740"/>
                    <a:pt x="0" y="986214"/>
                    <a:pt x="0" y="888113"/>
                  </a:cubicBezTo>
                  <a:lnTo>
                    <a:pt x="0" y="177627"/>
                  </a:lnTo>
                  <a:close/>
                </a:path>
              </a:pathLst>
            </a:cu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txBody>
            <a:bodyPr spcFirstLastPara="0" vert="horz" wrap="square" lIns="90563" tIns="62623" rIns="90563" bIns="62623" numCol="1" spcCol="1270" anchor="ctr" anchorCtr="0">
              <a:noAutofit/>
            </a:bodyPr>
            <a:lstStyle/>
            <a:p>
              <a:pPr defTabSz="651966">
                <a:lnSpc>
                  <a:spcPct val="90000"/>
                </a:lnSpc>
                <a:spcBef>
                  <a:spcPct val="0"/>
                </a:spcBef>
                <a:spcAft>
                  <a:spcPct val="35000"/>
                </a:spcAft>
              </a:pPr>
              <a:r>
                <a:rPr lang="vi-VN" sz="2933" dirty="0"/>
                <a:t>D. </a:t>
              </a:r>
              <a:r>
                <a:rPr lang="en-US" sz="2933" dirty="0" err="1"/>
                <a:t>Tuyến</a:t>
              </a:r>
              <a:r>
                <a:rPr lang="en-US" sz="2933" dirty="0"/>
                <a:t> </a:t>
              </a:r>
              <a:r>
                <a:rPr lang="en-US" sz="2933" dirty="0" err="1"/>
                <a:t>ruột</a:t>
              </a:r>
              <a:r>
                <a:rPr lang="vi-VN" sz="2933" dirty="0"/>
                <a:t>.</a:t>
              </a:r>
              <a:endParaRPr lang="en-US" sz="2933" dirty="0"/>
            </a:p>
          </p:txBody>
        </p:sp>
      </p:grpSp>
      <p:pic>
        <p:nvPicPr>
          <p:cNvPr id="18" name="Picture 6" descr="Smiley png images | PNGEgg">
            <a:extLst>
              <a:ext uri="{FF2B5EF4-FFF2-40B4-BE49-F238E27FC236}">
                <a16:creationId xmlns:a16="http://schemas.microsoft.com/office/drawing/2014/main" id="{E94BBD80-A555-4D32-BE79-94F658D1A87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16401" y="2940668"/>
            <a:ext cx="976664" cy="976664"/>
          </a:xfrm>
          <a:prstGeom prst="rect">
            <a:avLst/>
          </a:prstGeom>
          <a:noFill/>
          <a:extLst>
            <a:ext uri="{909E8E84-426E-40DD-AFC4-6F175D3DCCD1}">
              <a14:hiddenFill xmlns:a14="http://schemas.microsoft.com/office/drawing/2010/main">
                <a:solidFill>
                  <a:srgbClr val="FFFFFF"/>
                </a:solidFill>
              </a14:hiddenFill>
            </a:ext>
          </a:extLst>
        </p:spPr>
      </p:pic>
      <p:sp>
        <p:nvSpPr>
          <p:cNvPr id="4" name="Action Button: Go Home 3">
            <a:hlinkClick r:id="rId10" action="ppaction://hlinksldjump" highlightClick="1"/>
            <a:extLst>
              <a:ext uri="{FF2B5EF4-FFF2-40B4-BE49-F238E27FC236}">
                <a16:creationId xmlns:a16="http://schemas.microsoft.com/office/drawing/2014/main" id="{02CEAD7B-E26E-BC9D-16B5-56164AFCD941}"/>
              </a:ext>
            </a:extLst>
          </p:cNvPr>
          <p:cNvSpPr/>
          <p:nvPr/>
        </p:nvSpPr>
        <p:spPr>
          <a:xfrm>
            <a:off x="10793083" y="259644"/>
            <a:ext cx="553205" cy="559520"/>
          </a:xfrm>
          <a:prstGeom prst="actionButtonHo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102251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3BEA133-898C-4477-8346-CEF11EBE256E}"/>
              </a:ext>
            </a:extLst>
          </p:cNvPr>
          <p:cNvSpPr/>
          <p:nvPr/>
        </p:nvSpPr>
        <p:spPr>
          <a:xfrm>
            <a:off x="0" y="0"/>
            <a:ext cx="12188305" cy="6858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200"/>
          </a:p>
        </p:txBody>
      </p:sp>
      <p:sp>
        <p:nvSpPr>
          <p:cNvPr id="2" name="Freeform 2"/>
          <p:cNvSpPr/>
          <p:nvPr/>
        </p:nvSpPr>
        <p:spPr>
          <a:xfrm rot="-136905">
            <a:off x="1064847" y="-77771"/>
            <a:ext cx="10480441" cy="6990571"/>
          </a:xfrm>
          <a:custGeom>
            <a:avLst/>
            <a:gdLst/>
            <a:ahLst/>
            <a:cxnLst/>
            <a:rect l="l" t="t" r="r" b="b"/>
            <a:pathLst>
              <a:path w="13757278" h="10485857">
                <a:moveTo>
                  <a:pt x="0" y="0"/>
                </a:moveTo>
                <a:lnTo>
                  <a:pt x="13757277" y="0"/>
                </a:lnTo>
                <a:lnTo>
                  <a:pt x="13757277" y="10485857"/>
                </a:lnTo>
                <a:lnTo>
                  <a:pt x="0" y="10485857"/>
                </a:lnTo>
                <a:lnTo>
                  <a:pt x="0" y="0"/>
                </a:lnTo>
                <a:close/>
              </a:path>
            </a:pathLst>
          </a:custGeom>
          <a:blipFill>
            <a:blip r:embed="rId2"/>
            <a:stretch>
              <a:fillRect t="-202"/>
            </a:stretch>
          </a:blipFill>
        </p:spPr>
        <p:txBody>
          <a:bodyPr/>
          <a:lstStyle/>
          <a:p>
            <a:endParaRPr lang="en-US" sz="1200"/>
          </a:p>
        </p:txBody>
      </p:sp>
      <p:sp>
        <p:nvSpPr>
          <p:cNvPr id="9" name="Freeform 9"/>
          <p:cNvSpPr/>
          <p:nvPr/>
        </p:nvSpPr>
        <p:spPr>
          <a:xfrm rot="-8922014">
            <a:off x="-892756" y="2787999"/>
            <a:ext cx="1848506" cy="2683856"/>
          </a:xfrm>
          <a:custGeom>
            <a:avLst/>
            <a:gdLst/>
            <a:ahLst/>
            <a:cxnLst/>
            <a:rect l="l" t="t" r="r" b="b"/>
            <a:pathLst>
              <a:path w="2772759" h="4025784">
                <a:moveTo>
                  <a:pt x="0" y="0"/>
                </a:moveTo>
                <a:lnTo>
                  <a:pt x="2772759" y="0"/>
                </a:lnTo>
                <a:lnTo>
                  <a:pt x="2772759" y="4025784"/>
                </a:lnTo>
                <a:lnTo>
                  <a:pt x="0" y="4025784"/>
                </a:lnTo>
                <a:lnTo>
                  <a:pt x="0" y="0"/>
                </a:lnTo>
                <a:close/>
              </a:path>
            </a:pathLst>
          </a:custGeom>
          <a:blipFill>
            <a:blip r:embed="rId3"/>
            <a:stretch>
              <a:fillRect/>
            </a:stretch>
          </a:blipFill>
        </p:spPr>
        <p:txBody>
          <a:bodyPr/>
          <a:lstStyle/>
          <a:p>
            <a:endParaRPr lang="en-US" sz="1200"/>
          </a:p>
        </p:txBody>
      </p:sp>
      <p:sp>
        <p:nvSpPr>
          <p:cNvPr id="10" name="Freeform 10"/>
          <p:cNvSpPr/>
          <p:nvPr/>
        </p:nvSpPr>
        <p:spPr>
          <a:xfrm rot="-1385707">
            <a:off x="-272184" y="4429965"/>
            <a:ext cx="2071947" cy="2653505"/>
          </a:xfrm>
          <a:custGeom>
            <a:avLst/>
            <a:gdLst/>
            <a:ahLst/>
            <a:cxnLst/>
            <a:rect l="l" t="t" r="r" b="b"/>
            <a:pathLst>
              <a:path w="4009699" h="4882434">
                <a:moveTo>
                  <a:pt x="0" y="0"/>
                </a:moveTo>
                <a:lnTo>
                  <a:pt x="4009699" y="0"/>
                </a:lnTo>
                <a:lnTo>
                  <a:pt x="4009699" y="4882435"/>
                </a:lnTo>
                <a:lnTo>
                  <a:pt x="0" y="4882435"/>
                </a:lnTo>
                <a:lnTo>
                  <a:pt x="0" y="0"/>
                </a:lnTo>
                <a:close/>
              </a:path>
            </a:pathLst>
          </a:custGeom>
          <a:blipFill>
            <a:blip r:embed="rId4"/>
            <a:stretch>
              <a:fillRect/>
            </a:stretch>
          </a:blipFill>
        </p:spPr>
        <p:txBody>
          <a:bodyPr/>
          <a:lstStyle/>
          <a:p>
            <a:endParaRPr lang="en-US" sz="1200"/>
          </a:p>
        </p:txBody>
      </p:sp>
      <p:sp>
        <p:nvSpPr>
          <p:cNvPr id="11" name="Freeform 11"/>
          <p:cNvSpPr/>
          <p:nvPr/>
        </p:nvSpPr>
        <p:spPr>
          <a:xfrm rot="896415">
            <a:off x="1131839" y="5409826"/>
            <a:ext cx="1787871" cy="2375943"/>
          </a:xfrm>
          <a:custGeom>
            <a:avLst/>
            <a:gdLst/>
            <a:ahLst/>
            <a:cxnLst/>
            <a:rect l="l" t="t" r="r" b="b"/>
            <a:pathLst>
              <a:path w="3039285" h="4693877">
                <a:moveTo>
                  <a:pt x="0" y="0"/>
                </a:moveTo>
                <a:lnTo>
                  <a:pt x="3039285" y="0"/>
                </a:lnTo>
                <a:lnTo>
                  <a:pt x="3039285" y="4693877"/>
                </a:lnTo>
                <a:lnTo>
                  <a:pt x="0" y="4693877"/>
                </a:lnTo>
                <a:lnTo>
                  <a:pt x="0" y="0"/>
                </a:lnTo>
                <a:close/>
              </a:path>
            </a:pathLst>
          </a:custGeom>
          <a:blipFill>
            <a:blip r:embed="rId5"/>
            <a:stretch>
              <a:fillRect/>
            </a:stretch>
          </a:blipFill>
        </p:spPr>
        <p:txBody>
          <a:bodyPr/>
          <a:lstStyle/>
          <a:p>
            <a:endParaRPr lang="en-US" sz="1200"/>
          </a:p>
        </p:txBody>
      </p:sp>
      <p:sp>
        <p:nvSpPr>
          <p:cNvPr id="12" name="Freeform 12"/>
          <p:cNvSpPr/>
          <p:nvPr/>
        </p:nvSpPr>
        <p:spPr>
          <a:xfrm rot="-2082491">
            <a:off x="10724593" y="2714790"/>
            <a:ext cx="2398728" cy="2654194"/>
          </a:xfrm>
          <a:custGeom>
            <a:avLst/>
            <a:gdLst/>
            <a:ahLst/>
            <a:cxnLst/>
            <a:rect l="l" t="t" r="r" b="b"/>
            <a:pathLst>
              <a:path w="3598092" h="3981291">
                <a:moveTo>
                  <a:pt x="0" y="0"/>
                </a:moveTo>
                <a:lnTo>
                  <a:pt x="3598092" y="0"/>
                </a:lnTo>
                <a:lnTo>
                  <a:pt x="3598092" y="3981291"/>
                </a:lnTo>
                <a:lnTo>
                  <a:pt x="0" y="3981291"/>
                </a:lnTo>
                <a:lnTo>
                  <a:pt x="0" y="0"/>
                </a:lnTo>
                <a:close/>
              </a:path>
            </a:pathLst>
          </a:custGeom>
          <a:blipFill>
            <a:blip r:embed="rId6"/>
            <a:stretch>
              <a:fillRect/>
            </a:stretch>
          </a:blipFill>
        </p:spPr>
        <p:txBody>
          <a:bodyPr/>
          <a:lstStyle/>
          <a:p>
            <a:endParaRPr lang="en-US" sz="1200"/>
          </a:p>
        </p:txBody>
      </p:sp>
      <p:sp>
        <p:nvSpPr>
          <p:cNvPr id="13" name="Freeform 13"/>
          <p:cNvSpPr/>
          <p:nvPr/>
        </p:nvSpPr>
        <p:spPr>
          <a:xfrm>
            <a:off x="10364622" y="-1017252"/>
            <a:ext cx="2245513" cy="2178147"/>
          </a:xfrm>
          <a:custGeom>
            <a:avLst/>
            <a:gdLst/>
            <a:ahLst/>
            <a:cxnLst/>
            <a:rect l="l" t="t" r="r" b="b"/>
            <a:pathLst>
              <a:path w="3368269" h="3267221">
                <a:moveTo>
                  <a:pt x="0" y="0"/>
                </a:moveTo>
                <a:lnTo>
                  <a:pt x="3368269" y="0"/>
                </a:lnTo>
                <a:lnTo>
                  <a:pt x="3368269" y="3267220"/>
                </a:lnTo>
                <a:lnTo>
                  <a:pt x="0" y="3267220"/>
                </a:lnTo>
                <a:lnTo>
                  <a:pt x="0" y="0"/>
                </a:lnTo>
                <a:close/>
              </a:path>
            </a:pathLst>
          </a:custGeom>
          <a:blipFill>
            <a:blip r:embed="rId7"/>
            <a:stretch>
              <a:fillRect/>
            </a:stretch>
          </a:blipFill>
        </p:spPr>
        <p:txBody>
          <a:bodyPr/>
          <a:lstStyle/>
          <a:p>
            <a:endParaRPr lang="en-US" sz="1200"/>
          </a:p>
        </p:txBody>
      </p:sp>
      <p:sp>
        <p:nvSpPr>
          <p:cNvPr id="14" name="Freeform 14"/>
          <p:cNvSpPr/>
          <p:nvPr/>
        </p:nvSpPr>
        <p:spPr>
          <a:xfrm rot="-657666">
            <a:off x="11158693" y="1007193"/>
            <a:ext cx="2207339" cy="2392779"/>
          </a:xfrm>
          <a:custGeom>
            <a:avLst/>
            <a:gdLst/>
            <a:ahLst/>
            <a:cxnLst/>
            <a:rect l="l" t="t" r="r" b="b"/>
            <a:pathLst>
              <a:path w="3311008" h="3589169">
                <a:moveTo>
                  <a:pt x="0" y="0"/>
                </a:moveTo>
                <a:lnTo>
                  <a:pt x="3311008" y="0"/>
                </a:lnTo>
                <a:lnTo>
                  <a:pt x="3311008" y="3589169"/>
                </a:lnTo>
                <a:lnTo>
                  <a:pt x="0" y="3589169"/>
                </a:lnTo>
                <a:lnTo>
                  <a:pt x="0" y="0"/>
                </a:lnTo>
                <a:close/>
              </a:path>
            </a:pathLst>
          </a:custGeom>
          <a:blipFill>
            <a:blip r:embed="rId8"/>
            <a:stretch>
              <a:fillRect/>
            </a:stretch>
          </a:blipFill>
        </p:spPr>
        <p:txBody>
          <a:bodyPr/>
          <a:lstStyle/>
          <a:p>
            <a:endParaRPr lang="en-US" sz="1200"/>
          </a:p>
        </p:txBody>
      </p:sp>
      <p:sp>
        <p:nvSpPr>
          <p:cNvPr id="17" name="TextBox 17"/>
          <p:cNvSpPr txBox="1"/>
          <p:nvPr/>
        </p:nvSpPr>
        <p:spPr>
          <a:xfrm>
            <a:off x="1032095" y="743745"/>
            <a:ext cx="9636558" cy="2215991"/>
          </a:xfrm>
          <a:prstGeom prst="rect">
            <a:avLst/>
          </a:prstGeom>
        </p:spPr>
        <p:txBody>
          <a:bodyPr wrap="square" lIns="0" tIns="0" rIns="0" bIns="0" rtlCol="0" anchor="t">
            <a:spAutoFit/>
          </a:bodyPr>
          <a:lstStyle/>
          <a:p>
            <a:pPr algn="ctr"/>
            <a:r>
              <a:rPr lang="en-US" sz="3600" b="1" dirty="0" err="1">
                <a:solidFill>
                  <a:srgbClr val="92D050"/>
                </a:solidFill>
                <a:latin typeface="Roboto" panose="02000000000000000000" pitchFamily="2" charset="0"/>
              </a:rPr>
              <a:t>Câu</a:t>
            </a:r>
            <a:r>
              <a:rPr lang="en-US" sz="3600" b="1" dirty="0">
                <a:solidFill>
                  <a:srgbClr val="92D050"/>
                </a:solidFill>
                <a:latin typeface="Roboto" panose="02000000000000000000" pitchFamily="2" charset="0"/>
              </a:rPr>
              <a:t> 4.</a:t>
            </a:r>
            <a:r>
              <a:rPr lang="en-US" sz="3600" dirty="0">
                <a:solidFill>
                  <a:srgbClr val="92D050"/>
                </a:solidFill>
                <a:latin typeface="Roboto" panose="02000000000000000000" pitchFamily="2" charset="0"/>
              </a:rPr>
              <a:t> </a:t>
            </a:r>
            <a:r>
              <a:rPr lang="en-US" sz="3600" dirty="0" err="1">
                <a:solidFill>
                  <a:srgbClr val="333333"/>
                </a:solidFill>
                <a:latin typeface="Roboto" panose="02000000000000000000" pitchFamily="2" charset="0"/>
              </a:rPr>
              <a:t>Tuyến</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nước</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bọt</a:t>
            </a:r>
            <a:r>
              <a:rPr lang="en-US" sz="3600" dirty="0">
                <a:solidFill>
                  <a:srgbClr val="333333"/>
                </a:solidFill>
                <a:latin typeface="Roboto" panose="02000000000000000000" pitchFamily="2" charset="0"/>
              </a:rPr>
              <a:t> có </a:t>
            </a:r>
            <a:r>
              <a:rPr lang="en-US" sz="3600" dirty="0" err="1">
                <a:solidFill>
                  <a:srgbClr val="333333"/>
                </a:solidFill>
                <a:latin typeface="Roboto" panose="02000000000000000000" pitchFamily="2" charset="0"/>
              </a:rPr>
              <a:t>chứa</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một</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loại</a:t>
            </a:r>
            <a:r>
              <a:rPr lang="en-US" sz="3600" dirty="0">
                <a:solidFill>
                  <a:srgbClr val="333333"/>
                </a:solidFill>
                <a:latin typeface="Roboto" panose="02000000000000000000" pitchFamily="2" charset="0"/>
              </a:rPr>
              <a:t> enzyme </a:t>
            </a:r>
            <a:r>
              <a:rPr lang="en-US" sz="3600" dirty="0" err="1">
                <a:solidFill>
                  <a:srgbClr val="333333"/>
                </a:solidFill>
                <a:latin typeface="Roboto" panose="02000000000000000000" pitchFamily="2" charset="0"/>
              </a:rPr>
              <a:t>thủy</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phân</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một</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phần</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tinh</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bột</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thành</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đường</a:t>
            </a:r>
            <a:r>
              <a:rPr lang="en-US" sz="3600" dirty="0">
                <a:solidFill>
                  <a:srgbClr val="333333"/>
                </a:solidFill>
                <a:latin typeface="Roboto" panose="02000000000000000000" pitchFamily="2" charset="0"/>
              </a:rPr>
              <a:t> maltose, </a:t>
            </a:r>
            <a:r>
              <a:rPr lang="en-US" sz="3600" dirty="0" err="1">
                <a:solidFill>
                  <a:srgbClr val="333333"/>
                </a:solidFill>
                <a:latin typeface="Roboto" panose="02000000000000000000" pitchFamily="2" charset="0"/>
              </a:rPr>
              <a:t>tên</a:t>
            </a:r>
            <a:r>
              <a:rPr lang="en-US" sz="3600" dirty="0">
                <a:solidFill>
                  <a:srgbClr val="333333"/>
                </a:solidFill>
                <a:latin typeface="Roboto" panose="02000000000000000000" pitchFamily="2" charset="0"/>
              </a:rPr>
              <a:t> </a:t>
            </a:r>
            <a:r>
              <a:rPr lang="en-US" sz="3600" dirty="0" err="1">
                <a:solidFill>
                  <a:srgbClr val="333333"/>
                </a:solidFill>
                <a:latin typeface="Roboto" panose="02000000000000000000" pitchFamily="2" charset="0"/>
              </a:rPr>
              <a:t>của</a:t>
            </a:r>
            <a:r>
              <a:rPr lang="en-US" sz="3600" dirty="0">
                <a:solidFill>
                  <a:srgbClr val="333333"/>
                </a:solidFill>
                <a:latin typeface="Roboto" panose="02000000000000000000" pitchFamily="2" charset="0"/>
              </a:rPr>
              <a:t> enzyme </a:t>
            </a:r>
            <a:r>
              <a:rPr lang="en-US" sz="3600" dirty="0" err="1">
                <a:solidFill>
                  <a:srgbClr val="333333"/>
                </a:solidFill>
                <a:latin typeface="Roboto" panose="02000000000000000000" pitchFamily="2" charset="0"/>
              </a:rPr>
              <a:t>đo</a:t>
            </a:r>
            <a:r>
              <a:rPr lang="en-US" sz="3600" dirty="0">
                <a:solidFill>
                  <a:srgbClr val="333333"/>
                </a:solidFill>
                <a:latin typeface="Roboto" panose="02000000000000000000" pitchFamily="2" charset="0"/>
              </a:rPr>
              <a:t>́ là </a:t>
            </a:r>
            <a:r>
              <a:rPr lang="en-US" sz="3600" dirty="0" err="1">
                <a:solidFill>
                  <a:srgbClr val="333333"/>
                </a:solidFill>
                <a:latin typeface="Roboto" panose="02000000000000000000" pitchFamily="2" charset="0"/>
              </a:rPr>
              <a:t>gi</a:t>
            </a:r>
            <a:r>
              <a:rPr lang="en-US" sz="3600" dirty="0">
                <a:solidFill>
                  <a:srgbClr val="333333"/>
                </a:solidFill>
                <a:latin typeface="Roboto" panose="02000000000000000000" pitchFamily="2" charset="0"/>
              </a:rPr>
              <a:t>̀?</a:t>
            </a:r>
          </a:p>
          <a:p>
            <a:pPr algn="l"/>
            <a:endParaRPr lang="en-US" sz="3600" dirty="0">
              <a:solidFill>
                <a:srgbClr val="333333"/>
              </a:solidFill>
              <a:latin typeface="Roboto" panose="02000000000000000000" pitchFamily="2" charset="0"/>
            </a:endParaRPr>
          </a:p>
        </p:txBody>
      </p:sp>
      <p:grpSp>
        <p:nvGrpSpPr>
          <p:cNvPr id="6" name="Group 5">
            <a:extLst>
              <a:ext uri="{FF2B5EF4-FFF2-40B4-BE49-F238E27FC236}">
                <a16:creationId xmlns:a16="http://schemas.microsoft.com/office/drawing/2014/main" id="{1390F0EA-2236-432B-BF6D-EDE87E44B4D0}"/>
              </a:ext>
            </a:extLst>
          </p:cNvPr>
          <p:cNvGrpSpPr/>
          <p:nvPr/>
        </p:nvGrpSpPr>
        <p:grpSpPr>
          <a:xfrm>
            <a:off x="3472484" y="2893982"/>
            <a:ext cx="3357611" cy="2844491"/>
            <a:chOff x="5631583" y="5143964"/>
            <a:chExt cx="1880925" cy="1199127"/>
          </a:xfrm>
        </p:grpSpPr>
        <p:sp>
          <p:nvSpPr>
            <p:cNvPr id="7" name="Freeform: Shape 6">
              <a:extLst>
                <a:ext uri="{FF2B5EF4-FFF2-40B4-BE49-F238E27FC236}">
                  <a16:creationId xmlns:a16="http://schemas.microsoft.com/office/drawing/2014/main" id="{B90D546D-37FB-4620-8CB4-E75ED0799D7B}"/>
                </a:ext>
              </a:extLst>
            </p:cNvPr>
            <p:cNvSpPr/>
            <p:nvPr/>
          </p:nvSpPr>
          <p:spPr>
            <a:xfrm>
              <a:off x="5631583" y="5143964"/>
              <a:ext cx="1880925" cy="288946"/>
            </a:xfrm>
            <a:custGeom>
              <a:avLst/>
              <a:gdLst>
                <a:gd name="connsiteX0" fmla="*/ 0 w 1880925"/>
                <a:gd name="connsiteY0" fmla="*/ 48159 h 288946"/>
                <a:gd name="connsiteX1" fmla="*/ 48159 w 1880925"/>
                <a:gd name="connsiteY1" fmla="*/ 0 h 288946"/>
                <a:gd name="connsiteX2" fmla="*/ 1832766 w 1880925"/>
                <a:gd name="connsiteY2" fmla="*/ 0 h 288946"/>
                <a:gd name="connsiteX3" fmla="*/ 1880925 w 1880925"/>
                <a:gd name="connsiteY3" fmla="*/ 48159 h 288946"/>
                <a:gd name="connsiteX4" fmla="*/ 1880925 w 1880925"/>
                <a:gd name="connsiteY4" fmla="*/ 240787 h 288946"/>
                <a:gd name="connsiteX5" fmla="*/ 1832766 w 1880925"/>
                <a:gd name="connsiteY5" fmla="*/ 288946 h 288946"/>
                <a:gd name="connsiteX6" fmla="*/ 48159 w 1880925"/>
                <a:gd name="connsiteY6" fmla="*/ 288946 h 288946"/>
                <a:gd name="connsiteX7" fmla="*/ 0 w 1880925"/>
                <a:gd name="connsiteY7" fmla="*/ 240787 h 288946"/>
                <a:gd name="connsiteX8" fmla="*/ 0 w 1880925"/>
                <a:gd name="connsiteY8" fmla="*/ 48159 h 288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0925" h="288946">
                  <a:moveTo>
                    <a:pt x="0" y="48159"/>
                  </a:moveTo>
                  <a:cubicBezTo>
                    <a:pt x="0" y="21562"/>
                    <a:pt x="21562" y="0"/>
                    <a:pt x="48159" y="0"/>
                  </a:cubicBezTo>
                  <a:lnTo>
                    <a:pt x="1832766" y="0"/>
                  </a:lnTo>
                  <a:cubicBezTo>
                    <a:pt x="1859363" y="0"/>
                    <a:pt x="1880925" y="21562"/>
                    <a:pt x="1880925" y="48159"/>
                  </a:cubicBezTo>
                  <a:lnTo>
                    <a:pt x="1880925" y="240787"/>
                  </a:lnTo>
                  <a:cubicBezTo>
                    <a:pt x="1880925" y="267384"/>
                    <a:pt x="1859363" y="288946"/>
                    <a:pt x="1832766" y="288946"/>
                  </a:cubicBezTo>
                  <a:lnTo>
                    <a:pt x="48159" y="288946"/>
                  </a:lnTo>
                  <a:cubicBezTo>
                    <a:pt x="21562" y="288946"/>
                    <a:pt x="0" y="267384"/>
                    <a:pt x="0" y="240787"/>
                  </a:cubicBezTo>
                  <a:lnTo>
                    <a:pt x="0" y="48159"/>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44963" tIns="27183" rIns="44963" bIns="27183" numCol="1" spcCol="1270" anchor="ctr" anchorCtr="0">
              <a:noAutofit/>
            </a:bodyPr>
            <a:lstStyle/>
            <a:p>
              <a:pPr algn="ctr" defTabSz="414887">
                <a:lnSpc>
                  <a:spcPct val="90000"/>
                </a:lnSpc>
                <a:spcBef>
                  <a:spcPct val="0"/>
                </a:spcBef>
                <a:spcAft>
                  <a:spcPct val="35000"/>
                </a:spcAft>
              </a:pPr>
              <a:r>
                <a:rPr lang="en-US" sz="3200" dirty="0"/>
                <a:t>A. Lipase</a:t>
              </a:r>
            </a:p>
          </p:txBody>
        </p:sp>
        <p:sp>
          <p:nvSpPr>
            <p:cNvPr id="8" name="Freeform: Shape 7">
              <a:extLst>
                <a:ext uri="{FF2B5EF4-FFF2-40B4-BE49-F238E27FC236}">
                  <a16:creationId xmlns:a16="http://schemas.microsoft.com/office/drawing/2014/main" id="{D42D1615-6ED1-402D-BECF-984E87DA4173}"/>
                </a:ext>
              </a:extLst>
            </p:cNvPr>
            <p:cNvSpPr/>
            <p:nvPr/>
          </p:nvSpPr>
          <p:spPr>
            <a:xfrm>
              <a:off x="5631583" y="5447358"/>
              <a:ext cx="1880925" cy="288946"/>
            </a:xfrm>
            <a:custGeom>
              <a:avLst/>
              <a:gdLst>
                <a:gd name="connsiteX0" fmla="*/ 0 w 1880925"/>
                <a:gd name="connsiteY0" fmla="*/ 48159 h 288946"/>
                <a:gd name="connsiteX1" fmla="*/ 48159 w 1880925"/>
                <a:gd name="connsiteY1" fmla="*/ 0 h 288946"/>
                <a:gd name="connsiteX2" fmla="*/ 1832766 w 1880925"/>
                <a:gd name="connsiteY2" fmla="*/ 0 h 288946"/>
                <a:gd name="connsiteX3" fmla="*/ 1880925 w 1880925"/>
                <a:gd name="connsiteY3" fmla="*/ 48159 h 288946"/>
                <a:gd name="connsiteX4" fmla="*/ 1880925 w 1880925"/>
                <a:gd name="connsiteY4" fmla="*/ 240787 h 288946"/>
                <a:gd name="connsiteX5" fmla="*/ 1832766 w 1880925"/>
                <a:gd name="connsiteY5" fmla="*/ 288946 h 288946"/>
                <a:gd name="connsiteX6" fmla="*/ 48159 w 1880925"/>
                <a:gd name="connsiteY6" fmla="*/ 288946 h 288946"/>
                <a:gd name="connsiteX7" fmla="*/ 0 w 1880925"/>
                <a:gd name="connsiteY7" fmla="*/ 240787 h 288946"/>
                <a:gd name="connsiteX8" fmla="*/ 0 w 1880925"/>
                <a:gd name="connsiteY8" fmla="*/ 48159 h 288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0925" h="288946">
                  <a:moveTo>
                    <a:pt x="0" y="48159"/>
                  </a:moveTo>
                  <a:cubicBezTo>
                    <a:pt x="0" y="21562"/>
                    <a:pt x="21562" y="0"/>
                    <a:pt x="48159" y="0"/>
                  </a:cubicBezTo>
                  <a:lnTo>
                    <a:pt x="1832766" y="0"/>
                  </a:lnTo>
                  <a:cubicBezTo>
                    <a:pt x="1859363" y="0"/>
                    <a:pt x="1880925" y="21562"/>
                    <a:pt x="1880925" y="48159"/>
                  </a:cubicBezTo>
                  <a:lnTo>
                    <a:pt x="1880925" y="240787"/>
                  </a:lnTo>
                  <a:cubicBezTo>
                    <a:pt x="1880925" y="267384"/>
                    <a:pt x="1859363" y="288946"/>
                    <a:pt x="1832766" y="288946"/>
                  </a:cubicBezTo>
                  <a:lnTo>
                    <a:pt x="48159" y="288946"/>
                  </a:lnTo>
                  <a:cubicBezTo>
                    <a:pt x="21562" y="288946"/>
                    <a:pt x="0" y="267384"/>
                    <a:pt x="0" y="240787"/>
                  </a:cubicBezTo>
                  <a:lnTo>
                    <a:pt x="0" y="48159"/>
                  </a:lnTo>
                  <a:close/>
                </a:path>
              </a:pathLst>
            </a:custGeom>
          </p:spPr>
          <p:style>
            <a:lnRef idx="2">
              <a:schemeClr val="lt1">
                <a:hueOff val="0"/>
                <a:satOff val="0"/>
                <a:lumOff val="0"/>
                <a:alphaOff val="0"/>
              </a:schemeClr>
            </a:lnRef>
            <a:fillRef idx="1">
              <a:schemeClr val="accent5">
                <a:hueOff val="-3311292"/>
                <a:satOff val="13270"/>
                <a:lumOff val="2876"/>
                <a:alphaOff val="0"/>
              </a:schemeClr>
            </a:fillRef>
            <a:effectRef idx="0">
              <a:schemeClr val="accent5">
                <a:hueOff val="-3311292"/>
                <a:satOff val="13270"/>
                <a:lumOff val="2876"/>
                <a:alphaOff val="0"/>
              </a:schemeClr>
            </a:effectRef>
            <a:fontRef idx="minor">
              <a:schemeClr val="lt1"/>
            </a:fontRef>
          </p:style>
          <p:txBody>
            <a:bodyPr spcFirstLastPara="0" vert="horz" wrap="square" lIns="44963" tIns="27183" rIns="44963" bIns="27183" numCol="1" spcCol="1270" anchor="ctr" anchorCtr="0">
              <a:noAutofit/>
            </a:bodyPr>
            <a:lstStyle/>
            <a:p>
              <a:pPr algn="ctr" defTabSz="414887">
                <a:lnSpc>
                  <a:spcPct val="90000"/>
                </a:lnSpc>
                <a:spcBef>
                  <a:spcPct val="0"/>
                </a:spcBef>
                <a:spcAft>
                  <a:spcPct val="35000"/>
                </a:spcAft>
              </a:pPr>
              <a:r>
                <a:rPr lang="en-US" sz="3200" dirty="0"/>
                <a:t>B. Maltase</a:t>
              </a:r>
            </a:p>
          </p:txBody>
        </p:sp>
        <p:sp>
          <p:nvSpPr>
            <p:cNvPr id="15" name="Freeform: Shape 14">
              <a:extLst>
                <a:ext uri="{FF2B5EF4-FFF2-40B4-BE49-F238E27FC236}">
                  <a16:creationId xmlns:a16="http://schemas.microsoft.com/office/drawing/2014/main" id="{E1E3F9D2-4BAA-4028-B1FB-81C901BFCC2F}"/>
                </a:ext>
              </a:extLst>
            </p:cNvPr>
            <p:cNvSpPr/>
            <p:nvPr/>
          </p:nvSpPr>
          <p:spPr>
            <a:xfrm>
              <a:off x="5631583" y="5750752"/>
              <a:ext cx="1880925" cy="288946"/>
            </a:xfrm>
            <a:custGeom>
              <a:avLst/>
              <a:gdLst>
                <a:gd name="connsiteX0" fmla="*/ 0 w 1880925"/>
                <a:gd name="connsiteY0" fmla="*/ 48159 h 288946"/>
                <a:gd name="connsiteX1" fmla="*/ 48159 w 1880925"/>
                <a:gd name="connsiteY1" fmla="*/ 0 h 288946"/>
                <a:gd name="connsiteX2" fmla="*/ 1832766 w 1880925"/>
                <a:gd name="connsiteY2" fmla="*/ 0 h 288946"/>
                <a:gd name="connsiteX3" fmla="*/ 1880925 w 1880925"/>
                <a:gd name="connsiteY3" fmla="*/ 48159 h 288946"/>
                <a:gd name="connsiteX4" fmla="*/ 1880925 w 1880925"/>
                <a:gd name="connsiteY4" fmla="*/ 240787 h 288946"/>
                <a:gd name="connsiteX5" fmla="*/ 1832766 w 1880925"/>
                <a:gd name="connsiteY5" fmla="*/ 288946 h 288946"/>
                <a:gd name="connsiteX6" fmla="*/ 48159 w 1880925"/>
                <a:gd name="connsiteY6" fmla="*/ 288946 h 288946"/>
                <a:gd name="connsiteX7" fmla="*/ 0 w 1880925"/>
                <a:gd name="connsiteY7" fmla="*/ 240787 h 288946"/>
                <a:gd name="connsiteX8" fmla="*/ 0 w 1880925"/>
                <a:gd name="connsiteY8" fmla="*/ 48159 h 288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0925" h="288946">
                  <a:moveTo>
                    <a:pt x="0" y="48159"/>
                  </a:moveTo>
                  <a:cubicBezTo>
                    <a:pt x="0" y="21562"/>
                    <a:pt x="21562" y="0"/>
                    <a:pt x="48159" y="0"/>
                  </a:cubicBezTo>
                  <a:lnTo>
                    <a:pt x="1832766" y="0"/>
                  </a:lnTo>
                  <a:cubicBezTo>
                    <a:pt x="1859363" y="0"/>
                    <a:pt x="1880925" y="21562"/>
                    <a:pt x="1880925" y="48159"/>
                  </a:cubicBezTo>
                  <a:lnTo>
                    <a:pt x="1880925" y="240787"/>
                  </a:lnTo>
                  <a:cubicBezTo>
                    <a:pt x="1880925" y="267384"/>
                    <a:pt x="1859363" y="288946"/>
                    <a:pt x="1832766" y="288946"/>
                  </a:cubicBezTo>
                  <a:lnTo>
                    <a:pt x="48159" y="288946"/>
                  </a:lnTo>
                  <a:cubicBezTo>
                    <a:pt x="21562" y="288946"/>
                    <a:pt x="0" y="267384"/>
                    <a:pt x="0" y="240787"/>
                  </a:cubicBezTo>
                  <a:lnTo>
                    <a:pt x="0" y="48159"/>
                  </a:lnTo>
                  <a:close/>
                </a:path>
              </a:pathLst>
            </a:custGeom>
          </p:spPr>
          <p:style>
            <a:lnRef idx="2">
              <a:schemeClr val="lt1">
                <a:hueOff val="0"/>
                <a:satOff val="0"/>
                <a:lumOff val="0"/>
                <a:alphaOff val="0"/>
              </a:schemeClr>
            </a:lnRef>
            <a:fillRef idx="1">
              <a:schemeClr val="accent5">
                <a:hueOff val="-6622584"/>
                <a:satOff val="26541"/>
                <a:lumOff val="5752"/>
                <a:alphaOff val="0"/>
              </a:schemeClr>
            </a:fillRef>
            <a:effectRef idx="0">
              <a:schemeClr val="accent5">
                <a:hueOff val="-6622584"/>
                <a:satOff val="26541"/>
                <a:lumOff val="5752"/>
                <a:alphaOff val="0"/>
              </a:schemeClr>
            </a:effectRef>
            <a:fontRef idx="minor">
              <a:schemeClr val="lt1"/>
            </a:fontRef>
          </p:style>
          <p:txBody>
            <a:bodyPr spcFirstLastPara="0" vert="horz" wrap="square" lIns="44963" tIns="27183" rIns="44963" bIns="27183" numCol="1" spcCol="1270" anchor="ctr" anchorCtr="0">
              <a:noAutofit/>
            </a:bodyPr>
            <a:lstStyle/>
            <a:p>
              <a:pPr algn="ctr" defTabSz="414887">
                <a:lnSpc>
                  <a:spcPct val="90000"/>
                </a:lnSpc>
                <a:spcBef>
                  <a:spcPct val="0"/>
                </a:spcBef>
                <a:spcAft>
                  <a:spcPct val="35000"/>
                </a:spcAft>
              </a:pPr>
              <a:r>
                <a:rPr lang="en-US" sz="3200" dirty="0"/>
                <a:t>C. Amylase</a:t>
              </a:r>
            </a:p>
          </p:txBody>
        </p:sp>
        <p:sp>
          <p:nvSpPr>
            <p:cNvPr id="16" name="Freeform: Shape 15">
              <a:extLst>
                <a:ext uri="{FF2B5EF4-FFF2-40B4-BE49-F238E27FC236}">
                  <a16:creationId xmlns:a16="http://schemas.microsoft.com/office/drawing/2014/main" id="{A93BC43C-EFD9-44D9-BEB1-DCE8D2651371}"/>
                </a:ext>
              </a:extLst>
            </p:cNvPr>
            <p:cNvSpPr/>
            <p:nvPr/>
          </p:nvSpPr>
          <p:spPr>
            <a:xfrm>
              <a:off x="5631583" y="6054145"/>
              <a:ext cx="1880925" cy="288946"/>
            </a:xfrm>
            <a:custGeom>
              <a:avLst/>
              <a:gdLst>
                <a:gd name="connsiteX0" fmla="*/ 0 w 1880925"/>
                <a:gd name="connsiteY0" fmla="*/ 48159 h 288946"/>
                <a:gd name="connsiteX1" fmla="*/ 48159 w 1880925"/>
                <a:gd name="connsiteY1" fmla="*/ 0 h 288946"/>
                <a:gd name="connsiteX2" fmla="*/ 1832766 w 1880925"/>
                <a:gd name="connsiteY2" fmla="*/ 0 h 288946"/>
                <a:gd name="connsiteX3" fmla="*/ 1880925 w 1880925"/>
                <a:gd name="connsiteY3" fmla="*/ 48159 h 288946"/>
                <a:gd name="connsiteX4" fmla="*/ 1880925 w 1880925"/>
                <a:gd name="connsiteY4" fmla="*/ 240787 h 288946"/>
                <a:gd name="connsiteX5" fmla="*/ 1832766 w 1880925"/>
                <a:gd name="connsiteY5" fmla="*/ 288946 h 288946"/>
                <a:gd name="connsiteX6" fmla="*/ 48159 w 1880925"/>
                <a:gd name="connsiteY6" fmla="*/ 288946 h 288946"/>
                <a:gd name="connsiteX7" fmla="*/ 0 w 1880925"/>
                <a:gd name="connsiteY7" fmla="*/ 240787 h 288946"/>
                <a:gd name="connsiteX8" fmla="*/ 0 w 1880925"/>
                <a:gd name="connsiteY8" fmla="*/ 48159 h 288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0925" h="288946">
                  <a:moveTo>
                    <a:pt x="0" y="48159"/>
                  </a:moveTo>
                  <a:cubicBezTo>
                    <a:pt x="0" y="21562"/>
                    <a:pt x="21562" y="0"/>
                    <a:pt x="48159" y="0"/>
                  </a:cubicBezTo>
                  <a:lnTo>
                    <a:pt x="1832766" y="0"/>
                  </a:lnTo>
                  <a:cubicBezTo>
                    <a:pt x="1859363" y="0"/>
                    <a:pt x="1880925" y="21562"/>
                    <a:pt x="1880925" y="48159"/>
                  </a:cubicBezTo>
                  <a:lnTo>
                    <a:pt x="1880925" y="240787"/>
                  </a:lnTo>
                  <a:cubicBezTo>
                    <a:pt x="1880925" y="267384"/>
                    <a:pt x="1859363" y="288946"/>
                    <a:pt x="1832766" y="288946"/>
                  </a:cubicBezTo>
                  <a:lnTo>
                    <a:pt x="48159" y="288946"/>
                  </a:lnTo>
                  <a:cubicBezTo>
                    <a:pt x="21562" y="288946"/>
                    <a:pt x="0" y="267384"/>
                    <a:pt x="0" y="240787"/>
                  </a:cubicBezTo>
                  <a:lnTo>
                    <a:pt x="0" y="48159"/>
                  </a:lnTo>
                  <a:close/>
                </a:path>
              </a:pathLst>
            </a:cu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txBody>
            <a:bodyPr spcFirstLastPara="0" vert="horz" wrap="square" lIns="44963" tIns="27183" rIns="44963" bIns="27183" numCol="1" spcCol="1270" anchor="ctr" anchorCtr="0">
              <a:noAutofit/>
            </a:bodyPr>
            <a:lstStyle/>
            <a:p>
              <a:pPr algn="ctr" defTabSz="414887">
                <a:lnSpc>
                  <a:spcPct val="90000"/>
                </a:lnSpc>
                <a:spcBef>
                  <a:spcPct val="0"/>
                </a:spcBef>
                <a:spcAft>
                  <a:spcPct val="35000"/>
                </a:spcAft>
              </a:pPr>
              <a:r>
                <a:rPr lang="en-US" sz="3200" dirty="0"/>
                <a:t>D. Protease</a:t>
              </a:r>
            </a:p>
          </p:txBody>
        </p:sp>
      </p:grpSp>
      <p:pic>
        <p:nvPicPr>
          <p:cNvPr id="18" name="Picture 6" descr="Smiley png images | PNGEgg">
            <a:extLst>
              <a:ext uri="{FF2B5EF4-FFF2-40B4-BE49-F238E27FC236}">
                <a16:creationId xmlns:a16="http://schemas.microsoft.com/office/drawing/2014/main" id="{82DE4C2A-E66C-46C8-BF6B-C95E2FAEF95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04152" y="4187742"/>
            <a:ext cx="976664" cy="976664"/>
          </a:xfrm>
          <a:prstGeom prst="rect">
            <a:avLst/>
          </a:prstGeom>
          <a:noFill/>
          <a:extLst>
            <a:ext uri="{909E8E84-426E-40DD-AFC4-6F175D3DCCD1}">
              <a14:hiddenFill xmlns:a14="http://schemas.microsoft.com/office/drawing/2010/main">
                <a:solidFill>
                  <a:srgbClr val="FFFFFF"/>
                </a:solidFill>
              </a14:hiddenFill>
            </a:ext>
          </a:extLst>
        </p:spPr>
      </p:pic>
      <p:sp>
        <p:nvSpPr>
          <p:cNvPr id="4" name="Action Button: Go Home 3">
            <a:hlinkClick r:id="rId10" action="ppaction://hlinksldjump" highlightClick="1"/>
            <a:extLst>
              <a:ext uri="{FF2B5EF4-FFF2-40B4-BE49-F238E27FC236}">
                <a16:creationId xmlns:a16="http://schemas.microsoft.com/office/drawing/2014/main" id="{33B4213F-6161-3163-C009-0FDCBE36A7EE}"/>
              </a:ext>
            </a:extLst>
          </p:cNvPr>
          <p:cNvSpPr/>
          <p:nvPr/>
        </p:nvSpPr>
        <p:spPr>
          <a:xfrm>
            <a:off x="10897870" y="293657"/>
            <a:ext cx="553205" cy="559520"/>
          </a:xfrm>
          <a:prstGeom prst="actionButtonHo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003641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134085-F428-4810-ADFF-CED11BB262AD}"/>
              </a:ext>
            </a:extLst>
          </p:cNvPr>
          <p:cNvSpPr/>
          <p:nvPr/>
        </p:nvSpPr>
        <p:spPr>
          <a:xfrm>
            <a:off x="0" y="0"/>
            <a:ext cx="12192000" cy="68580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200"/>
          </a:p>
        </p:txBody>
      </p:sp>
      <p:sp>
        <p:nvSpPr>
          <p:cNvPr id="2" name="Freeform 2"/>
          <p:cNvSpPr/>
          <p:nvPr/>
        </p:nvSpPr>
        <p:spPr>
          <a:xfrm rot="-136905">
            <a:off x="1064847" y="-77771"/>
            <a:ext cx="10480441" cy="6990571"/>
          </a:xfrm>
          <a:custGeom>
            <a:avLst/>
            <a:gdLst/>
            <a:ahLst/>
            <a:cxnLst/>
            <a:rect l="l" t="t" r="r" b="b"/>
            <a:pathLst>
              <a:path w="13757278" h="10485857">
                <a:moveTo>
                  <a:pt x="0" y="0"/>
                </a:moveTo>
                <a:lnTo>
                  <a:pt x="13757277" y="0"/>
                </a:lnTo>
                <a:lnTo>
                  <a:pt x="13757277" y="10485857"/>
                </a:lnTo>
                <a:lnTo>
                  <a:pt x="0" y="10485857"/>
                </a:lnTo>
                <a:lnTo>
                  <a:pt x="0" y="0"/>
                </a:lnTo>
                <a:close/>
              </a:path>
            </a:pathLst>
          </a:custGeom>
          <a:blipFill>
            <a:blip r:embed="rId2"/>
            <a:stretch>
              <a:fillRect t="-202"/>
            </a:stretch>
          </a:blipFill>
        </p:spPr>
        <p:txBody>
          <a:bodyPr/>
          <a:lstStyle/>
          <a:p>
            <a:endParaRPr lang="en-US" sz="1200"/>
          </a:p>
        </p:txBody>
      </p:sp>
      <p:sp>
        <p:nvSpPr>
          <p:cNvPr id="9" name="Freeform 9"/>
          <p:cNvSpPr/>
          <p:nvPr/>
        </p:nvSpPr>
        <p:spPr>
          <a:xfrm rot="-8922014">
            <a:off x="-596760" y="2699958"/>
            <a:ext cx="1848506" cy="2683856"/>
          </a:xfrm>
          <a:custGeom>
            <a:avLst/>
            <a:gdLst/>
            <a:ahLst/>
            <a:cxnLst/>
            <a:rect l="l" t="t" r="r" b="b"/>
            <a:pathLst>
              <a:path w="2772759" h="4025784">
                <a:moveTo>
                  <a:pt x="0" y="0"/>
                </a:moveTo>
                <a:lnTo>
                  <a:pt x="2772759" y="0"/>
                </a:lnTo>
                <a:lnTo>
                  <a:pt x="2772759" y="4025784"/>
                </a:lnTo>
                <a:lnTo>
                  <a:pt x="0" y="4025784"/>
                </a:lnTo>
                <a:lnTo>
                  <a:pt x="0" y="0"/>
                </a:lnTo>
                <a:close/>
              </a:path>
            </a:pathLst>
          </a:custGeom>
          <a:blipFill>
            <a:blip r:embed="rId3"/>
            <a:stretch>
              <a:fillRect/>
            </a:stretch>
          </a:blipFill>
        </p:spPr>
        <p:txBody>
          <a:bodyPr/>
          <a:lstStyle/>
          <a:p>
            <a:endParaRPr lang="en-US" sz="1200"/>
          </a:p>
        </p:txBody>
      </p:sp>
      <p:sp>
        <p:nvSpPr>
          <p:cNvPr id="10" name="Freeform 10"/>
          <p:cNvSpPr/>
          <p:nvPr/>
        </p:nvSpPr>
        <p:spPr>
          <a:xfrm rot="-1385707">
            <a:off x="-272184" y="4429965"/>
            <a:ext cx="2071947" cy="2653505"/>
          </a:xfrm>
          <a:custGeom>
            <a:avLst/>
            <a:gdLst/>
            <a:ahLst/>
            <a:cxnLst/>
            <a:rect l="l" t="t" r="r" b="b"/>
            <a:pathLst>
              <a:path w="4009699" h="4882434">
                <a:moveTo>
                  <a:pt x="0" y="0"/>
                </a:moveTo>
                <a:lnTo>
                  <a:pt x="4009699" y="0"/>
                </a:lnTo>
                <a:lnTo>
                  <a:pt x="4009699" y="4882435"/>
                </a:lnTo>
                <a:lnTo>
                  <a:pt x="0" y="4882435"/>
                </a:lnTo>
                <a:lnTo>
                  <a:pt x="0" y="0"/>
                </a:lnTo>
                <a:close/>
              </a:path>
            </a:pathLst>
          </a:custGeom>
          <a:blipFill>
            <a:blip r:embed="rId4"/>
            <a:stretch>
              <a:fillRect/>
            </a:stretch>
          </a:blipFill>
        </p:spPr>
        <p:txBody>
          <a:bodyPr/>
          <a:lstStyle/>
          <a:p>
            <a:endParaRPr lang="en-US" sz="1200"/>
          </a:p>
        </p:txBody>
      </p:sp>
      <p:sp>
        <p:nvSpPr>
          <p:cNvPr id="11" name="Freeform 11"/>
          <p:cNvSpPr/>
          <p:nvPr/>
        </p:nvSpPr>
        <p:spPr>
          <a:xfrm rot="896415">
            <a:off x="1131839" y="5409826"/>
            <a:ext cx="1787871" cy="2375943"/>
          </a:xfrm>
          <a:custGeom>
            <a:avLst/>
            <a:gdLst/>
            <a:ahLst/>
            <a:cxnLst/>
            <a:rect l="l" t="t" r="r" b="b"/>
            <a:pathLst>
              <a:path w="3039285" h="4693877">
                <a:moveTo>
                  <a:pt x="0" y="0"/>
                </a:moveTo>
                <a:lnTo>
                  <a:pt x="3039285" y="0"/>
                </a:lnTo>
                <a:lnTo>
                  <a:pt x="3039285" y="4693877"/>
                </a:lnTo>
                <a:lnTo>
                  <a:pt x="0" y="4693877"/>
                </a:lnTo>
                <a:lnTo>
                  <a:pt x="0" y="0"/>
                </a:lnTo>
                <a:close/>
              </a:path>
            </a:pathLst>
          </a:custGeom>
          <a:blipFill>
            <a:blip r:embed="rId5"/>
            <a:stretch>
              <a:fillRect/>
            </a:stretch>
          </a:blipFill>
        </p:spPr>
        <p:txBody>
          <a:bodyPr/>
          <a:lstStyle/>
          <a:p>
            <a:endParaRPr lang="en-US" sz="1200"/>
          </a:p>
        </p:txBody>
      </p:sp>
      <p:sp>
        <p:nvSpPr>
          <p:cNvPr id="12" name="Freeform 12"/>
          <p:cNvSpPr/>
          <p:nvPr/>
        </p:nvSpPr>
        <p:spPr>
          <a:xfrm rot="-2082491">
            <a:off x="10724593" y="2714790"/>
            <a:ext cx="2398728" cy="2654194"/>
          </a:xfrm>
          <a:custGeom>
            <a:avLst/>
            <a:gdLst/>
            <a:ahLst/>
            <a:cxnLst/>
            <a:rect l="l" t="t" r="r" b="b"/>
            <a:pathLst>
              <a:path w="3598092" h="3981291">
                <a:moveTo>
                  <a:pt x="0" y="0"/>
                </a:moveTo>
                <a:lnTo>
                  <a:pt x="3598092" y="0"/>
                </a:lnTo>
                <a:lnTo>
                  <a:pt x="3598092" y="3981291"/>
                </a:lnTo>
                <a:lnTo>
                  <a:pt x="0" y="3981291"/>
                </a:lnTo>
                <a:lnTo>
                  <a:pt x="0" y="0"/>
                </a:lnTo>
                <a:close/>
              </a:path>
            </a:pathLst>
          </a:custGeom>
          <a:blipFill>
            <a:blip r:embed="rId6"/>
            <a:stretch>
              <a:fillRect/>
            </a:stretch>
          </a:blipFill>
        </p:spPr>
        <p:txBody>
          <a:bodyPr/>
          <a:lstStyle/>
          <a:p>
            <a:endParaRPr lang="en-US" sz="1200"/>
          </a:p>
        </p:txBody>
      </p:sp>
      <p:sp>
        <p:nvSpPr>
          <p:cNvPr id="13" name="Freeform 13"/>
          <p:cNvSpPr/>
          <p:nvPr/>
        </p:nvSpPr>
        <p:spPr>
          <a:xfrm>
            <a:off x="9659454" y="-403273"/>
            <a:ext cx="2245513" cy="2178147"/>
          </a:xfrm>
          <a:custGeom>
            <a:avLst/>
            <a:gdLst/>
            <a:ahLst/>
            <a:cxnLst/>
            <a:rect l="l" t="t" r="r" b="b"/>
            <a:pathLst>
              <a:path w="3368269" h="3267221">
                <a:moveTo>
                  <a:pt x="0" y="0"/>
                </a:moveTo>
                <a:lnTo>
                  <a:pt x="3368269" y="0"/>
                </a:lnTo>
                <a:lnTo>
                  <a:pt x="3368269" y="3267220"/>
                </a:lnTo>
                <a:lnTo>
                  <a:pt x="0" y="3267220"/>
                </a:lnTo>
                <a:lnTo>
                  <a:pt x="0" y="0"/>
                </a:lnTo>
                <a:close/>
              </a:path>
            </a:pathLst>
          </a:custGeom>
          <a:blipFill>
            <a:blip r:embed="rId7"/>
            <a:stretch>
              <a:fillRect/>
            </a:stretch>
          </a:blipFill>
        </p:spPr>
        <p:txBody>
          <a:bodyPr/>
          <a:lstStyle/>
          <a:p>
            <a:endParaRPr lang="en-US" sz="1200"/>
          </a:p>
        </p:txBody>
      </p:sp>
      <p:sp>
        <p:nvSpPr>
          <p:cNvPr id="14" name="Freeform 14"/>
          <p:cNvSpPr/>
          <p:nvPr/>
        </p:nvSpPr>
        <p:spPr>
          <a:xfrm rot="-657666">
            <a:off x="11088331" y="413919"/>
            <a:ext cx="2207339" cy="2392779"/>
          </a:xfrm>
          <a:custGeom>
            <a:avLst/>
            <a:gdLst/>
            <a:ahLst/>
            <a:cxnLst/>
            <a:rect l="l" t="t" r="r" b="b"/>
            <a:pathLst>
              <a:path w="3311008" h="3589169">
                <a:moveTo>
                  <a:pt x="0" y="0"/>
                </a:moveTo>
                <a:lnTo>
                  <a:pt x="3311008" y="0"/>
                </a:lnTo>
                <a:lnTo>
                  <a:pt x="3311008" y="3589169"/>
                </a:lnTo>
                <a:lnTo>
                  <a:pt x="0" y="3589169"/>
                </a:lnTo>
                <a:lnTo>
                  <a:pt x="0" y="0"/>
                </a:lnTo>
                <a:close/>
              </a:path>
            </a:pathLst>
          </a:custGeom>
          <a:blipFill>
            <a:blip r:embed="rId8"/>
            <a:stretch>
              <a:fillRect/>
            </a:stretch>
          </a:blipFill>
        </p:spPr>
        <p:txBody>
          <a:bodyPr/>
          <a:lstStyle/>
          <a:p>
            <a:endParaRPr lang="en-US" sz="1200"/>
          </a:p>
        </p:txBody>
      </p:sp>
      <p:sp>
        <p:nvSpPr>
          <p:cNvPr id="4" name="TextBox 3">
            <a:extLst>
              <a:ext uri="{FF2B5EF4-FFF2-40B4-BE49-F238E27FC236}">
                <a16:creationId xmlns:a16="http://schemas.microsoft.com/office/drawing/2014/main" id="{A9BE86C6-402B-489E-916A-877A8C9E61CC}"/>
              </a:ext>
            </a:extLst>
          </p:cNvPr>
          <p:cNvSpPr txBox="1"/>
          <p:nvPr/>
        </p:nvSpPr>
        <p:spPr>
          <a:xfrm>
            <a:off x="1814384" y="868418"/>
            <a:ext cx="8554890" cy="4646850"/>
          </a:xfrm>
          <a:prstGeom prst="rect">
            <a:avLst/>
          </a:prstGeom>
          <a:noFill/>
        </p:spPr>
        <p:txBody>
          <a:bodyPr wrap="square" rtlCol="0">
            <a:spAutoFit/>
          </a:bodyPr>
          <a:lstStyle/>
          <a:p>
            <a:pPr algn="ctr"/>
            <a:r>
              <a:rPr lang="en-US" sz="3200" dirty="0">
                <a:solidFill>
                  <a:srgbClr val="FF0000"/>
                </a:solidFill>
                <a:latin typeface="#9Slide07 SVNAdam Gorry" panose="02040603050506020204" pitchFamily="18" charset="0"/>
              </a:rPr>
              <a:t>HƯỚNG DẪN VỀ NHÀ</a:t>
            </a:r>
          </a:p>
          <a:p>
            <a:r>
              <a:rPr lang="en-US" sz="2933" b="1" i="1" dirty="0"/>
              <a:t> </a:t>
            </a:r>
            <a:r>
              <a:rPr lang="en-US" sz="2933" i="1" dirty="0" err="1"/>
              <a:t>Đọc</a:t>
            </a:r>
            <a:r>
              <a:rPr lang="en-US" sz="2933" i="1" dirty="0"/>
              <a:t> </a:t>
            </a:r>
            <a:r>
              <a:rPr lang="en-US" sz="2933" i="1" dirty="0" err="1"/>
              <a:t>thông</a:t>
            </a:r>
            <a:r>
              <a:rPr lang="en-US" sz="2933" i="1" dirty="0"/>
              <a:t> tin </a:t>
            </a:r>
            <a:r>
              <a:rPr lang="en-US" sz="2933" i="1" dirty="0" err="1"/>
              <a:t>mục</a:t>
            </a:r>
            <a:r>
              <a:rPr lang="en-US" sz="2933" i="1" dirty="0"/>
              <a:t> III, V SGK </a:t>
            </a:r>
            <a:r>
              <a:rPr lang="en-US" sz="2933" i="1" dirty="0" err="1"/>
              <a:t>trang</a:t>
            </a:r>
            <a:r>
              <a:rPr lang="en-US" sz="2933" i="1" dirty="0"/>
              <a:t> 130, 133 </a:t>
            </a:r>
            <a:r>
              <a:rPr lang="en-US" sz="2933" i="1" dirty="0" err="1"/>
              <a:t>và</a:t>
            </a:r>
            <a:r>
              <a:rPr lang="en-US" sz="2933" i="1" dirty="0"/>
              <a:t> </a:t>
            </a:r>
            <a:r>
              <a:rPr lang="en-US" sz="2933" i="1" dirty="0" err="1"/>
              <a:t>tìm</a:t>
            </a:r>
            <a:r>
              <a:rPr lang="en-US" sz="2933" i="1" dirty="0"/>
              <a:t> </a:t>
            </a:r>
            <a:r>
              <a:rPr lang="en-US" sz="2933" i="1" dirty="0" err="1"/>
              <a:t>kiếm</a:t>
            </a:r>
            <a:r>
              <a:rPr lang="en-US" sz="2933" i="1" dirty="0"/>
              <a:t> </a:t>
            </a:r>
            <a:r>
              <a:rPr lang="en-US" sz="2933" i="1" dirty="0" err="1"/>
              <a:t>thông</a:t>
            </a:r>
            <a:r>
              <a:rPr lang="en-US" sz="2933" i="1" dirty="0"/>
              <a:t> tin, </a:t>
            </a:r>
            <a:r>
              <a:rPr lang="en-US" sz="2933" i="1" dirty="0" err="1"/>
              <a:t>thực</a:t>
            </a:r>
            <a:r>
              <a:rPr lang="en-US" sz="2933" i="1" dirty="0"/>
              <a:t> </a:t>
            </a:r>
            <a:r>
              <a:rPr lang="en-US" sz="2933" i="1" dirty="0" err="1"/>
              <a:t>hiện</a:t>
            </a:r>
            <a:r>
              <a:rPr lang="en-US" sz="2933" i="1" dirty="0"/>
              <a:t> </a:t>
            </a:r>
            <a:r>
              <a:rPr lang="en-US" sz="2933" i="1" dirty="0" err="1"/>
              <a:t>nhiệm</a:t>
            </a:r>
            <a:r>
              <a:rPr lang="en-US" sz="2933" i="1" dirty="0"/>
              <a:t> </a:t>
            </a:r>
            <a:r>
              <a:rPr lang="en-US" sz="2933" i="1" dirty="0" err="1"/>
              <a:t>vụ</a:t>
            </a:r>
            <a:r>
              <a:rPr lang="en-US" sz="2933" i="1" dirty="0"/>
              <a:t>:</a:t>
            </a:r>
          </a:p>
          <a:p>
            <a:r>
              <a:rPr lang="en-US" sz="2933" dirty="0"/>
              <a:t>+ </a:t>
            </a:r>
            <a:r>
              <a:rPr lang="en-US" sz="2933" b="1" dirty="0" err="1"/>
              <a:t>Nhóm</a:t>
            </a:r>
            <a:r>
              <a:rPr lang="en-US" sz="2933" b="1" dirty="0"/>
              <a:t> 1,5</a:t>
            </a:r>
            <a:r>
              <a:rPr lang="en-US" sz="2933" dirty="0"/>
              <a:t>: </a:t>
            </a:r>
            <a:r>
              <a:rPr lang="en-US" sz="2933" dirty="0" err="1"/>
              <a:t>Tìm</a:t>
            </a:r>
            <a:r>
              <a:rPr lang="en-US" sz="2933" dirty="0"/>
              <a:t> </a:t>
            </a:r>
            <a:r>
              <a:rPr lang="en-US" sz="2933" dirty="0" err="1"/>
              <a:t>hiểu</a:t>
            </a:r>
            <a:r>
              <a:rPr lang="en-US" sz="2933" dirty="0"/>
              <a:t> </a:t>
            </a:r>
            <a:r>
              <a:rPr lang="en-US" sz="2933" dirty="0" err="1"/>
              <a:t>bệnh</a:t>
            </a:r>
            <a:r>
              <a:rPr lang="en-US" sz="2933" dirty="0"/>
              <a:t> </a:t>
            </a:r>
            <a:r>
              <a:rPr lang="en-US" sz="2933" dirty="0" err="1"/>
              <a:t>sâu</a:t>
            </a:r>
            <a:r>
              <a:rPr lang="en-US" sz="2933" dirty="0"/>
              <a:t> </a:t>
            </a:r>
            <a:r>
              <a:rPr lang="en-US" sz="2933" dirty="0" err="1"/>
              <a:t>răng</a:t>
            </a:r>
            <a:r>
              <a:rPr lang="en-US" sz="2933" dirty="0"/>
              <a:t>.</a:t>
            </a:r>
          </a:p>
          <a:p>
            <a:r>
              <a:rPr lang="en-US" sz="2933" dirty="0"/>
              <a:t>+ </a:t>
            </a:r>
            <a:r>
              <a:rPr lang="en-US" sz="2933" b="1" dirty="0" err="1"/>
              <a:t>Nhóm</a:t>
            </a:r>
            <a:r>
              <a:rPr lang="en-US" sz="2933" b="1" dirty="0"/>
              <a:t> 2,6: </a:t>
            </a:r>
            <a:r>
              <a:rPr lang="en-US" sz="2933" dirty="0" err="1"/>
              <a:t>Tìm</a:t>
            </a:r>
            <a:r>
              <a:rPr lang="en-US" sz="2933" dirty="0"/>
              <a:t> </a:t>
            </a:r>
            <a:r>
              <a:rPr lang="en-US" sz="2933" dirty="0" err="1"/>
              <a:t>hiểu</a:t>
            </a:r>
            <a:r>
              <a:rPr lang="en-US" sz="2933" dirty="0"/>
              <a:t> </a:t>
            </a:r>
            <a:r>
              <a:rPr lang="en-US" sz="2933" dirty="0" err="1"/>
              <a:t>bệnh</a:t>
            </a:r>
            <a:r>
              <a:rPr lang="en-US" sz="2933" dirty="0"/>
              <a:t> </a:t>
            </a:r>
            <a:r>
              <a:rPr lang="en-US" sz="2933" dirty="0" err="1"/>
              <a:t>viêm</a:t>
            </a:r>
            <a:r>
              <a:rPr lang="en-US" sz="2933" dirty="0"/>
              <a:t> </a:t>
            </a:r>
            <a:r>
              <a:rPr lang="en-US" sz="2933" dirty="0" err="1"/>
              <a:t>loét</a:t>
            </a:r>
            <a:r>
              <a:rPr lang="en-US" sz="2933" dirty="0"/>
              <a:t> dạ </a:t>
            </a:r>
            <a:r>
              <a:rPr lang="en-US" sz="2933" dirty="0" err="1"/>
              <a:t>dày</a:t>
            </a:r>
            <a:r>
              <a:rPr lang="en-US" sz="2933" dirty="0"/>
              <a:t>- tá </a:t>
            </a:r>
            <a:r>
              <a:rPr lang="en-US" sz="2933" dirty="0" err="1"/>
              <a:t>tràng</a:t>
            </a:r>
            <a:r>
              <a:rPr lang="en-US" sz="2933" dirty="0"/>
              <a:t>.</a:t>
            </a:r>
          </a:p>
          <a:p>
            <a:r>
              <a:rPr lang="en-US" sz="2933" dirty="0"/>
              <a:t>+ </a:t>
            </a:r>
            <a:r>
              <a:rPr lang="en-US" sz="2933" b="1" dirty="0" err="1"/>
              <a:t>Nhóm</a:t>
            </a:r>
            <a:r>
              <a:rPr lang="en-US" sz="2933" b="1" dirty="0"/>
              <a:t> 3,7: </a:t>
            </a:r>
            <a:r>
              <a:rPr lang="en-US" sz="2933" dirty="0" err="1"/>
              <a:t>Tìm</a:t>
            </a:r>
            <a:r>
              <a:rPr lang="en-US" sz="2933" dirty="0"/>
              <a:t> </a:t>
            </a:r>
            <a:r>
              <a:rPr lang="en-US" sz="2933" dirty="0" err="1"/>
              <a:t>hiểu</a:t>
            </a:r>
            <a:r>
              <a:rPr lang="en-US" sz="2933" dirty="0"/>
              <a:t> </a:t>
            </a:r>
            <a:r>
              <a:rPr lang="en-US" sz="2933" dirty="0" err="1"/>
              <a:t>thực</a:t>
            </a:r>
            <a:r>
              <a:rPr lang="en-US" sz="2933" dirty="0"/>
              <a:t> </a:t>
            </a:r>
            <a:r>
              <a:rPr lang="en-US" sz="2933" dirty="0" err="1"/>
              <a:t>trạng</a:t>
            </a:r>
            <a:r>
              <a:rPr lang="en-US" sz="2933" dirty="0"/>
              <a:t> </a:t>
            </a:r>
            <a:r>
              <a:rPr lang="en-US" sz="2933" dirty="0" err="1"/>
              <a:t>vê</a:t>
            </a:r>
            <a:r>
              <a:rPr lang="en-US" sz="2933" dirty="0"/>
              <a:t>̣ </a:t>
            </a:r>
            <a:r>
              <a:rPr lang="en-US" sz="2933" dirty="0" err="1"/>
              <a:t>sinh</a:t>
            </a:r>
            <a:r>
              <a:rPr lang="en-US" sz="2933" dirty="0"/>
              <a:t> an </a:t>
            </a:r>
            <a:r>
              <a:rPr lang="en-US" sz="2933" dirty="0" err="1"/>
              <a:t>toàn</a:t>
            </a:r>
            <a:r>
              <a:rPr lang="en-US" sz="2933" dirty="0"/>
              <a:t> </a:t>
            </a:r>
            <a:r>
              <a:rPr lang="en-US" sz="2933" dirty="0" err="1"/>
              <a:t>thực</a:t>
            </a:r>
            <a:r>
              <a:rPr lang="en-US" sz="2933" dirty="0"/>
              <a:t> </a:t>
            </a:r>
            <a:r>
              <a:rPr lang="en-US" sz="2933" dirty="0" err="1"/>
              <a:t>phẩm</a:t>
            </a:r>
            <a:r>
              <a:rPr lang="en-US" sz="2933" dirty="0"/>
              <a:t> </a:t>
            </a:r>
            <a:r>
              <a:rPr lang="en-US" sz="2933" dirty="0" err="1"/>
              <a:t>hiện</a:t>
            </a:r>
            <a:r>
              <a:rPr lang="en-US" sz="2933" dirty="0"/>
              <a:t> nay </a:t>
            </a:r>
            <a:r>
              <a:rPr lang="en-US" sz="2933" dirty="0" err="1"/>
              <a:t>của</a:t>
            </a:r>
            <a:r>
              <a:rPr lang="en-US" sz="2933" dirty="0"/>
              <a:t> </a:t>
            </a:r>
            <a:r>
              <a:rPr lang="en-US" sz="2933" dirty="0" err="1"/>
              <a:t>nước</a:t>
            </a:r>
            <a:r>
              <a:rPr lang="en-US" sz="2933" dirty="0"/>
              <a:t> ta.</a:t>
            </a:r>
          </a:p>
          <a:p>
            <a:r>
              <a:rPr lang="en-US" sz="2933" dirty="0"/>
              <a:t>+ </a:t>
            </a:r>
            <a:r>
              <a:rPr lang="en-US" sz="2933" b="1" dirty="0" err="1"/>
              <a:t>Nhóm</a:t>
            </a:r>
            <a:r>
              <a:rPr lang="en-US" sz="2933" b="1" dirty="0"/>
              <a:t> 4,8: </a:t>
            </a:r>
            <a:r>
              <a:rPr lang="en-US" sz="2933" dirty="0" err="1"/>
              <a:t>Đê</a:t>
            </a:r>
            <a:r>
              <a:rPr lang="en-US" sz="2933" dirty="0"/>
              <a:t>̀ </a:t>
            </a:r>
            <a:r>
              <a:rPr lang="en-US" sz="2933" dirty="0" err="1"/>
              <a:t>xuất</a:t>
            </a:r>
            <a:r>
              <a:rPr lang="en-US" sz="2933" dirty="0"/>
              <a:t> </a:t>
            </a:r>
            <a:r>
              <a:rPr lang="en-US" sz="2933" dirty="0" err="1"/>
              <a:t>cách</a:t>
            </a:r>
            <a:r>
              <a:rPr lang="en-US" sz="2933" dirty="0"/>
              <a:t> </a:t>
            </a:r>
            <a:r>
              <a:rPr lang="en-US" sz="2933" dirty="0" err="1"/>
              <a:t>lựa</a:t>
            </a:r>
            <a:r>
              <a:rPr lang="en-US" sz="2933" dirty="0"/>
              <a:t> </a:t>
            </a:r>
            <a:r>
              <a:rPr lang="en-US" sz="2933" dirty="0" err="1"/>
              <a:t>chọn</a:t>
            </a:r>
            <a:r>
              <a:rPr lang="en-US" sz="2933" dirty="0"/>
              <a:t>, </a:t>
            </a:r>
            <a:r>
              <a:rPr lang="en-US" sz="2933" dirty="0" err="1"/>
              <a:t>bảo</a:t>
            </a:r>
            <a:r>
              <a:rPr lang="en-US" sz="2933" dirty="0"/>
              <a:t> </a:t>
            </a:r>
            <a:r>
              <a:rPr lang="en-US" sz="2933" dirty="0" err="1"/>
              <a:t>quản</a:t>
            </a:r>
            <a:r>
              <a:rPr lang="en-US" sz="2933" dirty="0"/>
              <a:t> </a:t>
            </a:r>
            <a:r>
              <a:rPr lang="en-US" sz="2933" dirty="0" err="1"/>
              <a:t>va</a:t>
            </a:r>
            <a:r>
              <a:rPr lang="en-US" sz="2933" dirty="0"/>
              <a:t>̀ </a:t>
            </a:r>
            <a:r>
              <a:rPr lang="en-US" sz="2933" dirty="0" err="1"/>
              <a:t>chê</a:t>
            </a:r>
            <a:r>
              <a:rPr lang="en-US" sz="2933" dirty="0"/>
              <a:t>́ </a:t>
            </a:r>
            <a:r>
              <a:rPr lang="en-US" sz="2933" dirty="0" err="1"/>
              <a:t>biến</a:t>
            </a:r>
            <a:r>
              <a:rPr lang="en-US" sz="2933" dirty="0"/>
              <a:t> </a:t>
            </a:r>
            <a:r>
              <a:rPr lang="en-US" sz="2933" dirty="0" err="1"/>
              <a:t>thực</a:t>
            </a:r>
            <a:r>
              <a:rPr lang="en-US" sz="2933" dirty="0"/>
              <a:t> </a:t>
            </a:r>
            <a:r>
              <a:rPr lang="en-US" sz="2933" dirty="0" err="1"/>
              <a:t>phẩm</a:t>
            </a:r>
            <a:r>
              <a:rPr lang="en-US" sz="2933" dirty="0"/>
              <a:t> an </a:t>
            </a:r>
            <a:r>
              <a:rPr lang="en-US" sz="2933" dirty="0" err="1"/>
              <a:t>toàn</a:t>
            </a:r>
            <a:r>
              <a:rPr lang="en-US" sz="2933" b="1" dirty="0"/>
              <a:t>.</a:t>
            </a:r>
            <a:endParaRPr lang="en-US" sz="2933" dirty="0"/>
          </a:p>
          <a:p>
            <a:endParaRPr lang="en-US" sz="2933" dirty="0"/>
          </a:p>
        </p:txBody>
      </p:sp>
    </p:spTree>
    <p:extLst>
      <p:ext uri="{BB962C8B-B14F-4D97-AF65-F5344CB8AC3E}">
        <p14:creationId xmlns:p14="http://schemas.microsoft.com/office/powerpoint/2010/main" val="420382814"/>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Lấy tủy răng sữa có nguy hiểm không? Răng sữa nào cần lấy tủy?"/>
          <p:cNvPicPr>
            <a:picLocks noChangeAspect="1" noChangeArrowheads="1"/>
          </p:cNvPicPr>
          <p:nvPr/>
        </p:nvPicPr>
        <p:blipFill rotWithShape="1">
          <a:blip r:embed="rId2">
            <a:extLst>
              <a:ext uri="{28A0092B-C50C-407E-A947-70E740481C1C}">
                <a14:useLocalDpi xmlns:a14="http://schemas.microsoft.com/office/drawing/2010/main" val="0"/>
              </a:ext>
            </a:extLst>
          </a:blip>
          <a:srcRect l="9553" r="31239"/>
          <a:stretch/>
        </p:blipFill>
        <p:spPr bwMode="auto">
          <a:xfrm>
            <a:off x="7086600" y="2410232"/>
            <a:ext cx="3962400" cy="3870252"/>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2"/>
          <p:cNvGrpSpPr/>
          <p:nvPr/>
        </p:nvGrpSpPr>
        <p:grpSpPr>
          <a:xfrm>
            <a:off x="-558149" y="-1160587"/>
            <a:ext cx="14780655" cy="2057400"/>
            <a:chOff x="0" y="0"/>
            <a:chExt cx="5840792" cy="812800"/>
          </a:xfrm>
        </p:grpSpPr>
        <p:sp>
          <p:nvSpPr>
            <p:cNvPr id="3" name="Freeform 3"/>
            <p:cNvSpPr/>
            <p:nvPr/>
          </p:nvSpPr>
          <p:spPr>
            <a:xfrm>
              <a:off x="0" y="0"/>
              <a:ext cx="5840792" cy="812800"/>
            </a:xfrm>
            <a:custGeom>
              <a:avLst/>
              <a:gdLst/>
              <a:ahLst/>
              <a:cxnLst/>
              <a:rect l="l" t="t" r="r" b="b"/>
              <a:pathLst>
                <a:path w="5840792" h="812800">
                  <a:moveTo>
                    <a:pt x="0" y="0"/>
                  </a:moveTo>
                  <a:lnTo>
                    <a:pt x="5840792" y="0"/>
                  </a:lnTo>
                  <a:lnTo>
                    <a:pt x="5840792" y="812800"/>
                  </a:lnTo>
                  <a:lnTo>
                    <a:pt x="0" y="812800"/>
                  </a:lnTo>
                  <a:close/>
                </a:path>
              </a:pathLst>
            </a:custGeom>
            <a:gradFill rotWithShape="1">
              <a:gsLst>
                <a:gs pos="0">
                  <a:srgbClr val="FF5757">
                    <a:alpha val="50000"/>
                  </a:srgbClr>
                </a:gs>
                <a:gs pos="100000">
                  <a:srgbClr val="8C52FF">
                    <a:alpha val="50000"/>
                  </a:srgbClr>
                </a:gs>
              </a:gsLst>
              <a:lin ang="0"/>
            </a:gra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Rounded MT Bold" panose="020F0704030504030204" pitchFamily="34" charset="0"/>
              </a:endParaRPr>
            </a:p>
          </p:txBody>
        </p:sp>
      </p:grpSp>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87211" y="1"/>
            <a:ext cx="896579" cy="896813"/>
          </a:xfrm>
          <a:prstGeom prst="rect">
            <a:avLst/>
          </a:prstGeom>
        </p:spPr>
      </p:pic>
      <p:sp>
        <p:nvSpPr>
          <p:cNvPr id="21" name="TextBox 21"/>
          <p:cNvSpPr txBox="1"/>
          <p:nvPr/>
        </p:nvSpPr>
        <p:spPr>
          <a:xfrm>
            <a:off x="1680227" y="227216"/>
            <a:ext cx="8831549" cy="423193"/>
          </a:xfrm>
          <a:prstGeom prst="rect">
            <a:avLst/>
          </a:prstGeom>
        </p:spPr>
        <p:txBody>
          <a:bodyPr lIns="0" tIns="0" rIns="0" bIns="0" rtlCol="0" anchor="t">
            <a:spAutoFit/>
          </a:bodyPr>
          <a:lstStyle/>
          <a:p>
            <a:pPr>
              <a:lnSpc>
                <a:spcPts val="3266"/>
              </a:lnSpc>
              <a:spcBef>
                <a:spcPct val="0"/>
              </a:spcBef>
            </a:pPr>
            <a:r>
              <a:rPr lang="en-US" sz="2800" b="1">
                <a:solidFill>
                  <a:srgbClr val="000000"/>
                </a:solidFill>
                <a:latin typeface="+mj-lt"/>
              </a:rPr>
              <a:t>III. MỘT SỐ BỆNH LIÊN QUAN VỀ ĐƯỜNG TIÊU HÓA</a:t>
            </a:r>
          </a:p>
        </p:txBody>
      </p:sp>
      <p:sp>
        <p:nvSpPr>
          <p:cNvPr id="22" name="TextBox 22"/>
          <p:cNvSpPr txBox="1"/>
          <p:nvPr/>
        </p:nvSpPr>
        <p:spPr>
          <a:xfrm>
            <a:off x="687211" y="984251"/>
            <a:ext cx="6584163" cy="398635"/>
          </a:xfrm>
          <a:prstGeom prst="rect">
            <a:avLst/>
          </a:prstGeom>
        </p:spPr>
        <p:txBody>
          <a:bodyPr lIns="0" tIns="0" rIns="0" bIns="0" rtlCol="0" anchor="t">
            <a:spAutoFit/>
          </a:bodyPr>
          <a:lstStyle/>
          <a:p>
            <a:pPr>
              <a:lnSpc>
                <a:spcPts val="3266"/>
              </a:lnSpc>
              <a:spcBef>
                <a:spcPct val="0"/>
              </a:spcBef>
            </a:pPr>
            <a:r>
              <a:rPr lang="en-US" sz="2400" b="1" dirty="0">
                <a:solidFill>
                  <a:srgbClr val="000000"/>
                </a:solidFill>
                <a:latin typeface="+mj-lt"/>
              </a:rPr>
              <a:t>1. </a:t>
            </a:r>
            <a:r>
              <a:rPr lang="en-US" sz="2400" b="1" dirty="0" err="1">
                <a:solidFill>
                  <a:srgbClr val="000000"/>
                </a:solidFill>
                <a:latin typeface="+mj-lt"/>
              </a:rPr>
              <a:t>Sâu</a:t>
            </a:r>
            <a:r>
              <a:rPr lang="en-US" sz="2400" b="1" dirty="0">
                <a:solidFill>
                  <a:srgbClr val="000000"/>
                </a:solidFill>
                <a:latin typeface="+mj-lt"/>
              </a:rPr>
              <a:t> </a:t>
            </a:r>
            <a:r>
              <a:rPr lang="en-US" sz="2400" b="1" dirty="0" err="1">
                <a:solidFill>
                  <a:srgbClr val="000000"/>
                </a:solidFill>
                <a:latin typeface="+mj-lt"/>
              </a:rPr>
              <a:t>răng</a:t>
            </a:r>
            <a:endParaRPr lang="en-US" sz="2400" b="1" dirty="0">
              <a:solidFill>
                <a:srgbClr val="000000"/>
              </a:solidFill>
              <a:latin typeface="+mj-lt"/>
            </a:endParaRPr>
          </a:p>
        </p:txBody>
      </p:sp>
      <p:sp>
        <p:nvSpPr>
          <p:cNvPr id="23" name="TextBox 23"/>
          <p:cNvSpPr txBox="1"/>
          <p:nvPr/>
        </p:nvSpPr>
        <p:spPr>
          <a:xfrm>
            <a:off x="445027" y="2172520"/>
            <a:ext cx="6398686" cy="1723549"/>
          </a:xfrm>
          <a:prstGeom prst="rect">
            <a:avLst/>
          </a:prstGeom>
        </p:spPr>
        <p:txBody>
          <a:bodyPr wrap="square" lIns="0" tIns="0" rIns="0" bIns="0" rtlCol="0" anchor="t">
            <a:spAutoFit/>
          </a:bodyPr>
          <a:lstStyle/>
          <a:p>
            <a:pPr>
              <a:spcBef>
                <a:spcPct val="0"/>
              </a:spcBef>
            </a:pPr>
            <a:r>
              <a:rPr lang="vi-VN" sz="2800" u="sng" dirty="0">
                <a:solidFill>
                  <a:schemeClr val="bg2">
                    <a:lumMod val="10000"/>
                  </a:schemeClr>
                </a:solidFill>
                <a:latin typeface="Calibri" panose="020F0502020204030204" pitchFamily="34" charset="0"/>
                <a:cs typeface="Calibri" panose="020F0502020204030204" pitchFamily="34" charset="0"/>
              </a:rPr>
              <a:t>Giai đoạn l: </a:t>
            </a:r>
            <a:r>
              <a:rPr lang="vi-VN" sz="2800" dirty="0">
                <a:solidFill>
                  <a:schemeClr val="bg2">
                    <a:lumMod val="10000"/>
                  </a:schemeClr>
                </a:solidFill>
                <a:latin typeface="Calibri" panose="020F0502020204030204" pitchFamily="34" charset="0"/>
                <a:cs typeface="Calibri" panose="020F0502020204030204" pitchFamily="34" charset="0"/>
              </a:rPr>
              <a:t>Triệu chứng ban đầu là răng đổi màu ở một vài vùng trên mặt nhai hoặc kế giữa hai răng. Lúc này người bệnh chưa cảm thấy đau hay buốt.</a:t>
            </a:r>
            <a:endParaRPr lang="en-US" sz="2800" b="1" dirty="0">
              <a:solidFill>
                <a:schemeClr val="bg2">
                  <a:lumMod val="10000"/>
                </a:schemeClr>
              </a:solidFill>
              <a:latin typeface="Calibri" panose="020F0502020204030204" pitchFamily="34" charset="0"/>
              <a:cs typeface="Calibri" panose="020F0502020204030204" pitchFamily="34" charset="0"/>
            </a:endParaRPr>
          </a:p>
        </p:txBody>
      </p:sp>
      <p:sp>
        <p:nvSpPr>
          <p:cNvPr id="27" name="TextBox 23"/>
          <p:cNvSpPr txBox="1"/>
          <p:nvPr/>
        </p:nvSpPr>
        <p:spPr>
          <a:xfrm>
            <a:off x="367150" y="4341078"/>
            <a:ext cx="6399392" cy="1292662"/>
          </a:xfrm>
          <a:prstGeom prst="rect">
            <a:avLst/>
          </a:prstGeom>
        </p:spPr>
        <p:txBody>
          <a:bodyPr wrap="square" lIns="0" tIns="0" rIns="0" bIns="0" rtlCol="0" anchor="t">
            <a:spAutoFit/>
          </a:bodyPr>
          <a:lstStyle/>
          <a:p>
            <a:pPr>
              <a:spcBef>
                <a:spcPct val="0"/>
              </a:spcBef>
            </a:pPr>
            <a:r>
              <a:rPr lang="vi-VN" sz="2800" u="sng" dirty="0">
                <a:solidFill>
                  <a:schemeClr val="bg2">
                    <a:lumMod val="10000"/>
                  </a:schemeClr>
                </a:solidFill>
                <a:latin typeface="Calibri" panose="020F0502020204030204" pitchFamily="34" charset="0"/>
                <a:cs typeface="Calibri" panose="020F0502020204030204" pitchFamily="34" charset="0"/>
              </a:rPr>
              <a:t>Giai đoạn 2: </a:t>
            </a:r>
            <a:r>
              <a:rPr lang="vi-VN" sz="2800" dirty="0">
                <a:solidFill>
                  <a:schemeClr val="bg2">
                    <a:lumMod val="10000"/>
                  </a:schemeClr>
                </a:solidFill>
                <a:latin typeface="Calibri" panose="020F0502020204030204" pitchFamily="34" charset="0"/>
                <a:cs typeface="Calibri" panose="020F0502020204030204" pitchFamily="34" charset="0"/>
              </a:rPr>
              <a:t>Những vùng đổi màu trên răng biến đổi thành màu sắc tối hơn (màu nâu hoặc màu đen). Lỗ sâu ở răng xuất hiện.</a:t>
            </a:r>
            <a:endParaRPr lang="en-US" sz="2800" b="1" dirty="0">
              <a:solidFill>
                <a:schemeClr val="bg2">
                  <a:lumMod val="10000"/>
                </a:schemeClr>
              </a:solidFill>
              <a:latin typeface="Calibri" panose="020F0502020204030204" pitchFamily="34" charset="0"/>
              <a:cs typeface="Calibri" panose="020F0502020204030204"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fade">
                                      <p:cBhvr>
                                        <p:cTn id="7" dur="1000"/>
                                        <p:tgtEl>
                                          <p:spTgt spid="11268"/>
                                        </p:tgtEl>
                                      </p:cBhvr>
                                    </p:animEffect>
                                    <p:anim calcmode="lin" valueType="num">
                                      <p:cBhvr>
                                        <p:cTn id="8" dur="1000" fill="hold"/>
                                        <p:tgtEl>
                                          <p:spTgt spid="11268"/>
                                        </p:tgtEl>
                                        <p:attrNameLst>
                                          <p:attrName>ppt_x</p:attrName>
                                        </p:attrNameLst>
                                      </p:cBhvr>
                                      <p:tavLst>
                                        <p:tav tm="0">
                                          <p:val>
                                            <p:strVal val="#ppt_x"/>
                                          </p:val>
                                        </p:tav>
                                        <p:tav tm="100000">
                                          <p:val>
                                            <p:strVal val="#ppt_x"/>
                                          </p:val>
                                        </p:tav>
                                      </p:tavLst>
                                    </p:anim>
                                    <p:anim calcmode="lin" valueType="num">
                                      <p:cBhvr>
                                        <p:cTn id="9" dur="1000" fill="hold"/>
                                        <p:tgtEl>
                                          <p:spTgt spid="1126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1000"/>
                                        <p:tgtEl>
                                          <p:spTgt spid="27"/>
                                        </p:tgtEl>
                                      </p:cBhvr>
                                    </p:animEffect>
                                    <p:anim calcmode="lin" valueType="num">
                                      <p:cBhvr>
                                        <p:cTn id="22" dur="1000" fill="hold"/>
                                        <p:tgtEl>
                                          <p:spTgt spid="27"/>
                                        </p:tgtEl>
                                        <p:attrNameLst>
                                          <p:attrName>ppt_x</p:attrName>
                                        </p:attrNameLst>
                                      </p:cBhvr>
                                      <p:tavLst>
                                        <p:tav tm="0">
                                          <p:val>
                                            <p:strVal val="#ppt_x"/>
                                          </p:val>
                                        </p:tav>
                                        <p:tav tm="100000">
                                          <p:val>
                                            <p:strVal val="#ppt_x"/>
                                          </p:val>
                                        </p:tav>
                                      </p:tavLst>
                                    </p:anim>
                                    <p:anim calcmode="lin" valueType="num">
                                      <p:cBhvr>
                                        <p:cTn id="23"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062075" y="-601697"/>
            <a:ext cx="7723409" cy="7725421"/>
          </a:xfrm>
          <a:prstGeom prst="rect">
            <a:avLst/>
          </a:prstGeom>
        </p:spPr>
      </p:pic>
      <p:grpSp>
        <p:nvGrpSpPr>
          <p:cNvPr id="3" name="Group 3"/>
          <p:cNvGrpSpPr/>
          <p:nvPr/>
        </p:nvGrpSpPr>
        <p:grpSpPr>
          <a:xfrm>
            <a:off x="-84201" y="-73553"/>
            <a:ext cx="5146275" cy="7005105"/>
            <a:chOff x="0" y="0"/>
            <a:chExt cx="10295231" cy="14010211"/>
          </a:xfrm>
        </p:grpSpPr>
        <p:pic>
          <p:nvPicPr>
            <p:cNvPr id="4" name="Picture 4"/>
            <p:cNvPicPr>
              <a:picLocks noChangeAspect="1"/>
            </p:cNvPicPr>
            <p:nvPr/>
          </p:nvPicPr>
          <p:blipFill>
            <a:blip r:embed="rId4"/>
            <a:srcRect t="4666" b="4666"/>
            <a:stretch>
              <a:fillRect/>
            </a:stretch>
          </p:blipFill>
          <p:spPr>
            <a:xfrm>
              <a:off x="0" y="0"/>
              <a:ext cx="10295231" cy="14010211"/>
            </a:xfrm>
            <a:prstGeom prst="rect">
              <a:avLst/>
            </a:prstGeom>
          </p:spPr>
        </p:pic>
      </p:grpSp>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461458" y="2967551"/>
            <a:ext cx="2446718" cy="1570757"/>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325551" y="2462227"/>
            <a:ext cx="3170586" cy="2759128"/>
          </a:xfrm>
          <a:prstGeom prst="rect">
            <a:avLst/>
          </a:prstGeom>
        </p:spPr>
      </p:pic>
      <p:pic>
        <p:nvPicPr>
          <p:cNvPr id="7" name="Picture 7"/>
          <p:cNvPicPr>
            <a:picLocks noChangeAspect="1"/>
          </p:cNvPicPr>
          <p:nvPr/>
        </p:nvPicPr>
        <p:blipFill>
          <a:blip r:embed="rId9"/>
          <a:srcRect/>
          <a:stretch>
            <a:fillRect/>
          </a:stretch>
        </p:blipFill>
        <p:spPr>
          <a:xfrm>
            <a:off x="5766306" y="4500325"/>
            <a:ext cx="2232983" cy="2451100"/>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2333509">
            <a:off x="8305754" y="4604665"/>
            <a:ext cx="2958382" cy="2894589"/>
          </a:xfrm>
          <a:prstGeom prst="rect">
            <a:avLst/>
          </a:prstGeom>
        </p:spPr>
      </p:pic>
      <p:sp>
        <p:nvSpPr>
          <p:cNvPr id="9" name="TextBox 9"/>
          <p:cNvSpPr txBox="1"/>
          <p:nvPr/>
        </p:nvSpPr>
        <p:spPr>
          <a:xfrm>
            <a:off x="5181601" y="0"/>
            <a:ext cx="6838685" cy="3016210"/>
          </a:xfrm>
          <a:prstGeom prst="rect">
            <a:avLst/>
          </a:prstGeom>
        </p:spPr>
        <p:txBody>
          <a:bodyPr wrap="square" lIns="0" tIns="0" rIns="0" bIns="0" rtlCol="0" anchor="t">
            <a:spAutoFit/>
          </a:bodyPr>
          <a:lstStyle/>
          <a:p>
            <a:pPr algn="just"/>
            <a:r>
              <a:rPr lang="en-US" sz="2800" b="1" dirty="0" err="1">
                <a:solidFill>
                  <a:srgbClr val="000000"/>
                </a:solidFill>
                <a:latin typeface="+mj-lt"/>
              </a:rPr>
              <a:t>Cơ</a:t>
            </a:r>
            <a:r>
              <a:rPr lang="en-US" sz="2800" b="1" dirty="0">
                <a:solidFill>
                  <a:srgbClr val="000000"/>
                </a:solidFill>
                <a:latin typeface="+mj-lt"/>
              </a:rPr>
              <a:t> </a:t>
            </a:r>
            <a:r>
              <a:rPr lang="en-US" sz="2800" b="1" dirty="0" err="1">
                <a:solidFill>
                  <a:srgbClr val="000000"/>
                </a:solidFill>
                <a:latin typeface="+mj-lt"/>
              </a:rPr>
              <a:t>thể</a:t>
            </a:r>
            <a:r>
              <a:rPr lang="en-US" sz="2800" b="1" dirty="0">
                <a:solidFill>
                  <a:srgbClr val="000000"/>
                </a:solidFill>
                <a:latin typeface="+mj-lt"/>
              </a:rPr>
              <a:t> </a:t>
            </a:r>
            <a:r>
              <a:rPr lang="en-US" sz="2800" b="1" dirty="0" err="1">
                <a:solidFill>
                  <a:srgbClr val="000000"/>
                </a:solidFill>
                <a:latin typeface="+mj-lt"/>
              </a:rPr>
              <a:t>cần</a:t>
            </a:r>
            <a:r>
              <a:rPr lang="en-US" sz="2800" b="1" dirty="0">
                <a:solidFill>
                  <a:srgbClr val="000000"/>
                </a:solidFill>
                <a:latin typeface="+mj-lt"/>
              </a:rPr>
              <a:t> </a:t>
            </a:r>
            <a:r>
              <a:rPr lang="en-US" sz="2800" b="1" dirty="0" err="1">
                <a:solidFill>
                  <a:srgbClr val="000000"/>
                </a:solidFill>
                <a:latin typeface="+mj-lt"/>
              </a:rPr>
              <a:t>thường</a:t>
            </a:r>
            <a:r>
              <a:rPr lang="en-US" sz="2800" b="1" dirty="0">
                <a:solidFill>
                  <a:srgbClr val="000000"/>
                </a:solidFill>
                <a:latin typeface="+mj-lt"/>
              </a:rPr>
              <a:t> </a:t>
            </a:r>
            <a:r>
              <a:rPr lang="en-US" sz="2800" b="1" dirty="0" err="1">
                <a:solidFill>
                  <a:srgbClr val="000000"/>
                </a:solidFill>
                <a:latin typeface="+mj-lt"/>
              </a:rPr>
              <a:t>xuyên</a:t>
            </a:r>
            <a:r>
              <a:rPr lang="en-US" sz="2800" b="1" dirty="0">
                <a:solidFill>
                  <a:srgbClr val="000000"/>
                </a:solidFill>
                <a:latin typeface="+mj-lt"/>
              </a:rPr>
              <a:t> </a:t>
            </a:r>
            <a:r>
              <a:rPr lang="en-US" sz="2800" b="1" dirty="0" err="1">
                <a:solidFill>
                  <a:srgbClr val="000000"/>
                </a:solidFill>
                <a:latin typeface="+mj-lt"/>
              </a:rPr>
              <a:t>lấy</a:t>
            </a:r>
            <a:r>
              <a:rPr lang="en-US" sz="2800" b="1" dirty="0">
                <a:solidFill>
                  <a:srgbClr val="000000"/>
                </a:solidFill>
                <a:latin typeface="+mj-lt"/>
              </a:rPr>
              <a:t> </a:t>
            </a:r>
            <a:r>
              <a:rPr lang="en-US" sz="2800" b="1" dirty="0" err="1">
                <a:solidFill>
                  <a:srgbClr val="000000"/>
                </a:solidFill>
                <a:latin typeface="+mj-lt"/>
              </a:rPr>
              <a:t>các</a:t>
            </a:r>
            <a:r>
              <a:rPr lang="en-US" sz="2800" b="1" dirty="0">
                <a:solidFill>
                  <a:srgbClr val="000000"/>
                </a:solidFill>
                <a:latin typeface="+mj-lt"/>
              </a:rPr>
              <a:t> </a:t>
            </a:r>
            <a:r>
              <a:rPr lang="en-US" sz="2800" b="1" dirty="0" err="1">
                <a:solidFill>
                  <a:srgbClr val="000000"/>
                </a:solidFill>
                <a:latin typeface="+mj-lt"/>
              </a:rPr>
              <a:t>chất</a:t>
            </a:r>
            <a:r>
              <a:rPr lang="en-US" sz="2800" b="1" dirty="0">
                <a:solidFill>
                  <a:srgbClr val="000000"/>
                </a:solidFill>
                <a:latin typeface="+mj-lt"/>
              </a:rPr>
              <a:t> </a:t>
            </a:r>
            <a:r>
              <a:rPr lang="en-US" sz="2800" b="1" dirty="0" err="1">
                <a:solidFill>
                  <a:srgbClr val="000000"/>
                </a:solidFill>
                <a:latin typeface="+mj-lt"/>
              </a:rPr>
              <a:t>dinh</a:t>
            </a:r>
            <a:r>
              <a:rPr lang="en-US" sz="2800" b="1" dirty="0">
                <a:solidFill>
                  <a:srgbClr val="000000"/>
                </a:solidFill>
                <a:latin typeface="+mj-lt"/>
              </a:rPr>
              <a:t> </a:t>
            </a:r>
            <a:r>
              <a:rPr lang="en-US" sz="2800" b="1" dirty="0" err="1">
                <a:solidFill>
                  <a:srgbClr val="000000"/>
                </a:solidFill>
                <a:latin typeface="+mj-lt"/>
              </a:rPr>
              <a:t>dưỡng</a:t>
            </a:r>
            <a:r>
              <a:rPr lang="en-US" sz="2800" b="1" dirty="0">
                <a:solidFill>
                  <a:srgbClr val="000000"/>
                </a:solidFill>
                <a:latin typeface="+mj-lt"/>
              </a:rPr>
              <a:t> </a:t>
            </a:r>
            <a:r>
              <a:rPr lang="en-US" sz="2800" b="1" dirty="0" err="1">
                <a:solidFill>
                  <a:srgbClr val="000000"/>
                </a:solidFill>
                <a:latin typeface="+mj-lt"/>
              </a:rPr>
              <a:t>từ</a:t>
            </a:r>
            <a:r>
              <a:rPr lang="en-US" sz="2800" b="1" dirty="0">
                <a:solidFill>
                  <a:srgbClr val="000000"/>
                </a:solidFill>
                <a:latin typeface="+mj-lt"/>
              </a:rPr>
              <a:t> </a:t>
            </a:r>
            <a:r>
              <a:rPr lang="en-US" sz="2800" b="1" dirty="0" err="1">
                <a:solidFill>
                  <a:srgbClr val="000000"/>
                </a:solidFill>
                <a:latin typeface="+mj-lt"/>
              </a:rPr>
              <a:t>nguồn</a:t>
            </a:r>
            <a:r>
              <a:rPr lang="en-US" sz="2800" b="1" dirty="0">
                <a:solidFill>
                  <a:srgbClr val="000000"/>
                </a:solidFill>
                <a:latin typeface="+mj-lt"/>
              </a:rPr>
              <a:t> </a:t>
            </a:r>
            <a:r>
              <a:rPr lang="en-US" sz="2800" b="1" dirty="0" err="1">
                <a:solidFill>
                  <a:srgbClr val="000000"/>
                </a:solidFill>
                <a:latin typeface="+mj-lt"/>
              </a:rPr>
              <a:t>thức</a:t>
            </a:r>
            <a:r>
              <a:rPr lang="en-US" sz="2800" b="1" dirty="0">
                <a:solidFill>
                  <a:srgbClr val="000000"/>
                </a:solidFill>
                <a:latin typeface="+mj-lt"/>
              </a:rPr>
              <a:t> </a:t>
            </a:r>
            <a:r>
              <a:rPr lang="en-US" sz="2800" b="1" dirty="0" err="1">
                <a:solidFill>
                  <a:srgbClr val="000000"/>
                </a:solidFill>
                <a:latin typeface="+mj-lt"/>
              </a:rPr>
              <a:t>ăn</a:t>
            </a:r>
            <a:r>
              <a:rPr lang="en-US" sz="2800" b="1" dirty="0">
                <a:solidFill>
                  <a:srgbClr val="000000"/>
                </a:solidFill>
                <a:latin typeface="+mj-lt"/>
              </a:rPr>
              <a:t> </a:t>
            </a:r>
            <a:r>
              <a:rPr lang="en-US" sz="2800" b="1" dirty="0" err="1">
                <a:solidFill>
                  <a:srgbClr val="000000"/>
                </a:solidFill>
                <a:latin typeface="+mj-lt"/>
              </a:rPr>
              <a:t>để</a:t>
            </a:r>
            <a:r>
              <a:rPr lang="en-US" sz="2800" b="1" dirty="0">
                <a:solidFill>
                  <a:srgbClr val="000000"/>
                </a:solidFill>
                <a:latin typeface="+mj-lt"/>
              </a:rPr>
              <a:t> </a:t>
            </a:r>
            <a:r>
              <a:rPr lang="en-US" sz="2800" b="1" dirty="0" err="1">
                <a:solidFill>
                  <a:srgbClr val="000000"/>
                </a:solidFill>
                <a:latin typeface="+mj-lt"/>
              </a:rPr>
              <a:t>duy</a:t>
            </a:r>
            <a:r>
              <a:rPr lang="en-US" sz="2800" b="1" dirty="0">
                <a:solidFill>
                  <a:srgbClr val="000000"/>
                </a:solidFill>
                <a:latin typeface="+mj-lt"/>
              </a:rPr>
              <a:t> </a:t>
            </a:r>
            <a:r>
              <a:rPr lang="en-US" sz="2800" b="1" dirty="0" err="1">
                <a:solidFill>
                  <a:srgbClr val="000000"/>
                </a:solidFill>
                <a:latin typeface="+mj-lt"/>
              </a:rPr>
              <a:t>trì</a:t>
            </a:r>
            <a:r>
              <a:rPr lang="en-US" sz="2800" b="1" dirty="0">
                <a:solidFill>
                  <a:srgbClr val="000000"/>
                </a:solidFill>
                <a:latin typeface="+mj-lt"/>
              </a:rPr>
              <a:t> </a:t>
            </a:r>
            <a:r>
              <a:rPr lang="en-US" sz="2800" b="1" dirty="0" err="1">
                <a:solidFill>
                  <a:srgbClr val="000000"/>
                </a:solidFill>
                <a:latin typeface="+mj-lt"/>
              </a:rPr>
              <a:t>sự</a:t>
            </a:r>
            <a:r>
              <a:rPr lang="en-US" sz="2800" b="1" dirty="0">
                <a:solidFill>
                  <a:srgbClr val="000000"/>
                </a:solidFill>
                <a:latin typeface="+mj-lt"/>
              </a:rPr>
              <a:t> </a:t>
            </a:r>
            <a:r>
              <a:rPr lang="en-US" sz="2800" b="1" dirty="0" err="1">
                <a:solidFill>
                  <a:srgbClr val="000000"/>
                </a:solidFill>
                <a:latin typeface="+mj-lt"/>
              </a:rPr>
              <a:t>sống</a:t>
            </a:r>
            <a:r>
              <a:rPr lang="en-US" sz="2800" b="1" dirty="0">
                <a:solidFill>
                  <a:srgbClr val="000000"/>
                </a:solidFill>
                <a:latin typeface="+mj-lt"/>
              </a:rPr>
              <a:t> </a:t>
            </a:r>
            <a:r>
              <a:rPr lang="en-US" sz="2800" b="1" dirty="0" err="1">
                <a:solidFill>
                  <a:srgbClr val="000000"/>
                </a:solidFill>
                <a:latin typeface="+mj-lt"/>
              </a:rPr>
              <a:t>và</a:t>
            </a:r>
            <a:r>
              <a:rPr lang="en-US" sz="2800" b="1" dirty="0">
                <a:solidFill>
                  <a:srgbClr val="000000"/>
                </a:solidFill>
                <a:latin typeface="+mj-lt"/>
              </a:rPr>
              <a:t> </a:t>
            </a:r>
            <a:r>
              <a:rPr lang="en-US" sz="2800" b="1" dirty="0" err="1">
                <a:solidFill>
                  <a:srgbClr val="000000"/>
                </a:solidFill>
                <a:latin typeface="+mj-lt"/>
              </a:rPr>
              <a:t>phát</a:t>
            </a:r>
            <a:r>
              <a:rPr lang="en-US" sz="2800" b="1" dirty="0">
                <a:solidFill>
                  <a:srgbClr val="000000"/>
                </a:solidFill>
                <a:latin typeface="+mj-lt"/>
              </a:rPr>
              <a:t> </a:t>
            </a:r>
            <a:r>
              <a:rPr lang="en-US" sz="2800" b="1" dirty="0" err="1">
                <a:solidFill>
                  <a:srgbClr val="000000"/>
                </a:solidFill>
                <a:latin typeface="+mj-lt"/>
              </a:rPr>
              <a:t>triển</a:t>
            </a:r>
            <a:r>
              <a:rPr lang="en-US" sz="2800" b="1" dirty="0">
                <a:solidFill>
                  <a:srgbClr val="000000"/>
                </a:solidFill>
                <a:latin typeface="+mj-lt"/>
              </a:rPr>
              <a:t>. </a:t>
            </a:r>
            <a:r>
              <a:rPr lang="en-US" sz="2800" b="1" dirty="0" err="1">
                <a:solidFill>
                  <a:srgbClr val="000000"/>
                </a:solidFill>
                <a:latin typeface="+mj-lt"/>
              </a:rPr>
              <a:t>Tuy</a:t>
            </a:r>
            <a:r>
              <a:rPr lang="en-US" sz="2800" b="1" dirty="0">
                <a:solidFill>
                  <a:srgbClr val="000000"/>
                </a:solidFill>
                <a:latin typeface="+mj-lt"/>
              </a:rPr>
              <a:t> </a:t>
            </a:r>
            <a:r>
              <a:rPr lang="en-US" sz="2800" b="1" dirty="0" err="1">
                <a:solidFill>
                  <a:srgbClr val="000000"/>
                </a:solidFill>
                <a:latin typeface="+mj-lt"/>
              </a:rPr>
              <a:t>nhiên</a:t>
            </a:r>
            <a:r>
              <a:rPr lang="en-US" sz="2800" b="1" dirty="0">
                <a:solidFill>
                  <a:srgbClr val="000000"/>
                </a:solidFill>
                <a:latin typeface="+mj-lt"/>
              </a:rPr>
              <a:t>, </a:t>
            </a:r>
            <a:r>
              <a:rPr lang="en-US" sz="2800" b="1" dirty="0" err="1">
                <a:solidFill>
                  <a:srgbClr val="000000"/>
                </a:solidFill>
                <a:latin typeface="+mj-lt"/>
              </a:rPr>
              <a:t>thức</a:t>
            </a:r>
            <a:r>
              <a:rPr lang="en-US" sz="2800" b="1" dirty="0">
                <a:solidFill>
                  <a:srgbClr val="000000"/>
                </a:solidFill>
                <a:latin typeface="+mj-lt"/>
              </a:rPr>
              <a:t> </a:t>
            </a:r>
            <a:r>
              <a:rPr lang="en-US" sz="2800" b="1" dirty="0" err="1">
                <a:solidFill>
                  <a:srgbClr val="000000"/>
                </a:solidFill>
                <a:latin typeface="+mj-lt"/>
              </a:rPr>
              <a:t>ăn</a:t>
            </a:r>
            <a:r>
              <a:rPr lang="en-US" sz="2800" b="1" dirty="0">
                <a:solidFill>
                  <a:srgbClr val="000000"/>
                </a:solidFill>
                <a:latin typeface="+mj-lt"/>
              </a:rPr>
              <a:t> </a:t>
            </a:r>
            <a:r>
              <a:rPr lang="en-US" sz="2800" b="1" dirty="0" err="1">
                <a:solidFill>
                  <a:srgbClr val="000000"/>
                </a:solidFill>
                <a:latin typeface="+mj-lt"/>
              </a:rPr>
              <a:t>hầu</a:t>
            </a:r>
            <a:r>
              <a:rPr lang="en-US" sz="2800" b="1" dirty="0">
                <a:solidFill>
                  <a:srgbClr val="000000"/>
                </a:solidFill>
                <a:latin typeface="+mj-lt"/>
              </a:rPr>
              <a:t> </a:t>
            </a:r>
            <a:r>
              <a:rPr lang="en-US" sz="2800" b="1" dirty="0" err="1">
                <a:solidFill>
                  <a:srgbClr val="000000"/>
                </a:solidFill>
                <a:latin typeface="+mj-lt"/>
              </a:rPr>
              <a:t>hết</a:t>
            </a:r>
            <a:r>
              <a:rPr lang="en-US" sz="2800" b="1" dirty="0">
                <a:solidFill>
                  <a:srgbClr val="000000"/>
                </a:solidFill>
                <a:latin typeface="+mj-lt"/>
              </a:rPr>
              <a:t> </a:t>
            </a:r>
            <a:r>
              <a:rPr lang="en-US" sz="2800" b="1" dirty="0" err="1">
                <a:solidFill>
                  <a:srgbClr val="000000"/>
                </a:solidFill>
                <a:latin typeface="+mj-lt"/>
              </a:rPr>
              <a:t>có</a:t>
            </a:r>
            <a:r>
              <a:rPr lang="en-US" sz="2800" b="1" dirty="0">
                <a:solidFill>
                  <a:srgbClr val="000000"/>
                </a:solidFill>
                <a:latin typeface="+mj-lt"/>
              </a:rPr>
              <a:t> </a:t>
            </a:r>
            <a:r>
              <a:rPr lang="en-US" sz="2800" b="1" dirty="0" err="1">
                <a:solidFill>
                  <a:srgbClr val="000000"/>
                </a:solidFill>
                <a:latin typeface="+mj-lt"/>
              </a:rPr>
              <a:t>kích</a:t>
            </a:r>
            <a:r>
              <a:rPr lang="en-US" sz="2800" b="1" dirty="0">
                <a:solidFill>
                  <a:srgbClr val="000000"/>
                </a:solidFill>
                <a:latin typeface="+mj-lt"/>
              </a:rPr>
              <a:t> </a:t>
            </a:r>
            <a:r>
              <a:rPr lang="en-US" sz="2800" b="1" dirty="0" err="1">
                <a:solidFill>
                  <a:srgbClr val="000000"/>
                </a:solidFill>
                <a:latin typeface="+mj-lt"/>
              </a:rPr>
              <a:t>thước</a:t>
            </a:r>
            <a:r>
              <a:rPr lang="en-US" sz="2800" b="1" dirty="0">
                <a:solidFill>
                  <a:srgbClr val="000000"/>
                </a:solidFill>
                <a:latin typeface="+mj-lt"/>
              </a:rPr>
              <a:t> </a:t>
            </a:r>
            <a:r>
              <a:rPr lang="en-US" sz="2800" b="1" dirty="0" err="1">
                <a:solidFill>
                  <a:srgbClr val="000000"/>
                </a:solidFill>
                <a:latin typeface="+mj-lt"/>
              </a:rPr>
              <a:t>lớn</a:t>
            </a:r>
            <a:r>
              <a:rPr lang="en-US" sz="2800" b="1" dirty="0">
                <a:solidFill>
                  <a:srgbClr val="000000"/>
                </a:solidFill>
                <a:latin typeface="+mj-lt"/>
              </a:rPr>
              <a:t> </a:t>
            </a:r>
            <a:r>
              <a:rPr lang="en-US" sz="2800" b="1" dirty="0" err="1">
                <a:solidFill>
                  <a:srgbClr val="000000"/>
                </a:solidFill>
                <a:latin typeface="+mj-lt"/>
              </a:rPr>
              <a:t>nên</a:t>
            </a:r>
            <a:r>
              <a:rPr lang="en-US" sz="2800" b="1" dirty="0">
                <a:solidFill>
                  <a:srgbClr val="000000"/>
                </a:solidFill>
                <a:latin typeface="+mj-lt"/>
              </a:rPr>
              <a:t> </a:t>
            </a:r>
            <a:r>
              <a:rPr lang="en-US" sz="2800" b="1" dirty="0" err="1">
                <a:solidFill>
                  <a:srgbClr val="000000"/>
                </a:solidFill>
                <a:latin typeface="+mj-lt"/>
              </a:rPr>
              <a:t>các</a:t>
            </a:r>
            <a:r>
              <a:rPr lang="en-US" sz="2800" b="1" dirty="0">
                <a:solidFill>
                  <a:srgbClr val="000000"/>
                </a:solidFill>
                <a:latin typeface="+mj-lt"/>
              </a:rPr>
              <a:t> </a:t>
            </a:r>
            <a:r>
              <a:rPr lang="en-US" sz="2800" b="1" dirty="0" err="1">
                <a:solidFill>
                  <a:srgbClr val="000000"/>
                </a:solidFill>
                <a:latin typeface="+mj-lt"/>
              </a:rPr>
              <a:t>tế</a:t>
            </a:r>
            <a:r>
              <a:rPr lang="en-US" sz="2800" b="1" dirty="0">
                <a:solidFill>
                  <a:srgbClr val="000000"/>
                </a:solidFill>
                <a:latin typeface="+mj-lt"/>
              </a:rPr>
              <a:t> </a:t>
            </a:r>
            <a:r>
              <a:rPr lang="en-US" sz="2800" b="1" dirty="0" err="1">
                <a:solidFill>
                  <a:srgbClr val="000000"/>
                </a:solidFill>
                <a:latin typeface="+mj-lt"/>
              </a:rPr>
              <a:t>bào</a:t>
            </a:r>
            <a:r>
              <a:rPr lang="en-US" sz="2800" b="1" dirty="0">
                <a:solidFill>
                  <a:srgbClr val="000000"/>
                </a:solidFill>
                <a:latin typeface="+mj-lt"/>
              </a:rPr>
              <a:t> </a:t>
            </a:r>
            <a:r>
              <a:rPr lang="en-US" sz="2800" b="1" dirty="0" err="1">
                <a:solidFill>
                  <a:srgbClr val="000000"/>
                </a:solidFill>
                <a:latin typeface="+mj-lt"/>
              </a:rPr>
              <a:t>của</a:t>
            </a:r>
            <a:r>
              <a:rPr lang="en-US" sz="2800" b="1" dirty="0">
                <a:solidFill>
                  <a:srgbClr val="000000"/>
                </a:solidFill>
                <a:latin typeface="+mj-lt"/>
              </a:rPr>
              <a:t> </a:t>
            </a:r>
            <a:r>
              <a:rPr lang="en-US" sz="2800" b="1" dirty="0" err="1">
                <a:solidFill>
                  <a:srgbClr val="000000"/>
                </a:solidFill>
                <a:latin typeface="+mj-lt"/>
              </a:rPr>
              <a:t>cơ</a:t>
            </a:r>
            <a:r>
              <a:rPr lang="en-US" sz="2800" b="1" dirty="0">
                <a:solidFill>
                  <a:srgbClr val="000000"/>
                </a:solidFill>
                <a:latin typeface="+mj-lt"/>
              </a:rPr>
              <a:t> </a:t>
            </a:r>
            <a:r>
              <a:rPr lang="en-US" sz="2800" b="1" dirty="0" err="1">
                <a:solidFill>
                  <a:srgbClr val="000000"/>
                </a:solidFill>
                <a:latin typeface="+mj-lt"/>
              </a:rPr>
              <a:t>thể</a:t>
            </a:r>
            <a:r>
              <a:rPr lang="en-US" sz="2800" b="1" dirty="0">
                <a:solidFill>
                  <a:srgbClr val="000000"/>
                </a:solidFill>
                <a:latin typeface="+mj-lt"/>
              </a:rPr>
              <a:t> </a:t>
            </a:r>
            <a:r>
              <a:rPr lang="en-US" sz="2800" b="1" dirty="0" err="1">
                <a:solidFill>
                  <a:srgbClr val="000000"/>
                </a:solidFill>
                <a:latin typeface="+mj-lt"/>
              </a:rPr>
              <a:t>không</a:t>
            </a:r>
            <a:r>
              <a:rPr lang="en-US" sz="2800" b="1" dirty="0">
                <a:solidFill>
                  <a:srgbClr val="000000"/>
                </a:solidFill>
                <a:latin typeface="+mj-lt"/>
              </a:rPr>
              <a:t>  </a:t>
            </a:r>
            <a:r>
              <a:rPr lang="en-US" sz="2800" b="1" dirty="0" err="1">
                <a:solidFill>
                  <a:srgbClr val="000000"/>
                </a:solidFill>
                <a:latin typeface="+mj-lt"/>
              </a:rPr>
              <a:t>thể</a:t>
            </a:r>
            <a:r>
              <a:rPr lang="en-US" sz="2800" b="1" dirty="0">
                <a:solidFill>
                  <a:srgbClr val="000000"/>
                </a:solidFill>
                <a:latin typeface="+mj-lt"/>
              </a:rPr>
              <a:t> </a:t>
            </a:r>
            <a:r>
              <a:rPr lang="en-US" sz="2800" b="1" dirty="0" err="1">
                <a:solidFill>
                  <a:srgbClr val="000000"/>
                </a:solidFill>
                <a:latin typeface="+mj-lt"/>
              </a:rPr>
              <a:t>hấp</a:t>
            </a:r>
            <a:r>
              <a:rPr lang="en-US" sz="2800" b="1" dirty="0">
                <a:solidFill>
                  <a:srgbClr val="000000"/>
                </a:solidFill>
                <a:latin typeface="+mj-lt"/>
              </a:rPr>
              <a:t> </a:t>
            </a:r>
            <a:r>
              <a:rPr lang="en-US" sz="2800" b="1" dirty="0" err="1">
                <a:solidFill>
                  <a:srgbClr val="000000"/>
                </a:solidFill>
                <a:latin typeface="+mj-lt"/>
              </a:rPr>
              <a:t>thụ</a:t>
            </a:r>
            <a:r>
              <a:rPr lang="en-US" sz="2800" b="1" dirty="0">
                <a:solidFill>
                  <a:srgbClr val="000000"/>
                </a:solidFill>
                <a:latin typeface="+mj-lt"/>
              </a:rPr>
              <a:t> </a:t>
            </a:r>
            <a:r>
              <a:rPr lang="en-US" sz="2800" b="1" dirty="0" err="1">
                <a:solidFill>
                  <a:srgbClr val="000000"/>
                </a:solidFill>
                <a:latin typeface="+mj-lt"/>
              </a:rPr>
              <a:t>được</a:t>
            </a:r>
            <a:r>
              <a:rPr lang="en-US" sz="2800" b="1" dirty="0">
                <a:solidFill>
                  <a:srgbClr val="000000"/>
                </a:solidFill>
                <a:latin typeface="+mj-lt"/>
              </a:rPr>
              <a:t>. </a:t>
            </a:r>
            <a:r>
              <a:rPr lang="en-US" sz="2800" b="1" dirty="0" err="1">
                <a:solidFill>
                  <a:srgbClr val="000000"/>
                </a:solidFill>
                <a:latin typeface="+mj-lt"/>
              </a:rPr>
              <a:t>Quá</a:t>
            </a:r>
            <a:r>
              <a:rPr lang="en-US" sz="2800" b="1" dirty="0">
                <a:solidFill>
                  <a:srgbClr val="000000"/>
                </a:solidFill>
                <a:latin typeface="+mj-lt"/>
              </a:rPr>
              <a:t> </a:t>
            </a:r>
            <a:r>
              <a:rPr lang="en-US" sz="2800" b="1" dirty="0" err="1">
                <a:solidFill>
                  <a:srgbClr val="000000"/>
                </a:solidFill>
                <a:latin typeface="+mj-lt"/>
              </a:rPr>
              <a:t>trình</a:t>
            </a:r>
            <a:r>
              <a:rPr lang="en-US" sz="2800" b="1" dirty="0">
                <a:solidFill>
                  <a:srgbClr val="000000"/>
                </a:solidFill>
                <a:latin typeface="+mj-lt"/>
              </a:rPr>
              <a:t> </a:t>
            </a:r>
            <a:r>
              <a:rPr lang="en-US" sz="2800" b="1" dirty="0" err="1">
                <a:solidFill>
                  <a:srgbClr val="000000"/>
                </a:solidFill>
                <a:latin typeface="+mj-lt"/>
              </a:rPr>
              <a:t>nào</a:t>
            </a:r>
            <a:r>
              <a:rPr lang="en-US" sz="2800" b="1" dirty="0">
                <a:solidFill>
                  <a:srgbClr val="000000"/>
                </a:solidFill>
                <a:latin typeface="+mj-lt"/>
              </a:rPr>
              <a:t> </a:t>
            </a:r>
            <a:r>
              <a:rPr lang="en-US" sz="2800" b="1" dirty="0" err="1">
                <a:solidFill>
                  <a:srgbClr val="000000"/>
                </a:solidFill>
                <a:latin typeface="+mj-lt"/>
              </a:rPr>
              <a:t>đã</a:t>
            </a:r>
            <a:r>
              <a:rPr lang="en-US" sz="2800" b="1" dirty="0">
                <a:solidFill>
                  <a:srgbClr val="000000"/>
                </a:solidFill>
                <a:latin typeface="+mj-lt"/>
              </a:rPr>
              <a:t> </a:t>
            </a:r>
            <a:r>
              <a:rPr lang="en-US" sz="2800" b="1" dirty="0" err="1">
                <a:solidFill>
                  <a:srgbClr val="000000"/>
                </a:solidFill>
                <a:latin typeface="+mj-lt"/>
              </a:rPr>
              <a:t>giúp</a:t>
            </a:r>
            <a:r>
              <a:rPr lang="en-US" sz="2800" b="1" dirty="0">
                <a:solidFill>
                  <a:srgbClr val="000000"/>
                </a:solidFill>
                <a:latin typeface="+mj-lt"/>
              </a:rPr>
              <a:t> </a:t>
            </a:r>
            <a:r>
              <a:rPr lang="en-US" sz="2800" b="1" dirty="0" err="1">
                <a:solidFill>
                  <a:srgbClr val="000000"/>
                </a:solidFill>
                <a:latin typeface="+mj-lt"/>
              </a:rPr>
              <a:t>cơ</a:t>
            </a:r>
            <a:r>
              <a:rPr lang="en-US" sz="2800" b="1" dirty="0">
                <a:solidFill>
                  <a:srgbClr val="000000"/>
                </a:solidFill>
                <a:latin typeface="+mj-lt"/>
              </a:rPr>
              <a:t> </a:t>
            </a:r>
            <a:r>
              <a:rPr lang="en-US" sz="2800" b="1" dirty="0" err="1">
                <a:solidFill>
                  <a:srgbClr val="000000"/>
                </a:solidFill>
                <a:latin typeface="+mj-lt"/>
              </a:rPr>
              <a:t>thể</a:t>
            </a:r>
            <a:r>
              <a:rPr lang="en-US" sz="2800" b="1" dirty="0">
                <a:solidFill>
                  <a:srgbClr val="000000"/>
                </a:solidFill>
                <a:latin typeface="+mj-lt"/>
              </a:rPr>
              <a:t> </a:t>
            </a:r>
            <a:r>
              <a:rPr lang="en-US" sz="2800" b="1" dirty="0" err="1">
                <a:solidFill>
                  <a:srgbClr val="000000"/>
                </a:solidFill>
                <a:latin typeface="+mj-lt"/>
              </a:rPr>
              <a:t>giải</a:t>
            </a:r>
            <a:r>
              <a:rPr lang="en-US" sz="2800" b="1" dirty="0">
                <a:solidFill>
                  <a:srgbClr val="000000"/>
                </a:solidFill>
                <a:latin typeface="+mj-lt"/>
              </a:rPr>
              <a:t> </a:t>
            </a:r>
            <a:r>
              <a:rPr lang="en-US" sz="2800" b="1" dirty="0" err="1">
                <a:solidFill>
                  <a:srgbClr val="000000"/>
                </a:solidFill>
                <a:latin typeface="+mj-lt"/>
              </a:rPr>
              <a:t>quyết</a:t>
            </a:r>
            <a:r>
              <a:rPr lang="en-US" sz="2800" b="1" dirty="0">
                <a:solidFill>
                  <a:srgbClr val="000000"/>
                </a:solidFill>
                <a:latin typeface="+mj-lt"/>
              </a:rPr>
              <a:t> </a:t>
            </a:r>
            <a:r>
              <a:rPr lang="en-US" sz="2800" b="1" dirty="0" err="1">
                <a:solidFill>
                  <a:srgbClr val="000000"/>
                </a:solidFill>
                <a:latin typeface="+mj-lt"/>
              </a:rPr>
              <a:t>vấn</a:t>
            </a:r>
            <a:r>
              <a:rPr lang="en-US" sz="2800" b="1" dirty="0">
                <a:solidFill>
                  <a:srgbClr val="000000"/>
                </a:solidFill>
                <a:latin typeface="+mj-lt"/>
              </a:rPr>
              <a:t> </a:t>
            </a:r>
            <a:r>
              <a:rPr lang="en-US" sz="2800" b="1" dirty="0" err="1">
                <a:solidFill>
                  <a:srgbClr val="000000"/>
                </a:solidFill>
                <a:latin typeface="+mj-lt"/>
              </a:rPr>
              <a:t>đề</a:t>
            </a:r>
            <a:r>
              <a:rPr lang="en-US" sz="2800" b="1" dirty="0">
                <a:solidFill>
                  <a:srgbClr val="000000"/>
                </a:solidFill>
                <a:latin typeface="+mj-lt"/>
              </a:rPr>
              <a:t> </a:t>
            </a:r>
            <a:r>
              <a:rPr lang="en-US" sz="2800" b="1" dirty="0" err="1">
                <a:solidFill>
                  <a:srgbClr val="000000"/>
                </a:solidFill>
                <a:latin typeface="+mj-lt"/>
              </a:rPr>
              <a:t>này</a:t>
            </a:r>
            <a:r>
              <a:rPr lang="en-US" sz="2800" b="1" dirty="0">
                <a:solidFill>
                  <a:srgbClr val="000000"/>
                </a:solidFill>
                <a:latin typeface="+mj-lt"/>
              </a:rPr>
              <a:t> </a:t>
            </a:r>
            <a:r>
              <a:rPr lang="en-US" sz="2800" b="1" dirty="0" err="1">
                <a:solidFill>
                  <a:srgbClr val="000000"/>
                </a:solidFill>
                <a:latin typeface="+mj-lt"/>
              </a:rPr>
              <a:t>và</a:t>
            </a:r>
            <a:r>
              <a:rPr lang="en-US" sz="2800" b="1" dirty="0">
                <a:solidFill>
                  <a:srgbClr val="000000"/>
                </a:solidFill>
                <a:latin typeface="+mj-lt"/>
              </a:rPr>
              <a:t> </a:t>
            </a:r>
            <a:r>
              <a:rPr lang="en-US" sz="2800" b="1" dirty="0" err="1">
                <a:solidFill>
                  <a:srgbClr val="000000"/>
                </a:solidFill>
                <a:latin typeface="+mj-lt"/>
              </a:rPr>
              <a:t>quá</a:t>
            </a:r>
            <a:r>
              <a:rPr lang="en-US" sz="2800" b="1" dirty="0">
                <a:solidFill>
                  <a:srgbClr val="000000"/>
                </a:solidFill>
                <a:latin typeface="+mj-lt"/>
              </a:rPr>
              <a:t> </a:t>
            </a:r>
            <a:r>
              <a:rPr lang="en-US" sz="2800" b="1" dirty="0" err="1">
                <a:solidFill>
                  <a:srgbClr val="000000"/>
                </a:solidFill>
                <a:latin typeface="+mj-lt"/>
              </a:rPr>
              <a:t>trình</a:t>
            </a:r>
            <a:r>
              <a:rPr lang="en-US" sz="2800" b="1" dirty="0">
                <a:solidFill>
                  <a:srgbClr val="000000"/>
                </a:solidFill>
                <a:latin typeface="+mj-lt"/>
              </a:rPr>
              <a:t> </a:t>
            </a:r>
            <a:r>
              <a:rPr lang="en-US" sz="2800" b="1" dirty="0" err="1">
                <a:solidFill>
                  <a:srgbClr val="000000"/>
                </a:solidFill>
                <a:latin typeface="+mj-lt"/>
              </a:rPr>
              <a:t>đó</a:t>
            </a:r>
            <a:r>
              <a:rPr lang="en-US" sz="2800" b="1" dirty="0">
                <a:solidFill>
                  <a:srgbClr val="000000"/>
                </a:solidFill>
                <a:latin typeface="+mj-lt"/>
              </a:rPr>
              <a:t> </a:t>
            </a:r>
            <a:r>
              <a:rPr lang="en-US" sz="2800" b="1" dirty="0" err="1">
                <a:solidFill>
                  <a:srgbClr val="000000"/>
                </a:solidFill>
                <a:latin typeface="+mj-lt"/>
              </a:rPr>
              <a:t>diễn</a:t>
            </a:r>
            <a:r>
              <a:rPr lang="en-US" sz="2800" b="1" dirty="0">
                <a:solidFill>
                  <a:srgbClr val="000000"/>
                </a:solidFill>
                <a:latin typeface="+mj-lt"/>
              </a:rPr>
              <a:t> </a:t>
            </a:r>
            <a:r>
              <a:rPr lang="en-US" sz="2800" b="1" dirty="0" err="1">
                <a:solidFill>
                  <a:srgbClr val="000000"/>
                </a:solidFill>
                <a:latin typeface="+mj-lt"/>
              </a:rPr>
              <a:t>ra</a:t>
            </a:r>
            <a:r>
              <a:rPr lang="en-US" sz="2800" b="1" dirty="0">
                <a:solidFill>
                  <a:srgbClr val="000000"/>
                </a:solidFill>
                <a:latin typeface="+mj-lt"/>
              </a:rPr>
              <a:t> </a:t>
            </a:r>
            <a:r>
              <a:rPr lang="en-US" sz="2800" b="1" dirty="0" err="1">
                <a:solidFill>
                  <a:srgbClr val="000000"/>
                </a:solidFill>
                <a:latin typeface="+mj-lt"/>
              </a:rPr>
              <a:t>như</a:t>
            </a:r>
            <a:r>
              <a:rPr lang="en-US" sz="2800" b="1" dirty="0">
                <a:solidFill>
                  <a:srgbClr val="000000"/>
                </a:solidFill>
                <a:latin typeface="+mj-lt"/>
              </a:rPr>
              <a:t> </a:t>
            </a:r>
            <a:r>
              <a:rPr lang="en-US" sz="2800" b="1" dirty="0" err="1">
                <a:solidFill>
                  <a:srgbClr val="000000"/>
                </a:solidFill>
                <a:latin typeface="+mj-lt"/>
              </a:rPr>
              <a:t>thế</a:t>
            </a:r>
            <a:r>
              <a:rPr lang="en-US" sz="2800" b="1" dirty="0">
                <a:solidFill>
                  <a:srgbClr val="000000"/>
                </a:solidFill>
                <a:latin typeface="+mj-lt"/>
              </a:rPr>
              <a:t> </a:t>
            </a:r>
            <a:r>
              <a:rPr lang="en-US" sz="2800" b="1" dirty="0" err="1">
                <a:solidFill>
                  <a:srgbClr val="000000"/>
                </a:solidFill>
                <a:latin typeface="+mj-lt"/>
              </a:rPr>
              <a:t>nào</a:t>
            </a:r>
            <a:r>
              <a:rPr lang="en-US" sz="2800" b="1" dirty="0">
                <a:solidFill>
                  <a:srgbClr val="000000"/>
                </a:solidFill>
                <a:latin typeface="+mj-lt"/>
              </a:rPr>
              <a:t>?</a:t>
            </a:r>
          </a:p>
        </p:txBody>
      </p:sp>
    </p:spTree>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 descr="Lấy tủy răng sữa có nguy hiểm không? Răng sữa nào cần lấy tủy?"/>
          <p:cNvPicPr>
            <a:picLocks noChangeAspect="1" noChangeArrowheads="1"/>
          </p:cNvPicPr>
          <p:nvPr/>
        </p:nvPicPr>
        <p:blipFill rotWithShape="1">
          <a:blip r:embed="rId2">
            <a:extLst>
              <a:ext uri="{28A0092B-C50C-407E-A947-70E740481C1C}">
                <a14:useLocalDpi xmlns:a14="http://schemas.microsoft.com/office/drawing/2010/main" val="0"/>
              </a:ext>
            </a:extLst>
          </a:blip>
          <a:srcRect l="9553" r="31239"/>
          <a:stretch/>
        </p:blipFill>
        <p:spPr bwMode="auto">
          <a:xfrm>
            <a:off x="7271374" y="1772390"/>
            <a:ext cx="3962400" cy="3870253"/>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2"/>
          <p:cNvGrpSpPr/>
          <p:nvPr/>
        </p:nvGrpSpPr>
        <p:grpSpPr>
          <a:xfrm>
            <a:off x="-558149" y="-1160587"/>
            <a:ext cx="14780655" cy="2057400"/>
            <a:chOff x="0" y="0"/>
            <a:chExt cx="5840792" cy="812800"/>
          </a:xfrm>
        </p:grpSpPr>
        <p:sp>
          <p:nvSpPr>
            <p:cNvPr id="3" name="Freeform 3"/>
            <p:cNvSpPr/>
            <p:nvPr/>
          </p:nvSpPr>
          <p:spPr>
            <a:xfrm>
              <a:off x="0" y="0"/>
              <a:ext cx="5840792" cy="812800"/>
            </a:xfrm>
            <a:custGeom>
              <a:avLst/>
              <a:gdLst/>
              <a:ahLst/>
              <a:cxnLst/>
              <a:rect l="l" t="t" r="r" b="b"/>
              <a:pathLst>
                <a:path w="5840792" h="812800">
                  <a:moveTo>
                    <a:pt x="0" y="0"/>
                  </a:moveTo>
                  <a:lnTo>
                    <a:pt x="5840792" y="0"/>
                  </a:lnTo>
                  <a:lnTo>
                    <a:pt x="5840792" y="812800"/>
                  </a:lnTo>
                  <a:lnTo>
                    <a:pt x="0" y="812800"/>
                  </a:lnTo>
                  <a:close/>
                </a:path>
              </a:pathLst>
            </a:custGeom>
            <a:gradFill rotWithShape="1">
              <a:gsLst>
                <a:gs pos="0">
                  <a:srgbClr val="FF5757">
                    <a:alpha val="50000"/>
                  </a:srgbClr>
                </a:gs>
                <a:gs pos="100000">
                  <a:srgbClr val="8C52FF">
                    <a:alpha val="50000"/>
                  </a:srgbClr>
                </a:gs>
              </a:gsLst>
              <a:lin ang="0"/>
            </a:gra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Rounded MT Bold" panose="020F0704030504030204" pitchFamily="34" charset="0"/>
              </a:endParaRPr>
            </a:p>
          </p:txBody>
        </p:sp>
      </p:grpSp>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87211" y="1"/>
            <a:ext cx="896579" cy="896813"/>
          </a:xfrm>
          <a:prstGeom prst="rect">
            <a:avLst/>
          </a:prstGeom>
        </p:spPr>
      </p:pic>
      <p:sp>
        <p:nvSpPr>
          <p:cNvPr id="21" name="TextBox 21"/>
          <p:cNvSpPr txBox="1"/>
          <p:nvPr/>
        </p:nvSpPr>
        <p:spPr>
          <a:xfrm>
            <a:off x="1680227" y="227216"/>
            <a:ext cx="8831549" cy="423193"/>
          </a:xfrm>
          <a:prstGeom prst="rect">
            <a:avLst/>
          </a:prstGeom>
        </p:spPr>
        <p:txBody>
          <a:bodyPr lIns="0" tIns="0" rIns="0" bIns="0" rtlCol="0" anchor="t">
            <a:spAutoFit/>
          </a:bodyPr>
          <a:lstStyle/>
          <a:p>
            <a:pPr>
              <a:lnSpc>
                <a:spcPts val="3266"/>
              </a:lnSpc>
              <a:spcBef>
                <a:spcPct val="0"/>
              </a:spcBef>
            </a:pPr>
            <a:r>
              <a:rPr lang="en-US" sz="2800" b="1">
                <a:solidFill>
                  <a:srgbClr val="000000"/>
                </a:solidFill>
                <a:latin typeface="+mj-lt"/>
              </a:rPr>
              <a:t>III. MỘT SỐ BỆNH LIÊN QUAN VỀ ĐƯƠNG TIÊU HÓA</a:t>
            </a:r>
          </a:p>
        </p:txBody>
      </p:sp>
      <p:sp>
        <p:nvSpPr>
          <p:cNvPr id="22" name="TextBox 22"/>
          <p:cNvSpPr txBox="1"/>
          <p:nvPr/>
        </p:nvSpPr>
        <p:spPr>
          <a:xfrm>
            <a:off x="687211" y="984251"/>
            <a:ext cx="6584163" cy="398635"/>
          </a:xfrm>
          <a:prstGeom prst="rect">
            <a:avLst/>
          </a:prstGeom>
        </p:spPr>
        <p:txBody>
          <a:bodyPr lIns="0" tIns="0" rIns="0" bIns="0" rtlCol="0" anchor="t">
            <a:spAutoFit/>
          </a:bodyPr>
          <a:lstStyle/>
          <a:p>
            <a:pPr>
              <a:lnSpc>
                <a:spcPts val="3266"/>
              </a:lnSpc>
              <a:spcBef>
                <a:spcPct val="0"/>
              </a:spcBef>
            </a:pPr>
            <a:r>
              <a:rPr lang="en-US" sz="2400" b="1">
                <a:solidFill>
                  <a:srgbClr val="000000"/>
                </a:solidFill>
                <a:latin typeface="+mj-lt"/>
              </a:rPr>
              <a:t>1. Sâu răng</a:t>
            </a:r>
          </a:p>
        </p:txBody>
      </p:sp>
      <p:sp>
        <p:nvSpPr>
          <p:cNvPr id="28" name="TextBox 23"/>
          <p:cNvSpPr txBox="1"/>
          <p:nvPr/>
        </p:nvSpPr>
        <p:spPr>
          <a:xfrm>
            <a:off x="432786" y="1643614"/>
            <a:ext cx="6399392" cy="2154436"/>
          </a:xfrm>
          <a:prstGeom prst="rect">
            <a:avLst/>
          </a:prstGeom>
        </p:spPr>
        <p:txBody>
          <a:bodyPr wrap="square" lIns="0" tIns="0" rIns="0" bIns="0" rtlCol="0" anchor="t">
            <a:spAutoFit/>
          </a:bodyPr>
          <a:lstStyle/>
          <a:p>
            <a:pPr>
              <a:spcBef>
                <a:spcPct val="0"/>
              </a:spcBef>
            </a:pPr>
            <a:r>
              <a:rPr lang="vi-VN" sz="2800" u="sng" dirty="0">
                <a:solidFill>
                  <a:schemeClr val="bg2">
                    <a:lumMod val="10000"/>
                  </a:schemeClr>
                </a:solidFill>
                <a:latin typeface="Calibri" panose="020F0502020204030204" pitchFamily="34" charset="0"/>
                <a:cs typeface="Calibri" panose="020F0502020204030204" pitchFamily="34" charset="0"/>
              </a:rPr>
              <a:t>Giai đoạn 3: </a:t>
            </a:r>
            <a:r>
              <a:rPr lang="vi-VN" sz="2800" dirty="0">
                <a:solidFill>
                  <a:schemeClr val="bg2">
                    <a:lumMod val="10000"/>
                  </a:schemeClr>
                </a:solidFill>
                <a:latin typeface="Calibri" panose="020F0502020204030204" pitchFamily="34" charset="0"/>
                <a:cs typeface="Calibri" panose="020F0502020204030204" pitchFamily="34" charset="0"/>
              </a:rPr>
              <a:t>Lỗ sâu răng tăng dần kích thước, có thể toàn bộ mặt nhai. Người bệnh cảm thấy khó chịu, đau khi thức ăn bám vào lỗ sâu, cảm thấy buốt khi ăn thức ăn nóng hoặc lạnh.</a:t>
            </a:r>
            <a:endParaRPr lang="en-US" sz="2800" dirty="0">
              <a:solidFill>
                <a:schemeClr val="bg2">
                  <a:lumMod val="10000"/>
                </a:schemeClr>
              </a:solidFill>
              <a:latin typeface="Calibri" panose="020F0502020204030204" pitchFamily="34" charset="0"/>
              <a:cs typeface="Calibri" panose="020F0502020204030204" pitchFamily="34" charset="0"/>
            </a:endParaRPr>
          </a:p>
        </p:txBody>
      </p:sp>
      <p:sp>
        <p:nvSpPr>
          <p:cNvPr id="29" name="TextBox 23"/>
          <p:cNvSpPr txBox="1"/>
          <p:nvPr/>
        </p:nvSpPr>
        <p:spPr>
          <a:xfrm>
            <a:off x="470283" y="4058778"/>
            <a:ext cx="6584165" cy="1723549"/>
          </a:xfrm>
          <a:prstGeom prst="rect">
            <a:avLst/>
          </a:prstGeom>
        </p:spPr>
        <p:txBody>
          <a:bodyPr wrap="square" lIns="0" tIns="0" rIns="0" bIns="0" rtlCol="0" anchor="t">
            <a:spAutoFit/>
          </a:bodyPr>
          <a:lstStyle/>
          <a:p>
            <a:pPr>
              <a:spcBef>
                <a:spcPct val="0"/>
              </a:spcBef>
            </a:pPr>
            <a:r>
              <a:rPr lang="vi-VN" sz="2800" u="sng" dirty="0">
                <a:solidFill>
                  <a:schemeClr val="bg2">
                    <a:lumMod val="10000"/>
                  </a:schemeClr>
                </a:solidFill>
                <a:latin typeface="Calibri" panose="020F0502020204030204" pitchFamily="34" charset="0"/>
                <a:cs typeface="Calibri" panose="020F0502020204030204" pitchFamily="34" charset="0"/>
              </a:rPr>
              <a:t>Giai đoạn 4: </a:t>
            </a:r>
            <a:r>
              <a:rPr lang="vi-VN" sz="2800" dirty="0">
                <a:solidFill>
                  <a:schemeClr val="bg2">
                    <a:lumMod val="10000"/>
                  </a:schemeClr>
                </a:solidFill>
                <a:latin typeface="Calibri" panose="020F0502020204030204" pitchFamily="34" charset="0"/>
                <a:cs typeface="Calibri" panose="020F0502020204030204" pitchFamily="34" charset="0"/>
              </a:rPr>
              <a:t>Tuỷ răng đã bị viêm, người bệnh bị đau răng kéo dài, cường độ đau gia tăng. Khi bị viêm tủy thì việc điều trị sẽ kéo dài và tốn kém. </a:t>
            </a:r>
            <a:endParaRPr lang="en-US" sz="2800" dirty="0">
              <a:solidFill>
                <a:schemeClr val="bg2">
                  <a:lumMod val="10000"/>
                </a:schemeClr>
              </a:solidFill>
              <a:latin typeface="Calibri" panose="020F0502020204030204" pitchFamily="34" charset="0"/>
              <a:cs typeface="Calibri" panose="020F0502020204030204" pitchFamily="34" charset="0"/>
            </a:endParaRPr>
          </a:p>
        </p:txBody>
      </p:sp>
      <p:sp>
        <p:nvSpPr>
          <p:cNvPr id="11" name="Rectangle 10"/>
          <p:cNvSpPr/>
          <p:nvPr/>
        </p:nvSpPr>
        <p:spPr>
          <a:xfrm>
            <a:off x="473740" y="5889047"/>
            <a:ext cx="10220504" cy="954107"/>
          </a:xfrm>
          <a:prstGeom prst="rect">
            <a:avLst/>
          </a:prstGeom>
        </p:spPr>
        <p:txBody>
          <a:bodyPr wrap="square">
            <a:spAutoFit/>
          </a:bodyPr>
          <a:lstStyle/>
          <a:p>
            <a:pPr>
              <a:spcBef>
                <a:spcPct val="0"/>
              </a:spcBef>
            </a:pPr>
            <a:r>
              <a:rPr lang="vi-VN" sz="2800" b="1" i="1" dirty="0">
                <a:solidFill>
                  <a:schemeClr val="bg2">
                    <a:lumMod val="10000"/>
                  </a:schemeClr>
                </a:solidFill>
                <a:latin typeface="Calibri" panose="020F0502020204030204" pitchFamily="34" charset="0"/>
                <a:cs typeface="Calibri" panose="020F0502020204030204" pitchFamily="34" charset="0"/>
              </a:rPr>
              <a:t>Nếu không chữa tủy thì bệnh sẽ diễn biến nghiêm trọng hơn, có thể dẫn đến vỡ cụt thân răng, mất chức năng của răng.</a:t>
            </a:r>
            <a:endParaRPr lang="en-US" sz="2800" b="1" i="1" dirty="0">
              <a:solidFill>
                <a:schemeClr val="bg2">
                  <a:lumMod val="1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1414070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fade">
                                      <p:cBhvr>
                                        <p:cTn id="14" dur="1000"/>
                                        <p:tgtEl>
                                          <p:spTgt spid="29"/>
                                        </p:tgtEl>
                                      </p:cBhvr>
                                    </p:animEffect>
                                    <p:anim calcmode="lin" valueType="num">
                                      <p:cBhvr>
                                        <p:cTn id="15" dur="1000" fill="hold"/>
                                        <p:tgtEl>
                                          <p:spTgt spid="29"/>
                                        </p:tgtEl>
                                        <p:attrNameLst>
                                          <p:attrName>ppt_x</p:attrName>
                                        </p:attrNameLst>
                                      </p:cBhvr>
                                      <p:tavLst>
                                        <p:tav tm="0">
                                          <p:val>
                                            <p:strVal val="#ppt_x"/>
                                          </p:val>
                                        </p:tav>
                                        <p:tav tm="100000">
                                          <p:val>
                                            <p:strVal val="#ppt_x"/>
                                          </p:val>
                                        </p:tav>
                                      </p:tavLst>
                                    </p:anim>
                                    <p:anim calcmode="lin" valueType="num">
                                      <p:cBhvr>
                                        <p:cTn id="1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8149" y="-1160587"/>
            <a:ext cx="14780655" cy="2057400"/>
            <a:chOff x="0" y="0"/>
            <a:chExt cx="5840792" cy="812800"/>
          </a:xfrm>
        </p:grpSpPr>
        <p:sp>
          <p:nvSpPr>
            <p:cNvPr id="3" name="Freeform 3"/>
            <p:cNvSpPr/>
            <p:nvPr/>
          </p:nvSpPr>
          <p:spPr>
            <a:xfrm>
              <a:off x="0" y="0"/>
              <a:ext cx="5840792" cy="812800"/>
            </a:xfrm>
            <a:custGeom>
              <a:avLst/>
              <a:gdLst/>
              <a:ahLst/>
              <a:cxnLst/>
              <a:rect l="l" t="t" r="r" b="b"/>
              <a:pathLst>
                <a:path w="5840792" h="812800">
                  <a:moveTo>
                    <a:pt x="0" y="0"/>
                  </a:moveTo>
                  <a:lnTo>
                    <a:pt x="5840792" y="0"/>
                  </a:lnTo>
                  <a:lnTo>
                    <a:pt x="5840792" y="812800"/>
                  </a:lnTo>
                  <a:lnTo>
                    <a:pt x="0" y="812800"/>
                  </a:lnTo>
                  <a:close/>
                </a:path>
              </a:pathLst>
            </a:custGeom>
            <a:gradFill rotWithShape="1">
              <a:gsLst>
                <a:gs pos="0">
                  <a:srgbClr val="FF5757">
                    <a:alpha val="50000"/>
                  </a:srgbClr>
                </a:gs>
                <a:gs pos="100000">
                  <a:srgbClr val="8C52FF">
                    <a:alpha val="50000"/>
                  </a:srgbClr>
                </a:gs>
              </a:gsLst>
              <a:lin ang="0"/>
            </a:gra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Rounded MT Bold" panose="020F0704030504030204" pitchFamily="34" charset="0"/>
              </a:endParaRPr>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87211" y="1"/>
            <a:ext cx="896579" cy="896813"/>
          </a:xfrm>
          <a:prstGeom prst="rect">
            <a:avLst/>
          </a:prstGeom>
        </p:spPr>
      </p:pic>
      <p:grpSp>
        <p:nvGrpSpPr>
          <p:cNvPr id="8" name="Group 8"/>
          <p:cNvGrpSpPr/>
          <p:nvPr/>
        </p:nvGrpSpPr>
        <p:grpSpPr>
          <a:xfrm>
            <a:off x="687210" y="1532798"/>
            <a:ext cx="10817582" cy="1515203"/>
            <a:chOff x="0" y="0"/>
            <a:chExt cx="21640800" cy="3030405"/>
          </a:xfrm>
        </p:grpSpPr>
        <p:grpSp>
          <p:nvGrpSpPr>
            <p:cNvPr id="9" name="Group 9"/>
            <p:cNvGrpSpPr/>
            <p:nvPr/>
          </p:nvGrpSpPr>
          <p:grpSpPr>
            <a:xfrm>
              <a:off x="815061" y="554958"/>
              <a:ext cx="20825739" cy="2475447"/>
              <a:chOff x="0" y="0"/>
              <a:chExt cx="4113726" cy="488977"/>
            </a:xfrm>
          </p:grpSpPr>
          <p:sp>
            <p:nvSpPr>
              <p:cNvPr id="10" name="Freeform 10"/>
              <p:cNvSpPr/>
              <p:nvPr/>
            </p:nvSpPr>
            <p:spPr>
              <a:xfrm>
                <a:off x="0" y="0"/>
                <a:ext cx="4113726" cy="488977"/>
              </a:xfrm>
              <a:custGeom>
                <a:avLst/>
                <a:gdLst/>
                <a:ahLst/>
                <a:cxnLst/>
                <a:rect l="l" t="t" r="r" b="b"/>
                <a:pathLst>
                  <a:path w="4113726" h="488977">
                    <a:moveTo>
                      <a:pt x="0" y="0"/>
                    </a:moveTo>
                    <a:lnTo>
                      <a:pt x="4113726" y="0"/>
                    </a:lnTo>
                    <a:lnTo>
                      <a:pt x="4113726" y="488977"/>
                    </a:lnTo>
                    <a:lnTo>
                      <a:pt x="0" y="488977"/>
                    </a:lnTo>
                    <a:close/>
                  </a:path>
                </a:pathLst>
              </a:custGeom>
              <a:solidFill>
                <a:srgbClr val="D2C7FF"/>
              </a:solidFill>
            </p:spPr>
            <p:txBody>
              <a:bodyPr/>
              <a:lstStyle/>
              <a:p>
                <a:endParaRPr lang="en-US"/>
              </a:p>
            </p:txBody>
          </p:sp>
          <p:sp>
            <p:nvSpPr>
              <p:cNvPr id="11" name="TextBox 11"/>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Rounded MT Bold" panose="020F0704030504030204" pitchFamily="34" charset="0"/>
                </a:endParaRPr>
              </a:p>
            </p:txBody>
          </p:sp>
        </p:grpSp>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0"/>
              <a:ext cx="1630123" cy="1734173"/>
            </a:xfrm>
            <a:prstGeom prst="rect">
              <a:avLst/>
            </a:prstGeom>
          </p:spPr>
        </p:pic>
        <p:sp>
          <p:nvSpPr>
            <p:cNvPr id="13" name="TextBox 13"/>
            <p:cNvSpPr txBox="1"/>
            <p:nvPr/>
          </p:nvSpPr>
          <p:spPr>
            <a:xfrm>
              <a:off x="1793625" y="944196"/>
              <a:ext cx="19246662" cy="1698925"/>
            </a:xfrm>
            <a:prstGeom prst="rect">
              <a:avLst/>
            </a:prstGeom>
          </p:spPr>
          <p:txBody>
            <a:bodyPr wrap="square" lIns="0" tIns="0" rIns="0" bIns="0" rtlCol="0" anchor="t">
              <a:spAutoFit/>
            </a:bodyPr>
            <a:lstStyle/>
            <a:p>
              <a:pPr>
                <a:lnSpc>
                  <a:spcPct val="120000"/>
                </a:lnSpc>
                <a:spcBef>
                  <a:spcPct val="0"/>
                </a:spcBef>
              </a:pPr>
              <a:r>
                <a:rPr lang="en-US" sz="2400" b="1">
                  <a:solidFill>
                    <a:srgbClr val="000000"/>
                  </a:solidFill>
                  <a:latin typeface="Calibri" panose="020F0502020204030204" pitchFamily="34" charset="0"/>
                  <a:cs typeface="Calibri" panose="020F0502020204030204" pitchFamily="34" charset="0"/>
                </a:rPr>
                <a:t>Đề xuất một số biện pháp giúp phòng chống sâu răng </a:t>
              </a:r>
              <a:r>
                <a:rPr lang="vi-VN" sz="2400" b="1">
                  <a:solidFill>
                    <a:srgbClr val="000000"/>
                  </a:solidFill>
                  <a:latin typeface="Calibri" panose="020F0502020204030204" pitchFamily="34" charset="0"/>
                  <a:cs typeface="Calibri" panose="020F0502020204030204" pitchFamily="34" charset="0"/>
                </a:rPr>
                <a:t>và các việc nên làm để hạn chế những ảnh hướng tới sức khoẻ khi đã bị sâu răng.</a:t>
              </a:r>
              <a:endParaRPr lang="en-US" sz="2400" b="1">
                <a:solidFill>
                  <a:srgbClr val="000000"/>
                </a:solidFill>
                <a:latin typeface="Calibri" panose="020F0502020204030204" pitchFamily="34" charset="0"/>
                <a:cs typeface="Calibri" panose="020F0502020204030204" pitchFamily="34" charset="0"/>
              </a:endParaRPr>
            </a:p>
          </p:txBody>
        </p:sp>
      </p:grpSp>
      <p:sp>
        <p:nvSpPr>
          <p:cNvPr id="14" name="TextBox 21"/>
          <p:cNvSpPr txBox="1"/>
          <p:nvPr/>
        </p:nvSpPr>
        <p:spPr>
          <a:xfrm>
            <a:off x="1680227" y="227216"/>
            <a:ext cx="8831549" cy="423193"/>
          </a:xfrm>
          <a:prstGeom prst="rect">
            <a:avLst/>
          </a:prstGeom>
        </p:spPr>
        <p:txBody>
          <a:bodyPr lIns="0" tIns="0" rIns="0" bIns="0" rtlCol="0" anchor="t">
            <a:spAutoFit/>
          </a:bodyPr>
          <a:lstStyle/>
          <a:p>
            <a:pPr>
              <a:lnSpc>
                <a:spcPts val="3266"/>
              </a:lnSpc>
              <a:spcBef>
                <a:spcPct val="0"/>
              </a:spcBef>
            </a:pPr>
            <a:r>
              <a:rPr lang="en-US" sz="2800" b="1">
                <a:solidFill>
                  <a:srgbClr val="000000"/>
                </a:solidFill>
                <a:latin typeface="+mj-lt"/>
              </a:rPr>
              <a:t>III. MỘT SỐ BỆNH LIÊN QUAN VỀ ĐƯỜNG TIÊU HÓA</a:t>
            </a:r>
          </a:p>
        </p:txBody>
      </p:sp>
      <p:grpSp>
        <p:nvGrpSpPr>
          <p:cNvPr id="20" name="Group 19"/>
          <p:cNvGrpSpPr/>
          <p:nvPr/>
        </p:nvGrpSpPr>
        <p:grpSpPr>
          <a:xfrm>
            <a:off x="4299785" y="3123195"/>
            <a:ext cx="7415965" cy="3597383"/>
            <a:chOff x="4580034" y="3462634"/>
            <a:chExt cx="7415965" cy="3597383"/>
          </a:xfrm>
        </p:grpSpPr>
        <p:grpSp>
          <p:nvGrpSpPr>
            <p:cNvPr id="17" name="Group 11"/>
            <p:cNvGrpSpPr/>
            <p:nvPr/>
          </p:nvGrpSpPr>
          <p:grpSpPr>
            <a:xfrm>
              <a:off x="4580034" y="3462634"/>
              <a:ext cx="7415965" cy="3597383"/>
              <a:chOff x="0" y="-47625"/>
              <a:chExt cx="3020380" cy="1077140"/>
            </a:xfrm>
          </p:grpSpPr>
          <p:sp>
            <p:nvSpPr>
              <p:cNvPr id="18" name="Freeform 12"/>
              <p:cNvSpPr/>
              <p:nvPr/>
            </p:nvSpPr>
            <p:spPr>
              <a:xfrm>
                <a:off x="0" y="0"/>
                <a:ext cx="3020380" cy="1029515"/>
              </a:xfrm>
              <a:custGeom>
                <a:avLst/>
                <a:gdLst/>
                <a:ahLst/>
                <a:cxnLst/>
                <a:rect l="l" t="t" r="r" b="b"/>
                <a:pathLst>
                  <a:path w="2819674" h="786498">
                    <a:moveTo>
                      <a:pt x="0" y="0"/>
                    </a:moveTo>
                    <a:lnTo>
                      <a:pt x="2819674" y="0"/>
                    </a:lnTo>
                    <a:lnTo>
                      <a:pt x="2819674" y="786498"/>
                    </a:lnTo>
                    <a:lnTo>
                      <a:pt x="0" y="786498"/>
                    </a:lnTo>
                    <a:close/>
                  </a:path>
                </a:pathLst>
              </a:custGeom>
              <a:solidFill>
                <a:srgbClr val="FFE57F"/>
              </a:solidFill>
            </p:spPr>
            <p:txBody>
              <a:bodyPr/>
              <a:lstStyle/>
              <a:p>
                <a:endParaRPr lang="en-US" sz="2800"/>
              </a:p>
            </p:txBody>
          </p:sp>
          <p:sp>
            <p:nvSpPr>
              <p:cNvPr id="19" name="TextBox 13"/>
              <p:cNvSpPr txBox="1"/>
              <p:nvPr/>
            </p:nvSpPr>
            <p:spPr>
              <a:xfrm>
                <a:off x="0" y="-47625"/>
                <a:ext cx="812800" cy="860425"/>
              </a:xfrm>
              <a:prstGeom prst="rect">
                <a:avLst/>
              </a:prstGeom>
            </p:spPr>
            <p:txBody>
              <a:bodyPr lIns="50800" tIns="50800" rIns="50800" bIns="50800" rtlCol="0" anchor="ctr"/>
              <a:lstStyle/>
              <a:p>
                <a:pPr algn="ctr">
                  <a:lnSpc>
                    <a:spcPts val="1866"/>
                  </a:lnSpc>
                </a:pPr>
                <a:endParaRPr sz="2800" b="1">
                  <a:latin typeface="Arial Rounded MT Bold" panose="020F0704030504030204" pitchFamily="34" charset="0"/>
                </a:endParaRPr>
              </a:p>
            </p:txBody>
          </p:sp>
        </p:grpSp>
        <p:sp>
          <p:nvSpPr>
            <p:cNvPr id="15" name="Rectangle 14"/>
            <p:cNvSpPr/>
            <p:nvPr/>
          </p:nvSpPr>
          <p:spPr>
            <a:xfrm>
              <a:off x="4699891" y="3809999"/>
              <a:ext cx="6652322" cy="3160224"/>
            </a:xfrm>
            <a:prstGeom prst="rect">
              <a:avLst/>
            </a:prstGeom>
          </p:spPr>
          <p:txBody>
            <a:bodyPr wrap="square">
              <a:spAutoFit/>
            </a:bodyPr>
            <a:lstStyle/>
            <a:p>
              <a:pPr>
                <a:lnSpc>
                  <a:spcPct val="120000"/>
                </a:lnSpc>
                <a:spcBef>
                  <a:spcPct val="0"/>
                </a:spcBef>
              </a:pPr>
              <a:r>
                <a:rPr lang="vi-VN" sz="2800" b="1" dirty="0">
                  <a:solidFill>
                    <a:srgbClr val="000000"/>
                  </a:solidFill>
                  <a:latin typeface="Calibri" panose="020F0502020204030204" pitchFamily="34" charset="0"/>
                  <a:cs typeface="Calibri" panose="020F0502020204030204" pitchFamily="34" charset="0"/>
                </a:rPr>
                <a:t>- Đánh răng đúng cách buổi sáng sau khi ngủ dậy và buổi tối trước khi đi ngủ.</a:t>
              </a:r>
            </a:p>
            <a:p>
              <a:pPr>
                <a:lnSpc>
                  <a:spcPct val="120000"/>
                </a:lnSpc>
                <a:spcBef>
                  <a:spcPct val="0"/>
                </a:spcBef>
              </a:pPr>
              <a:r>
                <a:rPr lang="vi-VN" sz="2800" b="1" dirty="0">
                  <a:solidFill>
                    <a:srgbClr val="000000"/>
                  </a:solidFill>
                  <a:latin typeface="Calibri" panose="020F0502020204030204" pitchFamily="34" charset="0"/>
                  <a:cs typeface="Calibri" panose="020F0502020204030204" pitchFamily="34" charset="0"/>
                </a:rPr>
                <a:t>- Lấy sạch mảng bám trên răng,</a:t>
              </a:r>
            </a:p>
            <a:p>
              <a:pPr>
                <a:lnSpc>
                  <a:spcPct val="120000"/>
                </a:lnSpc>
                <a:spcBef>
                  <a:spcPct val="0"/>
                </a:spcBef>
              </a:pPr>
              <a:r>
                <a:rPr lang="vi-VN" sz="2800" b="1" dirty="0">
                  <a:solidFill>
                    <a:srgbClr val="000000"/>
                  </a:solidFill>
                  <a:latin typeface="Calibri" panose="020F0502020204030204" pitchFamily="34" charset="0"/>
                  <a:cs typeface="Calibri" panose="020F0502020204030204" pitchFamily="34" charset="0"/>
                </a:rPr>
                <a:t>- Hạn chế ăn đồ ngọt, vệ sinh răng sạch sẽ sau khi ăn.</a:t>
              </a:r>
            </a:p>
            <a:p>
              <a:pPr>
                <a:lnSpc>
                  <a:spcPct val="120000"/>
                </a:lnSpc>
                <a:spcBef>
                  <a:spcPct val="0"/>
                </a:spcBef>
              </a:pPr>
              <a:r>
                <a:rPr lang="vi-VN" sz="2800" b="1" dirty="0">
                  <a:solidFill>
                    <a:srgbClr val="000000"/>
                  </a:solidFill>
                  <a:latin typeface="Calibri" panose="020F0502020204030204" pitchFamily="34" charset="0"/>
                  <a:cs typeface="Calibri" panose="020F0502020204030204" pitchFamily="34" charset="0"/>
                </a:rPr>
                <a:t>- Khám răng định kỳ 4 đến </a:t>
              </a:r>
              <a:r>
                <a:rPr lang="en-US" sz="2800" b="1" dirty="0">
                  <a:solidFill>
                    <a:srgbClr val="000000"/>
                  </a:solidFill>
                  <a:latin typeface="Calibri" panose="020F0502020204030204" pitchFamily="34" charset="0"/>
                  <a:cs typeface="Calibri" panose="020F0502020204030204" pitchFamily="34" charset="0"/>
                </a:rPr>
                <a:t>6</a:t>
              </a:r>
              <a:r>
                <a:rPr lang="vi-VN" sz="2800" b="1" dirty="0">
                  <a:solidFill>
                    <a:srgbClr val="000000"/>
                  </a:solidFill>
                  <a:latin typeface="Calibri" panose="020F0502020204030204" pitchFamily="34" charset="0"/>
                  <a:cs typeface="Calibri" panose="020F0502020204030204" pitchFamily="34" charset="0"/>
                </a:rPr>
                <a:t> tháng một lần.</a:t>
              </a:r>
            </a:p>
          </p:txBody>
        </p:sp>
      </p:grpSp>
      <p:pic>
        <p:nvPicPr>
          <p:cNvPr id="16388" name="Picture 4" descr="Hàm răng bị vi khuẩn 'tàn phá' như thế nào? - Cetec Dental Lab"/>
          <p:cNvPicPr>
            <a:picLocks noChangeAspect="1" noChangeArrowheads="1"/>
          </p:cNvPicPr>
          <p:nvPr/>
        </p:nvPicPr>
        <p:blipFill>
          <a:blip r:embed="rId6">
            <a:clrChange>
              <a:clrFrom>
                <a:srgbClr val="FFF8AA"/>
              </a:clrFrom>
              <a:clrTo>
                <a:srgbClr val="FFF8AA">
                  <a:alpha val="0"/>
                </a:srgbClr>
              </a:clrTo>
            </a:clrChange>
            <a:extLst>
              <a:ext uri="{28A0092B-C50C-407E-A947-70E740481C1C}">
                <a14:useLocalDpi xmlns:a14="http://schemas.microsoft.com/office/drawing/2010/main" val="0"/>
              </a:ext>
            </a:extLst>
          </a:blip>
          <a:srcRect/>
          <a:stretch>
            <a:fillRect/>
          </a:stretch>
        </p:blipFill>
        <p:spPr bwMode="auto">
          <a:xfrm>
            <a:off x="228601" y="3174827"/>
            <a:ext cx="4202031" cy="3418926"/>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2"/>
          <p:cNvSpPr txBox="1"/>
          <p:nvPr/>
        </p:nvSpPr>
        <p:spPr>
          <a:xfrm>
            <a:off x="687211" y="984251"/>
            <a:ext cx="6584163" cy="398635"/>
          </a:xfrm>
          <a:prstGeom prst="rect">
            <a:avLst/>
          </a:prstGeom>
        </p:spPr>
        <p:txBody>
          <a:bodyPr lIns="0" tIns="0" rIns="0" bIns="0" rtlCol="0" anchor="t">
            <a:spAutoFit/>
          </a:bodyPr>
          <a:lstStyle/>
          <a:p>
            <a:pPr>
              <a:lnSpc>
                <a:spcPts val="3266"/>
              </a:lnSpc>
              <a:spcBef>
                <a:spcPct val="0"/>
              </a:spcBef>
            </a:pPr>
            <a:r>
              <a:rPr lang="en-US" sz="2400" b="1">
                <a:solidFill>
                  <a:srgbClr val="000000"/>
                </a:solidFill>
                <a:latin typeface="+mj-lt"/>
              </a:rPr>
              <a:t>1. Sâu răng</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388"/>
                                        </p:tgtEl>
                                        <p:attrNameLst>
                                          <p:attrName>style.visibility</p:attrName>
                                        </p:attrNameLst>
                                      </p:cBhvr>
                                      <p:to>
                                        <p:strVal val="visible"/>
                                      </p:to>
                                    </p:set>
                                    <p:animEffect transition="in" filter="fade">
                                      <p:cBhvr>
                                        <p:cTn id="21" dur="1000"/>
                                        <p:tgtEl>
                                          <p:spTgt spid="16388"/>
                                        </p:tgtEl>
                                      </p:cBhvr>
                                    </p:animEffect>
                                    <p:anim calcmode="lin" valueType="num">
                                      <p:cBhvr>
                                        <p:cTn id="22" dur="1000" fill="hold"/>
                                        <p:tgtEl>
                                          <p:spTgt spid="16388"/>
                                        </p:tgtEl>
                                        <p:attrNameLst>
                                          <p:attrName>ppt_x</p:attrName>
                                        </p:attrNameLst>
                                      </p:cBhvr>
                                      <p:tavLst>
                                        <p:tav tm="0">
                                          <p:val>
                                            <p:strVal val="#ppt_x"/>
                                          </p:val>
                                        </p:tav>
                                        <p:tav tm="100000">
                                          <p:val>
                                            <p:strVal val="#ppt_x"/>
                                          </p:val>
                                        </p:tav>
                                      </p:tavLst>
                                    </p:anim>
                                    <p:anim calcmode="lin" valueType="num">
                                      <p:cBhvr>
                                        <p:cTn id="23" dur="1000" fill="hold"/>
                                        <p:tgtEl>
                                          <p:spTgt spid="1638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ƯỚNG DẪN VỆ SINH RĂNG MIỆ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102988"/>
            <a:ext cx="3503790" cy="373403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2"/>
          <p:cNvGrpSpPr/>
          <p:nvPr/>
        </p:nvGrpSpPr>
        <p:grpSpPr>
          <a:xfrm>
            <a:off x="-558149" y="-1160587"/>
            <a:ext cx="14780655" cy="2057400"/>
            <a:chOff x="0" y="0"/>
            <a:chExt cx="5840792" cy="812800"/>
          </a:xfrm>
        </p:grpSpPr>
        <p:sp>
          <p:nvSpPr>
            <p:cNvPr id="3" name="Freeform 3"/>
            <p:cNvSpPr/>
            <p:nvPr/>
          </p:nvSpPr>
          <p:spPr>
            <a:xfrm>
              <a:off x="0" y="0"/>
              <a:ext cx="5840792" cy="812800"/>
            </a:xfrm>
            <a:custGeom>
              <a:avLst/>
              <a:gdLst/>
              <a:ahLst/>
              <a:cxnLst/>
              <a:rect l="l" t="t" r="r" b="b"/>
              <a:pathLst>
                <a:path w="5840792" h="812800">
                  <a:moveTo>
                    <a:pt x="0" y="0"/>
                  </a:moveTo>
                  <a:lnTo>
                    <a:pt x="5840792" y="0"/>
                  </a:lnTo>
                  <a:lnTo>
                    <a:pt x="5840792" y="812800"/>
                  </a:lnTo>
                  <a:lnTo>
                    <a:pt x="0" y="812800"/>
                  </a:lnTo>
                  <a:close/>
                </a:path>
              </a:pathLst>
            </a:custGeom>
            <a:gradFill rotWithShape="1">
              <a:gsLst>
                <a:gs pos="0">
                  <a:srgbClr val="FF5757">
                    <a:alpha val="50000"/>
                  </a:srgbClr>
                </a:gs>
                <a:gs pos="100000">
                  <a:srgbClr val="8C52FF">
                    <a:alpha val="50000"/>
                  </a:srgbClr>
                </a:gs>
              </a:gsLst>
              <a:lin ang="0"/>
            </a:gra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Rounded MT Bold" panose="020F0704030504030204" pitchFamily="34" charset="0"/>
              </a:endParaRPr>
            </a:p>
          </p:txBody>
        </p:sp>
      </p:grpSp>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87211" y="1"/>
            <a:ext cx="896579" cy="896813"/>
          </a:xfrm>
          <a:prstGeom prst="rect">
            <a:avLst/>
          </a:prstGeom>
        </p:spPr>
      </p:pic>
      <p:grpSp>
        <p:nvGrpSpPr>
          <p:cNvPr id="8" name="Group 8"/>
          <p:cNvGrpSpPr/>
          <p:nvPr/>
        </p:nvGrpSpPr>
        <p:grpSpPr>
          <a:xfrm>
            <a:off x="687210" y="1524001"/>
            <a:ext cx="10817582" cy="1515203"/>
            <a:chOff x="0" y="0"/>
            <a:chExt cx="21640800" cy="3030405"/>
          </a:xfrm>
        </p:grpSpPr>
        <p:grpSp>
          <p:nvGrpSpPr>
            <p:cNvPr id="9" name="Group 9"/>
            <p:cNvGrpSpPr/>
            <p:nvPr/>
          </p:nvGrpSpPr>
          <p:grpSpPr>
            <a:xfrm>
              <a:off x="815061" y="554958"/>
              <a:ext cx="20825739" cy="2475447"/>
              <a:chOff x="0" y="0"/>
              <a:chExt cx="4113726" cy="488977"/>
            </a:xfrm>
          </p:grpSpPr>
          <p:sp>
            <p:nvSpPr>
              <p:cNvPr id="10" name="Freeform 10"/>
              <p:cNvSpPr/>
              <p:nvPr/>
            </p:nvSpPr>
            <p:spPr>
              <a:xfrm>
                <a:off x="0" y="0"/>
                <a:ext cx="4113726" cy="488977"/>
              </a:xfrm>
              <a:custGeom>
                <a:avLst/>
                <a:gdLst/>
                <a:ahLst/>
                <a:cxnLst/>
                <a:rect l="l" t="t" r="r" b="b"/>
                <a:pathLst>
                  <a:path w="4113726" h="488977">
                    <a:moveTo>
                      <a:pt x="0" y="0"/>
                    </a:moveTo>
                    <a:lnTo>
                      <a:pt x="4113726" y="0"/>
                    </a:lnTo>
                    <a:lnTo>
                      <a:pt x="4113726" y="488977"/>
                    </a:lnTo>
                    <a:lnTo>
                      <a:pt x="0" y="488977"/>
                    </a:lnTo>
                    <a:close/>
                  </a:path>
                </a:pathLst>
              </a:custGeom>
              <a:solidFill>
                <a:srgbClr val="D2C7FF"/>
              </a:solidFill>
            </p:spPr>
            <p:txBody>
              <a:bodyPr/>
              <a:lstStyle/>
              <a:p>
                <a:endParaRPr lang="en-US"/>
              </a:p>
            </p:txBody>
          </p:sp>
          <p:sp>
            <p:nvSpPr>
              <p:cNvPr id="11" name="TextBox 11"/>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Rounded MT Bold" panose="020F0704030504030204" pitchFamily="34" charset="0"/>
                </a:endParaRPr>
              </a:p>
            </p:txBody>
          </p:sp>
        </p:grpSp>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0" y="0"/>
              <a:ext cx="1630123" cy="1734173"/>
            </a:xfrm>
            <a:prstGeom prst="rect">
              <a:avLst/>
            </a:prstGeom>
          </p:spPr>
        </p:pic>
        <p:sp>
          <p:nvSpPr>
            <p:cNvPr id="13" name="TextBox 13"/>
            <p:cNvSpPr txBox="1"/>
            <p:nvPr/>
          </p:nvSpPr>
          <p:spPr>
            <a:xfrm>
              <a:off x="1793625" y="944196"/>
              <a:ext cx="19246662" cy="1698925"/>
            </a:xfrm>
            <a:prstGeom prst="rect">
              <a:avLst/>
            </a:prstGeom>
          </p:spPr>
          <p:txBody>
            <a:bodyPr wrap="square" lIns="0" tIns="0" rIns="0" bIns="0" rtlCol="0" anchor="t">
              <a:spAutoFit/>
            </a:bodyPr>
            <a:lstStyle/>
            <a:p>
              <a:pPr>
                <a:lnSpc>
                  <a:spcPct val="120000"/>
                </a:lnSpc>
                <a:spcBef>
                  <a:spcPct val="0"/>
                </a:spcBef>
              </a:pPr>
              <a:r>
                <a:rPr lang="en-US" sz="2400" b="1">
                  <a:solidFill>
                    <a:srgbClr val="000000"/>
                  </a:solidFill>
                  <a:latin typeface="Calibri" panose="020F0502020204030204" pitchFamily="34" charset="0"/>
                  <a:cs typeface="Calibri" panose="020F0502020204030204" pitchFamily="34" charset="0"/>
                </a:rPr>
                <a:t>Đề xuất một số biện pháp giúp phòng chống sâu răng </a:t>
              </a:r>
              <a:r>
                <a:rPr lang="vi-VN" sz="2400" b="1">
                  <a:solidFill>
                    <a:srgbClr val="000000"/>
                  </a:solidFill>
                  <a:latin typeface="Calibri" panose="020F0502020204030204" pitchFamily="34" charset="0"/>
                  <a:cs typeface="Calibri" panose="020F0502020204030204" pitchFamily="34" charset="0"/>
                </a:rPr>
                <a:t>và các việc nên làm để hạn chế những ảnh hướng tới sức khoẻ khi đã bị sâu răng.</a:t>
              </a:r>
              <a:endParaRPr lang="en-US" sz="2400" b="1">
                <a:solidFill>
                  <a:srgbClr val="000000"/>
                </a:solidFill>
                <a:latin typeface="Calibri" panose="020F0502020204030204" pitchFamily="34" charset="0"/>
                <a:cs typeface="Calibri" panose="020F0502020204030204" pitchFamily="34" charset="0"/>
              </a:endParaRPr>
            </a:p>
          </p:txBody>
        </p:sp>
      </p:grpSp>
      <p:sp>
        <p:nvSpPr>
          <p:cNvPr id="14" name="TextBox 21"/>
          <p:cNvSpPr txBox="1"/>
          <p:nvPr/>
        </p:nvSpPr>
        <p:spPr>
          <a:xfrm>
            <a:off x="1680227" y="227216"/>
            <a:ext cx="8831549" cy="423193"/>
          </a:xfrm>
          <a:prstGeom prst="rect">
            <a:avLst/>
          </a:prstGeom>
        </p:spPr>
        <p:txBody>
          <a:bodyPr lIns="0" tIns="0" rIns="0" bIns="0" rtlCol="0" anchor="t">
            <a:spAutoFit/>
          </a:bodyPr>
          <a:lstStyle/>
          <a:p>
            <a:pPr>
              <a:lnSpc>
                <a:spcPts val="3266"/>
              </a:lnSpc>
              <a:spcBef>
                <a:spcPct val="0"/>
              </a:spcBef>
            </a:pPr>
            <a:r>
              <a:rPr lang="en-US" sz="2800" b="1">
                <a:solidFill>
                  <a:srgbClr val="000000"/>
                </a:solidFill>
                <a:latin typeface="+mj-lt"/>
              </a:rPr>
              <a:t>III. MỘT SỐ BỆNH LIÊN QUAN VỀ ĐƯỜNG TIÊU HÓA</a:t>
            </a:r>
          </a:p>
        </p:txBody>
      </p:sp>
      <p:grpSp>
        <p:nvGrpSpPr>
          <p:cNvPr id="6" name="Group 5"/>
          <p:cNvGrpSpPr/>
          <p:nvPr/>
        </p:nvGrpSpPr>
        <p:grpSpPr>
          <a:xfrm>
            <a:off x="4742505" y="3074767"/>
            <a:ext cx="7258995" cy="3556017"/>
            <a:chOff x="4573125" y="3459981"/>
            <a:chExt cx="7258995" cy="3556017"/>
          </a:xfrm>
        </p:grpSpPr>
        <p:grpSp>
          <p:nvGrpSpPr>
            <p:cNvPr id="17" name="Group 11"/>
            <p:cNvGrpSpPr/>
            <p:nvPr/>
          </p:nvGrpSpPr>
          <p:grpSpPr>
            <a:xfrm>
              <a:off x="4580034" y="3459981"/>
              <a:ext cx="7252086" cy="3556017"/>
              <a:chOff x="0" y="-47625"/>
              <a:chExt cx="2953635" cy="1064754"/>
            </a:xfrm>
          </p:grpSpPr>
          <p:sp>
            <p:nvSpPr>
              <p:cNvPr id="18" name="Freeform 12"/>
              <p:cNvSpPr/>
              <p:nvPr/>
            </p:nvSpPr>
            <p:spPr>
              <a:xfrm>
                <a:off x="0" y="0"/>
                <a:ext cx="2953635" cy="1017129"/>
              </a:xfrm>
              <a:custGeom>
                <a:avLst/>
                <a:gdLst/>
                <a:ahLst/>
                <a:cxnLst/>
                <a:rect l="l" t="t" r="r" b="b"/>
                <a:pathLst>
                  <a:path w="2819674" h="786498">
                    <a:moveTo>
                      <a:pt x="0" y="0"/>
                    </a:moveTo>
                    <a:lnTo>
                      <a:pt x="2819674" y="0"/>
                    </a:lnTo>
                    <a:lnTo>
                      <a:pt x="2819674" y="786498"/>
                    </a:lnTo>
                    <a:lnTo>
                      <a:pt x="0" y="786498"/>
                    </a:lnTo>
                    <a:close/>
                  </a:path>
                </a:pathLst>
              </a:custGeom>
              <a:solidFill>
                <a:srgbClr val="FFE57F"/>
              </a:solidFill>
            </p:spPr>
            <p:txBody>
              <a:bodyPr/>
              <a:lstStyle/>
              <a:p>
                <a:endParaRPr lang="en-US" sz="2800"/>
              </a:p>
            </p:txBody>
          </p:sp>
          <p:sp>
            <p:nvSpPr>
              <p:cNvPr id="19" name="TextBox 13"/>
              <p:cNvSpPr txBox="1"/>
              <p:nvPr/>
            </p:nvSpPr>
            <p:spPr>
              <a:xfrm>
                <a:off x="0" y="-47625"/>
                <a:ext cx="812800" cy="860425"/>
              </a:xfrm>
              <a:prstGeom prst="rect">
                <a:avLst/>
              </a:prstGeom>
            </p:spPr>
            <p:txBody>
              <a:bodyPr lIns="50800" tIns="50800" rIns="50800" bIns="50800" rtlCol="0" anchor="ctr"/>
              <a:lstStyle/>
              <a:p>
                <a:pPr algn="ctr">
                  <a:lnSpc>
                    <a:spcPts val="1866"/>
                  </a:lnSpc>
                </a:pPr>
                <a:endParaRPr sz="2800" b="1">
                  <a:latin typeface="Arial Rounded MT Bold" panose="020F0704030504030204" pitchFamily="34" charset="0"/>
                </a:endParaRPr>
              </a:p>
            </p:txBody>
          </p:sp>
        </p:grpSp>
        <p:sp>
          <p:nvSpPr>
            <p:cNvPr id="16" name="Rectangle 15"/>
            <p:cNvSpPr/>
            <p:nvPr/>
          </p:nvSpPr>
          <p:spPr>
            <a:xfrm>
              <a:off x="4573125" y="3737405"/>
              <a:ext cx="7252085" cy="3160224"/>
            </a:xfrm>
            <a:prstGeom prst="rect">
              <a:avLst/>
            </a:prstGeom>
          </p:spPr>
          <p:txBody>
            <a:bodyPr wrap="square">
              <a:spAutoFit/>
            </a:bodyPr>
            <a:lstStyle/>
            <a:p>
              <a:pPr>
                <a:lnSpc>
                  <a:spcPct val="120000"/>
                </a:lnSpc>
                <a:spcBef>
                  <a:spcPct val="0"/>
                </a:spcBef>
              </a:pPr>
              <a:r>
                <a:rPr lang="vi-VN" sz="2800" b="1" dirty="0">
                  <a:solidFill>
                    <a:srgbClr val="000000"/>
                  </a:solidFill>
                  <a:latin typeface="Calibri" panose="020F0502020204030204" pitchFamily="34" charset="0"/>
                  <a:cs typeface="Calibri" panose="020F0502020204030204" pitchFamily="34" charset="0"/>
                </a:rPr>
                <a:t>Các việc nên làm để hạn chế những ảnh hưởng tới sức khoẻ khi đã bị sâu răng:</a:t>
              </a:r>
            </a:p>
            <a:p>
              <a:pPr>
                <a:lnSpc>
                  <a:spcPct val="120000"/>
                </a:lnSpc>
                <a:spcBef>
                  <a:spcPct val="0"/>
                </a:spcBef>
              </a:pPr>
              <a:r>
                <a:rPr lang="vi-VN" sz="2800" b="1" dirty="0">
                  <a:solidFill>
                    <a:srgbClr val="000000"/>
                  </a:solidFill>
                  <a:latin typeface="Calibri" panose="020F0502020204030204" pitchFamily="34" charset="0"/>
                  <a:cs typeface="Calibri" panose="020F0502020204030204" pitchFamily="34" charset="0"/>
                </a:rPr>
                <a:t>- Hạn chế ăn đồ quá nóng hoặc quá lạnh.</a:t>
              </a:r>
            </a:p>
            <a:p>
              <a:pPr>
                <a:lnSpc>
                  <a:spcPct val="120000"/>
                </a:lnSpc>
                <a:spcBef>
                  <a:spcPct val="0"/>
                </a:spcBef>
              </a:pPr>
              <a:r>
                <a:rPr lang="vi-VN" sz="2800" b="1" dirty="0">
                  <a:solidFill>
                    <a:srgbClr val="000000"/>
                  </a:solidFill>
                  <a:latin typeface="Calibri" panose="020F0502020204030204" pitchFamily="34" charset="0"/>
                  <a:cs typeface="Calibri" panose="020F0502020204030204" pitchFamily="34" charset="0"/>
                </a:rPr>
                <a:t>- Vệ sinh răng miệng đúng cách (đánh răng, súc miệng bằng các dung dịch vệ sinh răng miệng).</a:t>
              </a:r>
            </a:p>
            <a:p>
              <a:pPr>
                <a:lnSpc>
                  <a:spcPct val="120000"/>
                </a:lnSpc>
                <a:spcBef>
                  <a:spcPct val="0"/>
                </a:spcBef>
              </a:pPr>
              <a:r>
                <a:rPr lang="vi-VN" sz="2800" b="1" dirty="0">
                  <a:solidFill>
                    <a:srgbClr val="000000"/>
                  </a:solidFill>
                  <a:latin typeface="Calibri" panose="020F0502020204030204" pitchFamily="34" charset="0"/>
                  <a:cs typeface="Calibri" panose="020F0502020204030204" pitchFamily="34" charset="0"/>
                </a:rPr>
                <a:t>- Điều trị vùng răng bị sâu ngay khi phát hiện.</a:t>
              </a:r>
            </a:p>
          </p:txBody>
        </p:sp>
      </p:grpSp>
      <p:sp>
        <p:nvSpPr>
          <p:cNvPr id="20" name="TextBox 22"/>
          <p:cNvSpPr txBox="1"/>
          <p:nvPr/>
        </p:nvSpPr>
        <p:spPr>
          <a:xfrm>
            <a:off x="687211" y="984251"/>
            <a:ext cx="6584163" cy="398635"/>
          </a:xfrm>
          <a:prstGeom prst="rect">
            <a:avLst/>
          </a:prstGeom>
        </p:spPr>
        <p:txBody>
          <a:bodyPr lIns="0" tIns="0" rIns="0" bIns="0" rtlCol="0" anchor="t">
            <a:spAutoFit/>
          </a:bodyPr>
          <a:lstStyle/>
          <a:p>
            <a:pPr>
              <a:lnSpc>
                <a:spcPts val="3266"/>
              </a:lnSpc>
              <a:spcBef>
                <a:spcPct val="0"/>
              </a:spcBef>
            </a:pPr>
            <a:r>
              <a:rPr lang="en-US" sz="2400" b="1">
                <a:solidFill>
                  <a:srgbClr val="000000"/>
                </a:solidFill>
                <a:latin typeface="+mj-lt"/>
              </a:rPr>
              <a:t>1. Sâu răng</a:t>
            </a:r>
          </a:p>
        </p:txBody>
      </p:sp>
    </p:spTree>
    <p:extLst>
      <p:ext uri="{BB962C8B-B14F-4D97-AF65-F5344CB8AC3E}">
        <p14:creationId xmlns:p14="http://schemas.microsoft.com/office/powerpoint/2010/main" val="15831439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386"/>
                                        </p:tgtEl>
                                        <p:attrNameLst>
                                          <p:attrName>style.visibility</p:attrName>
                                        </p:attrNameLst>
                                      </p:cBhvr>
                                      <p:to>
                                        <p:strVal val="visible"/>
                                      </p:to>
                                    </p:set>
                                    <p:animEffect transition="in" filter="fade">
                                      <p:cBhvr>
                                        <p:cTn id="14" dur="1000"/>
                                        <p:tgtEl>
                                          <p:spTgt spid="16386"/>
                                        </p:tgtEl>
                                      </p:cBhvr>
                                    </p:animEffect>
                                    <p:anim calcmode="lin" valueType="num">
                                      <p:cBhvr>
                                        <p:cTn id="15" dur="1000" fill="hold"/>
                                        <p:tgtEl>
                                          <p:spTgt spid="16386"/>
                                        </p:tgtEl>
                                        <p:attrNameLst>
                                          <p:attrName>ppt_x</p:attrName>
                                        </p:attrNameLst>
                                      </p:cBhvr>
                                      <p:tavLst>
                                        <p:tav tm="0">
                                          <p:val>
                                            <p:strVal val="#ppt_x"/>
                                          </p:val>
                                        </p:tav>
                                        <p:tav tm="100000">
                                          <p:val>
                                            <p:strVal val="#ppt_x"/>
                                          </p:val>
                                        </p:tav>
                                      </p:tavLst>
                                    </p:anim>
                                    <p:anim calcmode="lin" valueType="num">
                                      <p:cBhvr>
                                        <p:cTn id="16" dur="1000" fill="hold"/>
                                        <p:tgtEl>
                                          <p:spTgt spid="163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8149" y="-1160587"/>
            <a:ext cx="14780655" cy="2057400"/>
            <a:chOff x="0" y="0"/>
            <a:chExt cx="5840792" cy="812800"/>
          </a:xfrm>
        </p:grpSpPr>
        <p:sp>
          <p:nvSpPr>
            <p:cNvPr id="3" name="Freeform 3"/>
            <p:cNvSpPr/>
            <p:nvPr/>
          </p:nvSpPr>
          <p:spPr>
            <a:xfrm>
              <a:off x="0" y="0"/>
              <a:ext cx="5840792" cy="812800"/>
            </a:xfrm>
            <a:custGeom>
              <a:avLst/>
              <a:gdLst/>
              <a:ahLst/>
              <a:cxnLst/>
              <a:rect l="l" t="t" r="r" b="b"/>
              <a:pathLst>
                <a:path w="5840792" h="812800">
                  <a:moveTo>
                    <a:pt x="0" y="0"/>
                  </a:moveTo>
                  <a:lnTo>
                    <a:pt x="5840792" y="0"/>
                  </a:lnTo>
                  <a:lnTo>
                    <a:pt x="5840792" y="812800"/>
                  </a:lnTo>
                  <a:lnTo>
                    <a:pt x="0" y="812800"/>
                  </a:lnTo>
                  <a:close/>
                </a:path>
              </a:pathLst>
            </a:custGeom>
            <a:gradFill rotWithShape="1">
              <a:gsLst>
                <a:gs pos="0">
                  <a:srgbClr val="FF5757">
                    <a:alpha val="50000"/>
                  </a:srgbClr>
                </a:gs>
                <a:gs pos="100000">
                  <a:srgbClr val="8C52FF">
                    <a:alpha val="50000"/>
                  </a:srgbClr>
                </a:gs>
              </a:gsLst>
              <a:lin ang="0"/>
            </a:gra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mj-lt"/>
              </a:endParaRPr>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87211" y="1"/>
            <a:ext cx="896579" cy="896813"/>
          </a:xfrm>
          <a:prstGeom prst="rect">
            <a:avLst/>
          </a:prstGeom>
        </p:spPr>
      </p:pic>
      <p:sp>
        <p:nvSpPr>
          <p:cNvPr id="21" name="TextBox 21"/>
          <p:cNvSpPr txBox="1"/>
          <p:nvPr/>
        </p:nvSpPr>
        <p:spPr>
          <a:xfrm>
            <a:off x="1680227" y="227216"/>
            <a:ext cx="8831549" cy="423193"/>
          </a:xfrm>
          <a:prstGeom prst="rect">
            <a:avLst/>
          </a:prstGeom>
        </p:spPr>
        <p:txBody>
          <a:bodyPr lIns="0" tIns="0" rIns="0" bIns="0" rtlCol="0" anchor="t">
            <a:spAutoFit/>
          </a:bodyPr>
          <a:lstStyle/>
          <a:p>
            <a:pPr>
              <a:lnSpc>
                <a:spcPts val="3266"/>
              </a:lnSpc>
              <a:spcBef>
                <a:spcPct val="0"/>
              </a:spcBef>
            </a:pPr>
            <a:r>
              <a:rPr lang="en-US" sz="2800" b="1">
                <a:solidFill>
                  <a:srgbClr val="000000"/>
                </a:solidFill>
                <a:latin typeface="+mj-lt"/>
              </a:rPr>
              <a:t>III. MỘT SỐ BỆNH LIÊN QUAN VỀ ĐƯỜNG TIÊU HÓA</a:t>
            </a:r>
          </a:p>
        </p:txBody>
      </p:sp>
      <p:sp>
        <p:nvSpPr>
          <p:cNvPr id="22" name="TextBox 22"/>
          <p:cNvSpPr txBox="1"/>
          <p:nvPr/>
        </p:nvSpPr>
        <p:spPr>
          <a:xfrm>
            <a:off x="1731574" y="756037"/>
            <a:ext cx="6584163" cy="398635"/>
          </a:xfrm>
          <a:prstGeom prst="rect">
            <a:avLst/>
          </a:prstGeom>
        </p:spPr>
        <p:txBody>
          <a:bodyPr lIns="0" tIns="0" rIns="0" bIns="0" rtlCol="0" anchor="t">
            <a:spAutoFit/>
          </a:bodyPr>
          <a:lstStyle/>
          <a:p>
            <a:pPr>
              <a:lnSpc>
                <a:spcPts val="3266"/>
              </a:lnSpc>
              <a:spcBef>
                <a:spcPct val="0"/>
              </a:spcBef>
            </a:pPr>
            <a:r>
              <a:rPr lang="en-US" sz="2400" b="1" dirty="0">
                <a:solidFill>
                  <a:srgbClr val="000000"/>
                </a:solidFill>
                <a:latin typeface="+mj-lt"/>
              </a:rPr>
              <a:t>2. </a:t>
            </a:r>
            <a:r>
              <a:rPr lang="en-US" sz="2400" b="1" dirty="0" err="1">
                <a:solidFill>
                  <a:srgbClr val="000000"/>
                </a:solidFill>
                <a:latin typeface="+mj-lt"/>
              </a:rPr>
              <a:t>Viêm</a:t>
            </a:r>
            <a:r>
              <a:rPr lang="en-US" sz="2400" b="1" dirty="0">
                <a:solidFill>
                  <a:srgbClr val="000000"/>
                </a:solidFill>
                <a:latin typeface="+mj-lt"/>
              </a:rPr>
              <a:t> </a:t>
            </a:r>
            <a:r>
              <a:rPr lang="en-US" sz="2400" b="1" dirty="0" err="1">
                <a:solidFill>
                  <a:srgbClr val="000000"/>
                </a:solidFill>
                <a:latin typeface="+mj-lt"/>
              </a:rPr>
              <a:t>loét</a:t>
            </a:r>
            <a:r>
              <a:rPr lang="en-US" sz="2400" b="1" dirty="0">
                <a:solidFill>
                  <a:srgbClr val="000000"/>
                </a:solidFill>
                <a:latin typeface="+mj-lt"/>
              </a:rPr>
              <a:t> </a:t>
            </a:r>
            <a:r>
              <a:rPr lang="en-US" sz="2400" b="1" dirty="0" err="1">
                <a:solidFill>
                  <a:srgbClr val="000000"/>
                </a:solidFill>
                <a:latin typeface="+mj-lt"/>
              </a:rPr>
              <a:t>dạ</a:t>
            </a:r>
            <a:r>
              <a:rPr lang="en-US" sz="2400" b="1" dirty="0">
                <a:solidFill>
                  <a:srgbClr val="000000"/>
                </a:solidFill>
                <a:latin typeface="+mj-lt"/>
              </a:rPr>
              <a:t> </a:t>
            </a:r>
            <a:r>
              <a:rPr lang="en-US" sz="2400" b="1" dirty="0" err="1">
                <a:solidFill>
                  <a:srgbClr val="000000"/>
                </a:solidFill>
                <a:latin typeface="+mj-lt"/>
              </a:rPr>
              <a:t>dày</a:t>
            </a:r>
            <a:r>
              <a:rPr lang="en-US" sz="2400" b="1" dirty="0">
                <a:solidFill>
                  <a:srgbClr val="000000"/>
                </a:solidFill>
                <a:latin typeface="+mj-lt"/>
              </a:rPr>
              <a:t>- </a:t>
            </a:r>
            <a:r>
              <a:rPr lang="en-US" sz="2400" b="1" dirty="0" err="1">
                <a:solidFill>
                  <a:srgbClr val="000000"/>
                </a:solidFill>
                <a:latin typeface="+mj-lt"/>
              </a:rPr>
              <a:t>tá</a:t>
            </a:r>
            <a:r>
              <a:rPr lang="en-US" sz="2400" b="1" dirty="0">
                <a:solidFill>
                  <a:srgbClr val="000000"/>
                </a:solidFill>
                <a:latin typeface="+mj-lt"/>
              </a:rPr>
              <a:t> </a:t>
            </a:r>
            <a:r>
              <a:rPr lang="en-US" sz="2400" b="1" dirty="0" err="1">
                <a:solidFill>
                  <a:srgbClr val="000000"/>
                </a:solidFill>
                <a:latin typeface="+mj-lt"/>
              </a:rPr>
              <a:t>tràng</a:t>
            </a:r>
            <a:endParaRPr lang="en-US" sz="2400" b="1" dirty="0">
              <a:solidFill>
                <a:srgbClr val="000000"/>
              </a:solidFill>
              <a:latin typeface="+mj-lt"/>
            </a:endParaRPr>
          </a:p>
        </p:txBody>
      </p:sp>
      <p:sp>
        <p:nvSpPr>
          <p:cNvPr id="20" name="TextBox 9"/>
          <p:cNvSpPr txBox="1"/>
          <p:nvPr/>
        </p:nvSpPr>
        <p:spPr>
          <a:xfrm>
            <a:off x="687211" y="1436986"/>
            <a:ext cx="1999463" cy="1754288"/>
          </a:xfrm>
          <a:prstGeom prst="rect">
            <a:avLst/>
          </a:prstGeom>
        </p:spPr>
        <p:txBody>
          <a:bodyPr lIns="50800" tIns="50800" rIns="50800" bIns="50800" rtlCol="0" anchor="ctr"/>
          <a:lstStyle/>
          <a:p>
            <a:pPr algn="ctr">
              <a:lnSpc>
                <a:spcPct val="120000"/>
              </a:lnSpc>
            </a:pPr>
            <a:endParaRPr b="1">
              <a:latin typeface="+mj-lt"/>
            </a:endParaRPr>
          </a:p>
        </p:txBody>
      </p:sp>
      <p:grpSp>
        <p:nvGrpSpPr>
          <p:cNvPr id="24" name="Group 11"/>
          <p:cNvGrpSpPr/>
          <p:nvPr/>
        </p:nvGrpSpPr>
        <p:grpSpPr>
          <a:xfrm>
            <a:off x="0" y="1743901"/>
            <a:ext cx="7330967" cy="5114098"/>
            <a:chOff x="0" y="0"/>
            <a:chExt cx="2137363" cy="1040067"/>
          </a:xfrm>
        </p:grpSpPr>
        <p:sp>
          <p:nvSpPr>
            <p:cNvPr id="25" name="Freeform 12"/>
            <p:cNvSpPr/>
            <p:nvPr/>
          </p:nvSpPr>
          <p:spPr>
            <a:xfrm>
              <a:off x="0" y="0"/>
              <a:ext cx="2137363" cy="1040067"/>
            </a:xfrm>
            <a:custGeom>
              <a:avLst/>
              <a:gdLst/>
              <a:ahLst/>
              <a:cxnLst/>
              <a:rect l="l" t="t" r="r" b="b"/>
              <a:pathLst>
                <a:path w="2137363" h="1040067">
                  <a:moveTo>
                    <a:pt x="48654" y="0"/>
                  </a:moveTo>
                  <a:lnTo>
                    <a:pt x="2088710" y="0"/>
                  </a:lnTo>
                  <a:cubicBezTo>
                    <a:pt x="2115580" y="0"/>
                    <a:pt x="2137363" y="21783"/>
                    <a:pt x="2137363" y="48654"/>
                  </a:cubicBezTo>
                  <a:lnTo>
                    <a:pt x="2137363" y="991414"/>
                  </a:lnTo>
                  <a:cubicBezTo>
                    <a:pt x="2137363" y="1018284"/>
                    <a:pt x="2115580" y="1040067"/>
                    <a:pt x="2088710" y="1040067"/>
                  </a:cubicBezTo>
                  <a:lnTo>
                    <a:pt x="48654" y="1040067"/>
                  </a:lnTo>
                  <a:cubicBezTo>
                    <a:pt x="21783" y="1040067"/>
                    <a:pt x="0" y="1018284"/>
                    <a:pt x="0" y="991414"/>
                  </a:cubicBezTo>
                  <a:lnTo>
                    <a:pt x="0" y="48654"/>
                  </a:lnTo>
                  <a:cubicBezTo>
                    <a:pt x="0" y="21783"/>
                    <a:pt x="21783" y="0"/>
                    <a:pt x="48654" y="0"/>
                  </a:cubicBezTo>
                  <a:close/>
                </a:path>
              </a:pathLst>
            </a:custGeom>
            <a:solidFill>
              <a:srgbClr val="C1FF72"/>
            </a:solidFill>
          </p:spPr>
          <p:txBody>
            <a:bodyPr/>
            <a:lstStyle/>
            <a:p>
              <a:endParaRPr lang="en-US"/>
            </a:p>
          </p:txBody>
        </p:sp>
        <p:sp>
          <p:nvSpPr>
            <p:cNvPr id="26" name="TextBox 13"/>
            <p:cNvSpPr txBox="1"/>
            <p:nvPr/>
          </p:nvSpPr>
          <p:spPr>
            <a:xfrm>
              <a:off x="0" y="-47625"/>
              <a:ext cx="812800" cy="860425"/>
            </a:xfrm>
            <a:prstGeom prst="rect">
              <a:avLst/>
            </a:prstGeom>
          </p:spPr>
          <p:txBody>
            <a:bodyPr lIns="50800" tIns="50800" rIns="50800" bIns="50800" rtlCol="0" anchor="ctr"/>
            <a:lstStyle/>
            <a:p>
              <a:pPr algn="ctr">
                <a:lnSpc>
                  <a:spcPts val="1866"/>
                </a:lnSpc>
              </a:pPr>
              <a:endParaRPr b="1">
                <a:latin typeface="+mj-lt"/>
              </a:endParaRPr>
            </a:p>
          </p:txBody>
        </p:sp>
      </p:grpSp>
      <p:grpSp>
        <p:nvGrpSpPr>
          <p:cNvPr id="28" name="Group 14"/>
          <p:cNvGrpSpPr/>
          <p:nvPr/>
        </p:nvGrpSpPr>
        <p:grpSpPr>
          <a:xfrm>
            <a:off x="7509854" y="2962675"/>
            <a:ext cx="4682146" cy="3184641"/>
            <a:chOff x="0" y="0"/>
            <a:chExt cx="10369936" cy="6369281"/>
          </a:xfrm>
        </p:grpSpPr>
        <p:pic>
          <p:nvPicPr>
            <p:cNvPr id="29"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0"/>
              <a:ext cx="3942157" cy="2927052"/>
            </a:xfrm>
            <a:prstGeom prst="rect">
              <a:avLst/>
            </a:prstGeom>
          </p:spPr>
        </p:pic>
        <p:pic>
          <p:nvPicPr>
            <p:cNvPr id="30"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163131" y="0"/>
              <a:ext cx="2765244" cy="3093979"/>
            </a:xfrm>
            <a:prstGeom prst="rect">
              <a:avLst/>
            </a:prstGeom>
          </p:spPr>
        </p:pic>
        <p:pic>
          <p:nvPicPr>
            <p:cNvPr id="31" name="Picture 1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0" y="3371552"/>
              <a:ext cx="3327772" cy="2853565"/>
            </a:xfrm>
            <a:prstGeom prst="rect">
              <a:avLst/>
            </a:prstGeom>
          </p:spPr>
        </p:pic>
        <p:pic>
          <p:nvPicPr>
            <p:cNvPr id="32" name="Picture 1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971079" y="1926525"/>
              <a:ext cx="4795856" cy="4142421"/>
            </a:xfrm>
            <a:prstGeom prst="rect">
              <a:avLst/>
            </a:prstGeom>
          </p:spPr>
        </p:pic>
        <p:pic>
          <p:nvPicPr>
            <p:cNvPr id="33" name="Picture 1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7046778" y="3227387"/>
              <a:ext cx="3323158" cy="3141894"/>
            </a:xfrm>
            <a:prstGeom prst="rect">
              <a:avLst/>
            </a:prstGeom>
          </p:spPr>
        </p:pic>
        <p:pic>
          <p:nvPicPr>
            <p:cNvPr id="34" name="Picture 20"/>
            <p:cNvPicPr>
              <a:picLocks noChangeAspect="1"/>
            </p:cNvPicPr>
            <p:nvPr/>
          </p:nvPicPr>
          <p:blipFill>
            <a:blip r:embed="rId14"/>
            <a:srcRect/>
            <a:stretch>
              <a:fillRect/>
            </a:stretch>
          </p:blipFill>
          <p:spPr>
            <a:xfrm>
              <a:off x="4234257" y="383250"/>
              <a:ext cx="2192901" cy="1894118"/>
            </a:xfrm>
            <a:prstGeom prst="rect">
              <a:avLst/>
            </a:prstGeom>
          </p:spPr>
        </p:pic>
      </p:grpSp>
      <p:sp>
        <p:nvSpPr>
          <p:cNvPr id="35" name="TextBox 23"/>
          <p:cNvSpPr txBox="1"/>
          <p:nvPr/>
        </p:nvSpPr>
        <p:spPr>
          <a:xfrm>
            <a:off x="842656" y="1172519"/>
            <a:ext cx="10817582" cy="482568"/>
          </a:xfrm>
          <a:prstGeom prst="rect">
            <a:avLst/>
          </a:prstGeom>
        </p:spPr>
        <p:txBody>
          <a:bodyPr lIns="0" tIns="0" rIns="0" bIns="0" rtlCol="0" anchor="t">
            <a:spAutoFit/>
          </a:bodyPr>
          <a:lstStyle/>
          <a:p>
            <a:pPr>
              <a:lnSpc>
                <a:spcPct val="120000"/>
              </a:lnSpc>
              <a:spcBef>
                <a:spcPct val="0"/>
              </a:spcBef>
            </a:pPr>
            <a:r>
              <a:rPr lang="en-US" sz="2800" b="1" dirty="0" err="1">
                <a:solidFill>
                  <a:srgbClr val="000000"/>
                </a:solidFill>
                <a:latin typeface="+mj-lt"/>
              </a:rPr>
              <a:t>Những</a:t>
            </a:r>
            <a:r>
              <a:rPr lang="en-US" sz="2800" b="1" dirty="0">
                <a:solidFill>
                  <a:srgbClr val="000000"/>
                </a:solidFill>
                <a:latin typeface="+mj-lt"/>
              </a:rPr>
              <a:t> </a:t>
            </a:r>
            <a:r>
              <a:rPr lang="en-US" sz="2800" b="1" dirty="0" err="1">
                <a:solidFill>
                  <a:srgbClr val="000000"/>
                </a:solidFill>
                <a:latin typeface="+mj-lt"/>
              </a:rPr>
              <a:t>thực</a:t>
            </a:r>
            <a:r>
              <a:rPr lang="en-US" sz="2800" b="1" dirty="0">
                <a:solidFill>
                  <a:srgbClr val="000000"/>
                </a:solidFill>
                <a:latin typeface="+mj-lt"/>
              </a:rPr>
              <a:t> </a:t>
            </a:r>
            <a:r>
              <a:rPr lang="en-US" sz="2800" b="1" dirty="0" err="1">
                <a:solidFill>
                  <a:srgbClr val="000000"/>
                </a:solidFill>
                <a:latin typeface="+mj-lt"/>
              </a:rPr>
              <a:t>phẩm</a:t>
            </a:r>
            <a:r>
              <a:rPr lang="en-US" sz="2800" b="1" dirty="0">
                <a:solidFill>
                  <a:srgbClr val="000000"/>
                </a:solidFill>
                <a:latin typeface="+mj-lt"/>
              </a:rPr>
              <a:t> </a:t>
            </a:r>
            <a:r>
              <a:rPr lang="en-US" sz="2800" b="1" dirty="0" err="1">
                <a:solidFill>
                  <a:srgbClr val="000000"/>
                </a:solidFill>
                <a:latin typeface="+mj-lt"/>
              </a:rPr>
              <a:t>nên</a:t>
            </a:r>
            <a:r>
              <a:rPr lang="en-US" sz="2800" b="1" dirty="0">
                <a:solidFill>
                  <a:srgbClr val="000000"/>
                </a:solidFill>
                <a:latin typeface="+mj-lt"/>
              </a:rPr>
              <a:t> </a:t>
            </a:r>
            <a:r>
              <a:rPr lang="en-US" sz="2800" b="1" dirty="0" err="1">
                <a:solidFill>
                  <a:srgbClr val="000000"/>
                </a:solidFill>
                <a:latin typeface="+mj-lt"/>
              </a:rPr>
              <a:t>ăn</a:t>
            </a:r>
            <a:endParaRPr lang="en-US" sz="2800" b="1" dirty="0">
              <a:solidFill>
                <a:srgbClr val="000000"/>
              </a:solidFill>
              <a:latin typeface="+mj-lt"/>
            </a:endParaRPr>
          </a:p>
        </p:txBody>
      </p:sp>
      <p:sp>
        <p:nvSpPr>
          <p:cNvPr id="36" name="TextBox 24"/>
          <p:cNvSpPr txBox="1"/>
          <p:nvPr/>
        </p:nvSpPr>
        <p:spPr>
          <a:xfrm>
            <a:off x="339151" y="1687353"/>
            <a:ext cx="6991816" cy="5170646"/>
          </a:xfrm>
          <a:prstGeom prst="rect">
            <a:avLst/>
          </a:prstGeom>
        </p:spPr>
        <p:txBody>
          <a:bodyPr wrap="square" lIns="0" tIns="0" rIns="0" bIns="0" rtlCol="0" anchor="t">
            <a:spAutoFit/>
          </a:bodyPr>
          <a:lstStyle/>
          <a:p>
            <a:r>
              <a:rPr lang="en-US" sz="2800" b="1" dirty="0">
                <a:solidFill>
                  <a:srgbClr val="000000"/>
                </a:solidFill>
                <a:latin typeface="Times New Roman" panose="02020603050405020304" pitchFamily="18" charset="0"/>
                <a:cs typeface="Times New Roman" panose="02020603050405020304" pitchFamily="18" charset="0"/>
              </a:rPr>
              <a:t>. </a:t>
            </a:r>
            <a:r>
              <a:rPr lang="vi-VN" sz="2800" b="1" dirty="0">
                <a:solidFill>
                  <a:srgbClr val="000000"/>
                </a:solidFill>
                <a:latin typeface="Times New Roman" panose="02020603050405020304" pitchFamily="18" charset="0"/>
                <a:cs typeface="Times New Roman" panose="02020603050405020304" pitchFamily="18" charset="0"/>
              </a:rPr>
              <a:t>Protein nạc: Thịt gia cầm bỏ da, thịt bò, cá, trứng, đậu phụ, đậu Hà Lan… là những nguồn cung cấp protein ít chất béo tốt cho người bệnh viêm loét dạ dày-tá tràng.</a:t>
            </a:r>
          </a:p>
          <a:p>
            <a:r>
              <a:rPr lang="en-US" sz="2800" b="1" dirty="0">
                <a:solidFill>
                  <a:srgbClr val="000000"/>
                </a:solidFill>
                <a:latin typeface="Times New Roman" panose="02020603050405020304" pitchFamily="18" charset="0"/>
                <a:cs typeface="Times New Roman" panose="02020603050405020304" pitchFamily="18" charset="0"/>
              </a:rPr>
              <a:t>. </a:t>
            </a:r>
            <a:r>
              <a:rPr lang="vi-VN" sz="2800" b="1" dirty="0">
                <a:solidFill>
                  <a:srgbClr val="000000"/>
                </a:solidFill>
                <a:latin typeface="Times New Roman" panose="02020603050405020304" pitchFamily="18" charset="0"/>
                <a:cs typeface="Times New Roman" panose="02020603050405020304" pitchFamily="18" charset="0"/>
              </a:rPr>
              <a:t>Rau</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trái</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cây</a:t>
            </a:r>
            <a:r>
              <a:rPr lang="vi-VN" sz="2800" b="1" dirty="0">
                <a:solidFill>
                  <a:srgbClr val="000000"/>
                </a:solidFill>
                <a:latin typeface="Times New Roman" panose="02020603050405020304" pitchFamily="18" charset="0"/>
                <a:cs typeface="Times New Roman" panose="02020603050405020304" pitchFamily="18" charset="0"/>
              </a:rPr>
              <a:t>: Các loại rau lá xanh, rau màu đỏ tươi và cam, rau họ cải</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quả</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mọng</a:t>
            </a:r>
            <a:r>
              <a:rPr lang="en-US" sz="2800" b="1" dirty="0">
                <a:solidFill>
                  <a:srgbClr val="000000"/>
                </a:solidFill>
                <a:latin typeface="Times New Roman" panose="02020603050405020304" pitchFamily="18" charset="0"/>
                <a:cs typeface="Times New Roman" panose="02020603050405020304" pitchFamily="18" charset="0"/>
              </a:rPr>
              <a:t> </a:t>
            </a:r>
            <a:r>
              <a:rPr lang="vi-VN" sz="2800" b="1" dirty="0">
                <a:solidFill>
                  <a:srgbClr val="000000"/>
                </a:solidFill>
                <a:latin typeface="Times New Roman" panose="02020603050405020304" pitchFamily="18" charset="0"/>
                <a:cs typeface="Times New Roman" panose="02020603050405020304" pitchFamily="18" charset="0"/>
              </a:rPr>
              <a:t>chứa nhiều vitamin và chất chống oxy hóa đặc biệt tốt cho sức khỏe tổng thể và bệnh viêm loét dạ dày - tá tràng</a:t>
            </a:r>
          </a:p>
          <a:p>
            <a:r>
              <a:rPr lang="en-US" sz="2800" b="1" dirty="0">
                <a:solidFill>
                  <a:srgbClr val="000000"/>
                </a:solidFill>
                <a:latin typeface="Times New Roman" panose="02020603050405020304" pitchFamily="18" charset="0"/>
                <a:cs typeface="Times New Roman" panose="02020603050405020304" pitchFamily="18" charset="0"/>
              </a:rPr>
              <a:t>. </a:t>
            </a:r>
            <a:r>
              <a:rPr lang="vi-VN" sz="2800" b="1" dirty="0">
                <a:solidFill>
                  <a:srgbClr val="000000"/>
                </a:solidFill>
                <a:latin typeface="Times New Roman" panose="02020603050405020304" pitchFamily="18" charset="0"/>
                <a:cs typeface="Times New Roman" panose="02020603050405020304" pitchFamily="18" charset="0"/>
              </a:rPr>
              <a:t>Các loại thảo mộc và gia vị: hầu hết các loại thảo mộc và gia vị nhẹ vì chúng là nguồn cung cấp chất chống oxy hóa. </a:t>
            </a:r>
            <a:endParaRPr lang="en-US" sz="2800" b="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132589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1000"/>
                                        <p:tgtEl>
                                          <p:spTgt spid="28"/>
                                        </p:tgtEl>
                                      </p:cBhvr>
                                    </p:animEffect>
                                    <p:anim calcmode="lin" valueType="num">
                                      <p:cBhvr>
                                        <p:cTn id="23" dur="1000" fill="hold"/>
                                        <p:tgtEl>
                                          <p:spTgt spid="28"/>
                                        </p:tgtEl>
                                        <p:attrNameLst>
                                          <p:attrName>ppt_x</p:attrName>
                                        </p:attrNameLst>
                                      </p:cBhvr>
                                      <p:tavLst>
                                        <p:tav tm="0">
                                          <p:val>
                                            <p:strVal val="#ppt_x"/>
                                          </p:val>
                                        </p:tav>
                                        <p:tav tm="100000">
                                          <p:val>
                                            <p:strVal val="#ppt_x"/>
                                          </p:val>
                                        </p:tav>
                                      </p:tavLst>
                                    </p:anim>
                                    <p:anim calcmode="lin" valueType="num">
                                      <p:cBhvr>
                                        <p:cTn id="2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8149" y="-1160587"/>
            <a:ext cx="14780655" cy="2057400"/>
            <a:chOff x="0" y="0"/>
            <a:chExt cx="5840792" cy="812800"/>
          </a:xfrm>
        </p:grpSpPr>
        <p:sp>
          <p:nvSpPr>
            <p:cNvPr id="3" name="Freeform 3"/>
            <p:cNvSpPr/>
            <p:nvPr/>
          </p:nvSpPr>
          <p:spPr>
            <a:xfrm>
              <a:off x="0" y="0"/>
              <a:ext cx="5840792" cy="812800"/>
            </a:xfrm>
            <a:custGeom>
              <a:avLst/>
              <a:gdLst/>
              <a:ahLst/>
              <a:cxnLst/>
              <a:rect l="l" t="t" r="r" b="b"/>
              <a:pathLst>
                <a:path w="5840792" h="812800">
                  <a:moveTo>
                    <a:pt x="0" y="0"/>
                  </a:moveTo>
                  <a:lnTo>
                    <a:pt x="5840792" y="0"/>
                  </a:lnTo>
                  <a:lnTo>
                    <a:pt x="5840792" y="812800"/>
                  </a:lnTo>
                  <a:lnTo>
                    <a:pt x="0" y="812800"/>
                  </a:lnTo>
                  <a:close/>
                </a:path>
              </a:pathLst>
            </a:custGeom>
            <a:gradFill rotWithShape="1">
              <a:gsLst>
                <a:gs pos="0">
                  <a:srgbClr val="FF5757">
                    <a:alpha val="50000"/>
                  </a:srgbClr>
                </a:gs>
                <a:gs pos="100000">
                  <a:srgbClr val="8C52FF">
                    <a:alpha val="50000"/>
                  </a:srgbClr>
                </a:gs>
              </a:gsLst>
              <a:lin ang="0"/>
            </a:gra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mj-lt"/>
              </a:endParaRPr>
            </a:p>
          </p:txBody>
        </p:sp>
      </p:grpSp>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87211" y="1"/>
            <a:ext cx="896579" cy="896813"/>
          </a:xfrm>
          <a:prstGeom prst="rect">
            <a:avLst/>
          </a:prstGeom>
        </p:spPr>
      </p:pic>
      <p:sp>
        <p:nvSpPr>
          <p:cNvPr id="21" name="TextBox 21"/>
          <p:cNvSpPr txBox="1"/>
          <p:nvPr/>
        </p:nvSpPr>
        <p:spPr>
          <a:xfrm>
            <a:off x="1680227" y="227216"/>
            <a:ext cx="8831549" cy="423193"/>
          </a:xfrm>
          <a:prstGeom prst="rect">
            <a:avLst/>
          </a:prstGeom>
        </p:spPr>
        <p:txBody>
          <a:bodyPr lIns="0" tIns="0" rIns="0" bIns="0" rtlCol="0" anchor="t">
            <a:spAutoFit/>
          </a:bodyPr>
          <a:lstStyle/>
          <a:p>
            <a:pPr>
              <a:lnSpc>
                <a:spcPts val="3266"/>
              </a:lnSpc>
              <a:spcBef>
                <a:spcPct val="0"/>
              </a:spcBef>
            </a:pPr>
            <a:r>
              <a:rPr lang="en-US" sz="2800" b="1">
                <a:solidFill>
                  <a:srgbClr val="000000"/>
                </a:solidFill>
                <a:latin typeface="+mj-lt"/>
              </a:rPr>
              <a:t>III. MỘT SỐ BỆNH LIÊN QUAN VỀ ĐƯỜNG TIÊU HÓA</a:t>
            </a:r>
          </a:p>
        </p:txBody>
      </p:sp>
      <p:sp>
        <p:nvSpPr>
          <p:cNvPr id="22" name="TextBox 22"/>
          <p:cNvSpPr txBox="1"/>
          <p:nvPr/>
        </p:nvSpPr>
        <p:spPr>
          <a:xfrm>
            <a:off x="1844499" y="794077"/>
            <a:ext cx="6584163" cy="398635"/>
          </a:xfrm>
          <a:prstGeom prst="rect">
            <a:avLst/>
          </a:prstGeom>
        </p:spPr>
        <p:txBody>
          <a:bodyPr lIns="0" tIns="0" rIns="0" bIns="0" rtlCol="0" anchor="t">
            <a:spAutoFit/>
          </a:bodyPr>
          <a:lstStyle/>
          <a:p>
            <a:pPr>
              <a:lnSpc>
                <a:spcPts val="3266"/>
              </a:lnSpc>
              <a:spcBef>
                <a:spcPct val="0"/>
              </a:spcBef>
            </a:pPr>
            <a:r>
              <a:rPr lang="en-US" sz="2400" b="1" dirty="0">
                <a:solidFill>
                  <a:srgbClr val="000000"/>
                </a:solidFill>
                <a:latin typeface="+mj-lt"/>
              </a:rPr>
              <a:t>2. </a:t>
            </a:r>
            <a:r>
              <a:rPr lang="en-US" sz="2400" b="1" dirty="0" err="1">
                <a:solidFill>
                  <a:srgbClr val="000000"/>
                </a:solidFill>
                <a:latin typeface="+mj-lt"/>
              </a:rPr>
              <a:t>Viêm</a:t>
            </a:r>
            <a:r>
              <a:rPr lang="en-US" sz="2400" b="1" dirty="0">
                <a:solidFill>
                  <a:srgbClr val="000000"/>
                </a:solidFill>
                <a:latin typeface="+mj-lt"/>
              </a:rPr>
              <a:t> </a:t>
            </a:r>
            <a:r>
              <a:rPr lang="en-US" sz="2400" b="1" dirty="0" err="1">
                <a:solidFill>
                  <a:srgbClr val="000000"/>
                </a:solidFill>
                <a:latin typeface="+mj-lt"/>
              </a:rPr>
              <a:t>loét</a:t>
            </a:r>
            <a:r>
              <a:rPr lang="en-US" sz="2400" b="1" dirty="0">
                <a:solidFill>
                  <a:srgbClr val="000000"/>
                </a:solidFill>
                <a:latin typeface="+mj-lt"/>
              </a:rPr>
              <a:t> </a:t>
            </a:r>
            <a:r>
              <a:rPr lang="en-US" sz="2400" b="1" dirty="0" err="1">
                <a:solidFill>
                  <a:srgbClr val="000000"/>
                </a:solidFill>
                <a:latin typeface="+mj-lt"/>
              </a:rPr>
              <a:t>dạ</a:t>
            </a:r>
            <a:r>
              <a:rPr lang="en-US" sz="2400" b="1" dirty="0">
                <a:solidFill>
                  <a:srgbClr val="000000"/>
                </a:solidFill>
                <a:latin typeface="+mj-lt"/>
              </a:rPr>
              <a:t> </a:t>
            </a:r>
            <a:r>
              <a:rPr lang="en-US" sz="2400" b="1" dirty="0" err="1">
                <a:solidFill>
                  <a:srgbClr val="000000"/>
                </a:solidFill>
                <a:latin typeface="+mj-lt"/>
              </a:rPr>
              <a:t>dày</a:t>
            </a:r>
            <a:r>
              <a:rPr lang="en-US" sz="2400" b="1" dirty="0">
                <a:solidFill>
                  <a:srgbClr val="000000"/>
                </a:solidFill>
                <a:latin typeface="+mj-lt"/>
              </a:rPr>
              <a:t>- </a:t>
            </a:r>
            <a:r>
              <a:rPr lang="en-US" sz="2400" b="1" dirty="0" err="1">
                <a:solidFill>
                  <a:srgbClr val="000000"/>
                </a:solidFill>
                <a:latin typeface="+mj-lt"/>
              </a:rPr>
              <a:t>tá</a:t>
            </a:r>
            <a:r>
              <a:rPr lang="en-US" sz="2400" b="1" dirty="0">
                <a:solidFill>
                  <a:srgbClr val="000000"/>
                </a:solidFill>
                <a:latin typeface="+mj-lt"/>
              </a:rPr>
              <a:t> </a:t>
            </a:r>
            <a:r>
              <a:rPr lang="en-US" sz="2400" b="1" dirty="0" err="1">
                <a:solidFill>
                  <a:srgbClr val="000000"/>
                </a:solidFill>
                <a:latin typeface="+mj-lt"/>
              </a:rPr>
              <a:t>tràng</a:t>
            </a:r>
            <a:endParaRPr lang="en-US" sz="2400" b="1" dirty="0">
              <a:solidFill>
                <a:srgbClr val="000000"/>
              </a:solidFill>
              <a:latin typeface="+mj-lt"/>
            </a:endParaRPr>
          </a:p>
        </p:txBody>
      </p:sp>
      <p:grpSp>
        <p:nvGrpSpPr>
          <p:cNvPr id="24" name="Group 11"/>
          <p:cNvGrpSpPr/>
          <p:nvPr/>
        </p:nvGrpSpPr>
        <p:grpSpPr>
          <a:xfrm>
            <a:off x="-1" y="1488610"/>
            <a:ext cx="8658226" cy="5369390"/>
            <a:chOff x="0" y="-47625"/>
            <a:chExt cx="2137363" cy="1056331"/>
          </a:xfrm>
        </p:grpSpPr>
        <p:sp>
          <p:nvSpPr>
            <p:cNvPr id="25" name="Freeform 12"/>
            <p:cNvSpPr/>
            <p:nvPr/>
          </p:nvSpPr>
          <p:spPr>
            <a:xfrm>
              <a:off x="0" y="0"/>
              <a:ext cx="2137363" cy="1008706"/>
            </a:xfrm>
            <a:custGeom>
              <a:avLst/>
              <a:gdLst/>
              <a:ahLst/>
              <a:cxnLst/>
              <a:rect l="l" t="t" r="r" b="b"/>
              <a:pathLst>
                <a:path w="2137363" h="1040067">
                  <a:moveTo>
                    <a:pt x="48654" y="0"/>
                  </a:moveTo>
                  <a:lnTo>
                    <a:pt x="2088710" y="0"/>
                  </a:lnTo>
                  <a:cubicBezTo>
                    <a:pt x="2115580" y="0"/>
                    <a:pt x="2137363" y="21783"/>
                    <a:pt x="2137363" y="48654"/>
                  </a:cubicBezTo>
                  <a:lnTo>
                    <a:pt x="2137363" y="991414"/>
                  </a:lnTo>
                  <a:cubicBezTo>
                    <a:pt x="2137363" y="1018284"/>
                    <a:pt x="2115580" y="1040067"/>
                    <a:pt x="2088710" y="1040067"/>
                  </a:cubicBezTo>
                  <a:lnTo>
                    <a:pt x="48654" y="1040067"/>
                  </a:lnTo>
                  <a:cubicBezTo>
                    <a:pt x="21783" y="1040067"/>
                    <a:pt x="0" y="1018284"/>
                    <a:pt x="0" y="991414"/>
                  </a:cubicBezTo>
                  <a:lnTo>
                    <a:pt x="0" y="48654"/>
                  </a:lnTo>
                  <a:cubicBezTo>
                    <a:pt x="0" y="21783"/>
                    <a:pt x="21783" y="0"/>
                    <a:pt x="48654" y="0"/>
                  </a:cubicBezTo>
                  <a:close/>
                </a:path>
              </a:pathLst>
            </a:custGeom>
            <a:solidFill>
              <a:srgbClr val="C1FF72"/>
            </a:solidFill>
          </p:spPr>
          <p:txBody>
            <a:bodyPr/>
            <a:lstStyle/>
            <a:p>
              <a:endParaRPr lang="en-US" sz="2800"/>
            </a:p>
          </p:txBody>
        </p:sp>
        <p:sp>
          <p:nvSpPr>
            <p:cNvPr id="26" name="TextBox 13"/>
            <p:cNvSpPr txBox="1"/>
            <p:nvPr/>
          </p:nvSpPr>
          <p:spPr>
            <a:xfrm>
              <a:off x="0" y="-47625"/>
              <a:ext cx="812800" cy="860425"/>
            </a:xfrm>
            <a:prstGeom prst="rect">
              <a:avLst/>
            </a:prstGeom>
          </p:spPr>
          <p:txBody>
            <a:bodyPr lIns="50800" tIns="50800" rIns="50800" bIns="50800" rtlCol="0" anchor="ctr"/>
            <a:lstStyle/>
            <a:p>
              <a:pPr algn="ctr">
                <a:lnSpc>
                  <a:spcPts val="1866"/>
                </a:lnSpc>
              </a:pPr>
              <a:endParaRPr sz="2800" b="1">
                <a:latin typeface="+mj-lt"/>
              </a:endParaRPr>
            </a:p>
          </p:txBody>
        </p:sp>
      </p:grpSp>
      <p:sp>
        <p:nvSpPr>
          <p:cNvPr id="35" name="TextBox 23"/>
          <p:cNvSpPr txBox="1"/>
          <p:nvPr/>
        </p:nvSpPr>
        <p:spPr>
          <a:xfrm>
            <a:off x="1135500" y="1192712"/>
            <a:ext cx="10817582" cy="482568"/>
          </a:xfrm>
          <a:prstGeom prst="rect">
            <a:avLst/>
          </a:prstGeom>
        </p:spPr>
        <p:txBody>
          <a:bodyPr lIns="0" tIns="0" rIns="0" bIns="0" rtlCol="0" anchor="t">
            <a:spAutoFit/>
          </a:bodyPr>
          <a:lstStyle/>
          <a:p>
            <a:pPr>
              <a:lnSpc>
                <a:spcPct val="120000"/>
              </a:lnSpc>
              <a:spcBef>
                <a:spcPct val="0"/>
              </a:spcBef>
            </a:pPr>
            <a:r>
              <a:rPr lang="en-US" sz="2800" b="1" dirty="0" err="1">
                <a:solidFill>
                  <a:srgbClr val="000000"/>
                </a:solidFill>
                <a:latin typeface="+mj-lt"/>
              </a:rPr>
              <a:t>Những</a:t>
            </a:r>
            <a:r>
              <a:rPr lang="en-US" sz="2800" b="1" dirty="0">
                <a:solidFill>
                  <a:srgbClr val="000000"/>
                </a:solidFill>
                <a:latin typeface="+mj-lt"/>
              </a:rPr>
              <a:t> </a:t>
            </a:r>
            <a:r>
              <a:rPr lang="en-US" sz="2800" b="1" dirty="0" err="1">
                <a:solidFill>
                  <a:srgbClr val="000000"/>
                </a:solidFill>
                <a:latin typeface="+mj-lt"/>
              </a:rPr>
              <a:t>thực</a:t>
            </a:r>
            <a:r>
              <a:rPr lang="en-US" sz="2800" b="1" dirty="0">
                <a:solidFill>
                  <a:srgbClr val="000000"/>
                </a:solidFill>
                <a:latin typeface="+mj-lt"/>
              </a:rPr>
              <a:t> </a:t>
            </a:r>
            <a:r>
              <a:rPr lang="en-US" sz="2800" b="1" dirty="0" err="1">
                <a:solidFill>
                  <a:srgbClr val="000000"/>
                </a:solidFill>
                <a:latin typeface="+mj-lt"/>
              </a:rPr>
              <a:t>phẩm</a:t>
            </a:r>
            <a:r>
              <a:rPr lang="en-US" sz="2800" b="1" dirty="0">
                <a:solidFill>
                  <a:srgbClr val="000000"/>
                </a:solidFill>
                <a:latin typeface="+mj-lt"/>
              </a:rPr>
              <a:t> </a:t>
            </a:r>
            <a:r>
              <a:rPr lang="en-US" sz="2800" b="1" dirty="0" err="1">
                <a:solidFill>
                  <a:srgbClr val="000000"/>
                </a:solidFill>
                <a:latin typeface="+mj-lt"/>
              </a:rPr>
              <a:t>cần</a:t>
            </a:r>
            <a:r>
              <a:rPr lang="en-US" sz="2800" b="1" dirty="0">
                <a:solidFill>
                  <a:srgbClr val="000000"/>
                </a:solidFill>
                <a:latin typeface="+mj-lt"/>
              </a:rPr>
              <a:t> </a:t>
            </a:r>
            <a:r>
              <a:rPr lang="en-US" sz="2800" b="1" dirty="0" err="1">
                <a:solidFill>
                  <a:srgbClr val="000000"/>
                </a:solidFill>
                <a:latin typeface="+mj-lt"/>
              </a:rPr>
              <a:t>hạn</a:t>
            </a:r>
            <a:r>
              <a:rPr lang="en-US" sz="2800" b="1" dirty="0">
                <a:solidFill>
                  <a:srgbClr val="000000"/>
                </a:solidFill>
                <a:latin typeface="+mj-lt"/>
              </a:rPr>
              <a:t> </a:t>
            </a:r>
            <a:r>
              <a:rPr lang="en-US" sz="2800" b="1" dirty="0" err="1">
                <a:solidFill>
                  <a:srgbClr val="000000"/>
                </a:solidFill>
                <a:latin typeface="+mj-lt"/>
              </a:rPr>
              <a:t>chế</a:t>
            </a:r>
            <a:endParaRPr lang="en-US" sz="2800" b="1" dirty="0">
              <a:solidFill>
                <a:srgbClr val="000000"/>
              </a:solidFill>
              <a:latin typeface="+mj-lt"/>
            </a:endParaRPr>
          </a:p>
        </p:txBody>
      </p:sp>
      <p:sp>
        <p:nvSpPr>
          <p:cNvPr id="36" name="TextBox 24"/>
          <p:cNvSpPr txBox="1"/>
          <p:nvPr/>
        </p:nvSpPr>
        <p:spPr>
          <a:xfrm>
            <a:off x="107507" y="1741645"/>
            <a:ext cx="8550718" cy="5201424"/>
          </a:xfrm>
          <a:prstGeom prst="rect">
            <a:avLst/>
          </a:prstGeom>
        </p:spPr>
        <p:txBody>
          <a:bodyPr wrap="square" lIns="0" tIns="0" rIns="0" bIns="0" rtlCol="0" anchor="t">
            <a:spAutoFit/>
          </a:bodyPr>
          <a:lstStyle/>
          <a:p>
            <a:pPr>
              <a:spcBef>
                <a:spcPct val="0"/>
              </a:spcBef>
            </a:pP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Rượu</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bia</a:t>
            </a:r>
            <a:r>
              <a:rPr lang="vi-VN"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vì</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chúng</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là</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chất</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kích</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thích</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dạ</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dày</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và</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sẽ</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làm</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chậm</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quá</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trình</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chữa</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lành</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vết</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loét</a:t>
            </a:r>
            <a:r>
              <a:rPr lang="en-US" sz="2600" b="1" dirty="0">
                <a:solidFill>
                  <a:srgbClr val="000000"/>
                </a:solidFill>
                <a:latin typeface="Calibri" panose="020F0502020204030204" pitchFamily="34" charset="0"/>
                <a:cs typeface="Calibri" panose="020F0502020204030204" pitchFamily="34" charset="0"/>
              </a:rPr>
              <a:t>.</a:t>
            </a:r>
          </a:p>
          <a:p>
            <a:pPr>
              <a:spcBef>
                <a:spcPct val="0"/>
              </a:spcBef>
            </a:pPr>
            <a:r>
              <a:rPr lang="en-US" sz="2600" b="1" dirty="0">
                <a:solidFill>
                  <a:srgbClr val="000000"/>
                </a:solidFill>
                <a:latin typeface="Calibri" panose="020F0502020204030204" pitchFamily="34" charset="0"/>
                <a:cs typeface="Calibri" panose="020F0502020204030204" pitchFamily="34" charset="0"/>
              </a:rPr>
              <a:t>-Caffeine: </a:t>
            </a:r>
            <a:r>
              <a:rPr lang="en-US" sz="2600" b="1" dirty="0" err="1">
                <a:solidFill>
                  <a:srgbClr val="000000"/>
                </a:solidFill>
                <a:latin typeface="Calibri" panose="020F0502020204030204" pitchFamily="34" charset="0"/>
                <a:cs typeface="Calibri" panose="020F0502020204030204" pitchFamily="34" charset="0"/>
              </a:rPr>
              <a:t>vì</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chúng</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có</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thể</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làm</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tăng</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sản</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xuất</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axit</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trong</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dạ</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dày</a:t>
            </a:r>
            <a:r>
              <a:rPr lang="en-US" sz="2600" b="1" dirty="0">
                <a:solidFill>
                  <a:srgbClr val="000000"/>
                </a:solidFill>
                <a:latin typeface="Calibri" panose="020F0502020204030204" pitchFamily="34" charset="0"/>
                <a:cs typeface="Calibri" panose="020F0502020204030204" pitchFamily="34" charset="0"/>
              </a:rPr>
              <a:t>.</a:t>
            </a:r>
          </a:p>
          <a:p>
            <a:pPr>
              <a:spcBef>
                <a:spcPct val="0"/>
              </a:spcBef>
            </a:pPr>
            <a:r>
              <a:rPr lang="en-US" sz="2600" b="1" dirty="0">
                <a:solidFill>
                  <a:srgbClr val="000000"/>
                </a:solidFill>
                <a:latin typeface="Calibri" panose="020F0502020204030204" pitchFamily="34" charset="0"/>
                <a:cs typeface="Calibri" panose="020F0502020204030204" pitchFamily="34" charset="0"/>
              </a:rPr>
              <a:t>-</a:t>
            </a:r>
            <a:r>
              <a:rPr lang="en-US" sz="2600" b="1" dirty="0" err="1">
                <a:solidFill>
                  <a:srgbClr val="000000"/>
                </a:solidFill>
                <a:latin typeface="Calibri" panose="020F0502020204030204" pitchFamily="34" charset="0"/>
                <a:cs typeface="Calibri" panose="020F0502020204030204" pitchFamily="34" charset="0"/>
              </a:rPr>
              <a:t>Thực</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phẩm</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giàu</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chất</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béo</a:t>
            </a:r>
            <a:r>
              <a:rPr lang="vi-VN" sz="2600" b="1" dirty="0">
                <a:solidFill>
                  <a:srgbClr val="000000"/>
                </a:solidFill>
                <a:latin typeface="Calibri" panose="020F0502020204030204" pitchFamily="34" charset="0"/>
                <a:cs typeface="Calibri" panose="020F0502020204030204" pitchFamily="34" charset="0"/>
              </a:rPr>
              <a:t>: có thể làm tăng axit dạ dày và kích hoạt trào ngược. Không nên ăn các loại thịt tẩm nhiều gia vị, xúc xích, các loại thịt chiên rán.</a:t>
            </a:r>
            <a:endParaRPr lang="en-US" sz="2600" b="1" dirty="0">
              <a:solidFill>
                <a:srgbClr val="000000"/>
              </a:solidFill>
              <a:latin typeface="Calibri" panose="020F0502020204030204" pitchFamily="34" charset="0"/>
              <a:cs typeface="Calibri" panose="020F0502020204030204" pitchFamily="34" charset="0"/>
            </a:endParaRPr>
          </a:p>
          <a:p>
            <a:pPr>
              <a:spcBef>
                <a:spcPct val="0"/>
              </a:spcBef>
            </a:pP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Thức</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ăn</a:t>
            </a:r>
            <a:r>
              <a:rPr lang="en-US" sz="2600" b="1" dirty="0">
                <a:solidFill>
                  <a:srgbClr val="000000"/>
                </a:solidFill>
                <a:latin typeface="Calibri" panose="020F0502020204030204" pitchFamily="34" charset="0"/>
                <a:cs typeface="Calibri" panose="020F0502020204030204" pitchFamily="34" charset="0"/>
              </a:rPr>
              <a:t> cay: </a:t>
            </a:r>
            <a:r>
              <a:rPr lang="en-US" sz="2600" b="1" dirty="0" err="1">
                <a:solidFill>
                  <a:srgbClr val="000000"/>
                </a:solidFill>
                <a:latin typeface="Calibri" panose="020F0502020204030204" pitchFamily="34" charset="0"/>
                <a:cs typeface="Calibri" panose="020F0502020204030204" pitchFamily="34" charset="0"/>
              </a:rPr>
              <a:t>thức</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ăn</a:t>
            </a:r>
            <a:r>
              <a:rPr lang="en-US" sz="2600" b="1" dirty="0">
                <a:solidFill>
                  <a:srgbClr val="000000"/>
                </a:solidFill>
                <a:latin typeface="Calibri" panose="020F0502020204030204" pitchFamily="34" charset="0"/>
                <a:cs typeface="Calibri" panose="020F0502020204030204" pitchFamily="34" charset="0"/>
              </a:rPr>
              <a:t> cay </a:t>
            </a:r>
            <a:r>
              <a:rPr lang="en-US" sz="2600" b="1" dirty="0" err="1">
                <a:solidFill>
                  <a:srgbClr val="000000"/>
                </a:solidFill>
                <a:latin typeface="Calibri" panose="020F0502020204030204" pitchFamily="34" charset="0"/>
                <a:cs typeface="Calibri" panose="020F0502020204030204" pitchFamily="34" charset="0"/>
              </a:rPr>
              <a:t>không</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gây</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loét</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Tuy</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nhiên</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chúng</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có</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thể</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làm</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trầm</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trọng</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thêm</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các</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triệu</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chứng</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của</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bệnh</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viêm</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loét</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dạ</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dày</a:t>
            </a:r>
            <a:r>
              <a:rPr lang="en-US" sz="2600" b="1" dirty="0">
                <a:solidFill>
                  <a:srgbClr val="000000"/>
                </a:solidFill>
                <a:latin typeface="Calibri" panose="020F0502020204030204" pitchFamily="34" charset="0"/>
                <a:cs typeface="Calibri" panose="020F0502020204030204" pitchFamily="34" charset="0"/>
              </a:rPr>
              <a:t> - </a:t>
            </a:r>
            <a:r>
              <a:rPr lang="en-US" sz="2600" b="1" dirty="0" err="1">
                <a:solidFill>
                  <a:srgbClr val="000000"/>
                </a:solidFill>
                <a:latin typeface="Calibri" panose="020F0502020204030204" pitchFamily="34" charset="0"/>
                <a:cs typeface="Calibri" panose="020F0502020204030204" pitchFamily="34" charset="0"/>
              </a:rPr>
              <a:t>tá</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tràng</a:t>
            </a:r>
            <a:r>
              <a:rPr lang="en-US" sz="2600" b="1" dirty="0">
                <a:solidFill>
                  <a:srgbClr val="000000"/>
                </a:solidFill>
                <a:latin typeface="Calibri" panose="020F0502020204030204" pitchFamily="34" charset="0"/>
                <a:cs typeface="Calibri" panose="020F0502020204030204" pitchFamily="34" charset="0"/>
              </a:rPr>
              <a:t>.</a:t>
            </a:r>
          </a:p>
          <a:p>
            <a:pPr>
              <a:spcBef>
                <a:spcPct val="0"/>
              </a:spcBef>
            </a:pPr>
            <a:r>
              <a:rPr lang="en-US" sz="2600" b="1" dirty="0">
                <a:solidFill>
                  <a:srgbClr val="000000"/>
                </a:solidFill>
                <a:latin typeface="Calibri" panose="020F0502020204030204" pitchFamily="34" charset="0"/>
                <a:cs typeface="Calibri" panose="020F0502020204030204" pitchFamily="34" charset="0"/>
              </a:rPr>
              <a:t>-</a:t>
            </a:r>
            <a:r>
              <a:rPr lang="vi-VN" sz="2600" b="1" dirty="0">
                <a:solidFill>
                  <a:srgbClr val="000000"/>
                </a:solidFill>
                <a:latin typeface="Calibri" panose="020F0502020204030204" pitchFamily="34" charset="0"/>
                <a:cs typeface="Calibri" panose="020F0502020204030204" pitchFamily="34" charset="0"/>
              </a:rPr>
              <a:t>Thức ăn mặn: thúc đẩy sự phát triển của vi khuẩn HP</a:t>
            </a:r>
            <a:endParaRPr lang="en-US" sz="2600" b="1" dirty="0">
              <a:solidFill>
                <a:srgbClr val="000000"/>
              </a:solidFill>
              <a:latin typeface="Calibri" panose="020F0502020204030204" pitchFamily="34" charset="0"/>
              <a:cs typeface="Calibri" panose="020F0502020204030204" pitchFamily="34" charset="0"/>
            </a:endParaRPr>
          </a:p>
          <a:p>
            <a:pPr>
              <a:spcBef>
                <a:spcPct val="0"/>
              </a:spcBef>
            </a:pPr>
            <a:r>
              <a:rPr lang="en-US" sz="2600" b="1" dirty="0">
                <a:solidFill>
                  <a:srgbClr val="000000"/>
                </a:solidFill>
                <a:latin typeface="Calibri" panose="020F0502020204030204" pitchFamily="34" charset="0"/>
                <a:cs typeface="Calibri" panose="020F0502020204030204" pitchFamily="34" charset="0"/>
              </a:rPr>
              <a:t>-</a:t>
            </a:r>
            <a:r>
              <a:rPr lang="vi-VN" sz="2600" b="1" dirty="0">
                <a:solidFill>
                  <a:srgbClr val="000000"/>
                </a:solidFill>
                <a:latin typeface="Calibri" panose="020F0502020204030204" pitchFamily="34" charset="0"/>
                <a:cs typeface="Calibri" panose="020F0502020204030204" pitchFamily="34" charset="0"/>
              </a:rPr>
              <a:t>Socola: S</a:t>
            </a:r>
            <a:r>
              <a:rPr lang="en-US" sz="2600" b="1" dirty="0">
                <a:solidFill>
                  <a:srgbClr val="000000"/>
                </a:solidFill>
                <a:latin typeface="Calibri" panose="020F0502020204030204" pitchFamily="34" charset="0"/>
                <a:cs typeface="Calibri" panose="020F0502020204030204" pitchFamily="34" charset="0"/>
              </a:rPr>
              <a:t>o</a:t>
            </a:r>
            <a:r>
              <a:rPr lang="vi-VN" sz="2600" b="1" dirty="0">
                <a:solidFill>
                  <a:srgbClr val="000000"/>
                </a:solidFill>
                <a:latin typeface="Calibri" panose="020F0502020204030204" pitchFamily="34" charset="0"/>
                <a:cs typeface="Calibri" panose="020F0502020204030204" pitchFamily="34" charset="0"/>
              </a:rPr>
              <a:t>c</a:t>
            </a:r>
            <a:r>
              <a:rPr lang="en-US" sz="2600" b="1" dirty="0">
                <a:solidFill>
                  <a:srgbClr val="000000"/>
                </a:solidFill>
                <a:latin typeface="Calibri" panose="020F0502020204030204" pitchFamily="34" charset="0"/>
                <a:cs typeface="Calibri" panose="020F0502020204030204" pitchFamily="34" charset="0"/>
              </a:rPr>
              <a:t>o</a:t>
            </a:r>
            <a:r>
              <a:rPr lang="vi-VN" sz="2600" b="1" dirty="0">
                <a:solidFill>
                  <a:srgbClr val="000000"/>
                </a:solidFill>
                <a:latin typeface="Calibri" panose="020F0502020204030204" pitchFamily="34" charset="0"/>
                <a:cs typeface="Calibri" panose="020F0502020204030204" pitchFamily="34" charset="0"/>
              </a:rPr>
              <a:t>la có thể làm tăng sản xuất acid trong dạ dày và một số người nhận thấy rằng nó gây ra các triệu chứng trào ngược.</a:t>
            </a:r>
          </a:p>
        </p:txBody>
      </p:sp>
      <p:pic>
        <p:nvPicPr>
          <p:cNvPr id="12290" name="Picture 2" descr="Bị viêm loét dạ dày – tá tràng nên và không nên ăn gì?"/>
          <p:cNvPicPr>
            <a:picLocks noChangeAspect="1" noChangeArrowheads="1"/>
          </p:cNvPicPr>
          <p:nvPr/>
        </p:nvPicPr>
        <p:blipFill>
          <a:blip r:embed="rId5">
            <a:clrChange>
              <a:clrFrom>
                <a:srgbClr val="FEFEFC"/>
              </a:clrFrom>
              <a:clrTo>
                <a:srgbClr val="FEFEFC">
                  <a:alpha val="0"/>
                </a:srgbClr>
              </a:clrTo>
            </a:clrChange>
            <a:extLst>
              <a:ext uri="{28A0092B-C50C-407E-A947-70E740481C1C}">
                <a14:useLocalDpi xmlns:a14="http://schemas.microsoft.com/office/drawing/2010/main" val="0"/>
              </a:ext>
            </a:extLst>
          </a:blip>
          <a:srcRect/>
          <a:stretch>
            <a:fillRect/>
          </a:stretch>
        </p:blipFill>
        <p:spPr bwMode="auto">
          <a:xfrm>
            <a:off x="8658225" y="3091435"/>
            <a:ext cx="3733076" cy="2901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10049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2290"/>
                                        </p:tgtEl>
                                        <p:attrNameLst>
                                          <p:attrName>style.visibility</p:attrName>
                                        </p:attrNameLst>
                                      </p:cBhvr>
                                      <p:to>
                                        <p:strVal val="visible"/>
                                      </p:to>
                                    </p:set>
                                    <p:animEffect transition="in" filter="fade">
                                      <p:cBhvr>
                                        <p:cTn id="22" dur="1000"/>
                                        <p:tgtEl>
                                          <p:spTgt spid="12290"/>
                                        </p:tgtEl>
                                      </p:cBhvr>
                                    </p:animEffect>
                                    <p:anim calcmode="lin" valueType="num">
                                      <p:cBhvr>
                                        <p:cTn id="23" dur="1000" fill="hold"/>
                                        <p:tgtEl>
                                          <p:spTgt spid="12290"/>
                                        </p:tgtEl>
                                        <p:attrNameLst>
                                          <p:attrName>ppt_x</p:attrName>
                                        </p:attrNameLst>
                                      </p:cBhvr>
                                      <p:tavLst>
                                        <p:tav tm="0">
                                          <p:val>
                                            <p:strVal val="#ppt_x"/>
                                          </p:val>
                                        </p:tav>
                                        <p:tav tm="100000">
                                          <p:val>
                                            <p:strVal val="#ppt_x"/>
                                          </p:val>
                                        </p:tav>
                                      </p:tavLst>
                                    </p:anim>
                                    <p:anim calcmode="lin" valueType="num">
                                      <p:cBhvr>
                                        <p:cTn id="24" dur="1000" fill="hold"/>
                                        <p:tgtEl>
                                          <p:spTgt spid="122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8149" y="-1160587"/>
            <a:ext cx="14780655" cy="2057400"/>
            <a:chOff x="0" y="0"/>
            <a:chExt cx="5840792" cy="812800"/>
          </a:xfrm>
        </p:grpSpPr>
        <p:sp>
          <p:nvSpPr>
            <p:cNvPr id="3" name="Freeform 3"/>
            <p:cNvSpPr/>
            <p:nvPr/>
          </p:nvSpPr>
          <p:spPr>
            <a:xfrm>
              <a:off x="0" y="0"/>
              <a:ext cx="5840792" cy="812800"/>
            </a:xfrm>
            <a:custGeom>
              <a:avLst/>
              <a:gdLst/>
              <a:ahLst/>
              <a:cxnLst/>
              <a:rect l="l" t="t" r="r" b="b"/>
              <a:pathLst>
                <a:path w="5840792" h="812800">
                  <a:moveTo>
                    <a:pt x="0" y="0"/>
                  </a:moveTo>
                  <a:lnTo>
                    <a:pt x="5840792" y="0"/>
                  </a:lnTo>
                  <a:lnTo>
                    <a:pt x="5840792" y="812800"/>
                  </a:lnTo>
                  <a:lnTo>
                    <a:pt x="0" y="812800"/>
                  </a:lnTo>
                  <a:close/>
                </a:path>
              </a:pathLst>
            </a:custGeom>
            <a:gradFill rotWithShape="1">
              <a:gsLst>
                <a:gs pos="0">
                  <a:srgbClr val="FF5757">
                    <a:alpha val="50000"/>
                  </a:srgbClr>
                </a:gs>
                <a:gs pos="100000">
                  <a:srgbClr val="8C52FF">
                    <a:alpha val="50000"/>
                  </a:srgbClr>
                </a:gs>
              </a:gsLst>
              <a:lin ang="0"/>
            </a:gra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Rounded MT Bold" panose="020F0704030504030204" pitchFamily="34" charset="0"/>
              </a:endParaRPr>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87211" y="1"/>
            <a:ext cx="896579" cy="896813"/>
          </a:xfrm>
          <a:prstGeom prst="rect">
            <a:avLst/>
          </a:prstGeom>
        </p:spPr>
      </p:pic>
      <p:grpSp>
        <p:nvGrpSpPr>
          <p:cNvPr id="8" name="Group 8"/>
          <p:cNvGrpSpPr/>
          <p:nvPr/>
        </p:nvGrpSpPr>
        <p:grpSpPr>
          <a:xfrm>
            <a:off x="687210" y="1371601"/>
            <a:ext cx="10666592" cy="2238687"/>
            <a:chOff x="0" y="192388"/>
            <a:chExt cx="21338741" cy="4477372"/>
          </a:xfrm>
        </p:grpSpPr>
        <p:grpSp>
          <p:nvGrpSpPr>
            <p:cNvPr id="9" name="Group 9"/>
            <p:cNvGrpSpPr/>
            <p:nvPr/>
          </p:nvGrpSpPr>
          <p:grpSpPr>
            <a:xfrm>
              <a:off x="815061" y="362077"/>
              <a:ext cx="20523680" cy="4307683"/>
              <a:chOff x="0" y="-38100"/>
              <a:chExt cx="4054060" cy="850900"/>
            </a:xfrm>
          </p:grpSpPr>
          <p:sp>
            <p:nvSpPr>
              <p:cNvPr id="10" name="Freeform 10"/>
              <p:cNvSpPr/>
              <p:nvPr/>
            </p:nvSpPr>
            <p:spPr>
              <a:xfrm>
                <a:off x="0" y="0"/>
                <a:ext cx="4054060" cy="313289"/>
              </a:xfrm>
              <a:custGeom>
                <a:avLst/>
                <a:gdLst/>
                <a:ahLst/>
                <a:cxnLst/>
                <a:rect l="l" t="t" r="r" b="b"/>
                <a:pathLst>
                  <a:path w="4113726" h="488977">
                    <a:moveTo>
                      <a:pt x="0" y="0"/>
                    </a:moveTo>
                    <a:lnTo>
                      <a:pt x="4113726" y="0"/>
                    </a:lnTo>
                    <a:lnTo>
                      <a:pt x="4113726" y="488977"/>
                    </a:lnTo>
                    <a:lnTo>
                      <a:pt x="0" y="488977"/>
                    </a:lnTo>
                    <a:close/>
                  </a:path>
                </a:pathLst>
              </a:custGeom>
              <a:solidFill>
                <a:srgbClr val="D2C7FF"/>
              </a:solidFill>
            </p:spPr>
            <p:txBody>
              <a:bodyPr/>
              <a:lstStyle/>
              <a:p>
                <a:endParaRPr lang="en-US"/>
              </a:p>
            </p:txBody>
          </p:sp>
          <p:sp>
            <p:nvSpPr>
              <p:cNvPr id="11" name="TextBox 11"/>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Rounded MT Bold" panose="020F0704030504030204" pitchFamily="34" charset="0"/>
                </a:endParaRPr>
              </a:p>
            </p:txBody>
          </p:sp>
        </p:grpSp>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192388"/>
              <a:ext cx="1630123" cy="1734173"/>
            </a:xfrm>
            <a:prstGeom prst="rect">
              <a:avLst/>
            </a:prstGeom>
          </p:spPr>
        </p:pic>
        <p:sp>
          <p:nvSpPr>
            <p:cNvPr id="13" name="TextBox 13"/>
            <p:cNvSpPr txBox="1"/>
            <p:nvPr/>
          </p:nvSpPr>
          <p:spPr>
            <a:xfrm>
              <a:off x="1793625" y="944196"/>
              <a:ext cx="19246662" cy="792782"/>
            </a:xfrm>
            <a:prstGeom prst="rect">
              <a:avLst/>
            </a:prstGeom>
          </p:spPr>
          <p:txBody>
            <a:bodyPr wrap="square" lIns="0" tIns="0" rIns="0" bIns="0" rtlCol="0" anchor="t">
              <a:spAutoFit/>
            </a:bodyPr>
            <a:lstStyle/>
            <a:p>
              <a:pPr>
                <a:lnSpc>
                  <a:spcPct val="120000"/>
                </a:lnSpc>
                <a:spcBef>
                  <a:spcPct val="0"/>
                </a:spcBef>
              </a:pPr>
              <a:r>
                <a:rPr lang="vi-VN" sz="2300" b="1" dirty="0">
                  <a:solidFill>
                    <a:srgbClr val="000000"/>
                  </a:solidFill>
                  <a:latin typeface="Calibri" panose="020F0502020204030204" pitchFamily="34" charset="0"/>
                  <a:cs typeface="Calibri" panose="020F0502020204030204" pitchFamily="34" charset="0"/>
                </a:rPr>
                <a:t>Các biện pháp bảo vệ hệ tiêu hóa và cơ sở khoa học của các biện pháp đó</a:t>
              </a:r>
              <a:endParaRPr lang="en-US" sz="2300" b="1" dirty="0">
                <a:solidFill>
                  <a:srgbClr val="000000"/>
                </a:solidFill>
                <a:latin typeface="Calibri" panose="020F0502020204030204" pitchFamily="34" charset="0"/>
                <a:cs typeface="Calibri" panose="020F0502020204030204" pitchFamily="34" charset="0"/>
              </a:endParaRPr>
            </a:p>
          </p:txBody>
        </p:sp>
      </p:grpSp>
      <p:sp>
        <p:nvSpPr>
          <p:cNvPr id="14" name="TextBox 21"/>
          <p:cNvSpPr txBox="1"/>
          <p:nvPr/>
        </p:nvSpPr>
        <p:spPr>
          <a:xfrm>
            <a:off x="1680227" y="227216"/>
            <a:ext cx="8831549" cy="423193"/>
          </a:xfrm>
          <a:prstGeom prst="rect">
            <a:avLst/>
          </a:prstGeom>
        </p:spPr>
        <p:txBody>
          <a:bodyPr lIns="0" tIns="0" rIns="0" bIns="0" rtlCol="0" anchor="t">
            <a:spAutoFit/>
          </a:bodyPr>
          <a:lstStyle/>
          <a:p>
            <a:pPr>
              <a:lnSpc>
                <a:spcPts val="3266"/>
              </a:lnSpc>
              <a:spcBef>
                <a:spcPct val="0"/>
              </a:spcBef>
            </a:pPr>
            <a:r>
              <a:rPr lang="en-US" sz="2800" b="1">
                <a:solidFill>
                  <a:srgbClr val="000000"/>
                </a:solidFill>
                <a:latin typeface="+mj-lt"/>
              </a:rPr>
              <a:t>III. MỘT SỐ BỆNH LIÊN QUAN VỀ ĐƯỜNG TIÊU HÓA</a:t>
            </a:r>
          </a:p>
        </p:txBody>
      </p:sp>
      <p:grpSp>
        <p:nvGrpSpPr>
          <p:cNvPr id="20" name="Group 19"/>
          <p:cNvGrpSpPr/>
          <p:nvPr/>
        </p:nvGrpSpPr>
        <p:grpSpPr>
          <a:xfrm>
            <a:off x="2971800" y="2515901"/>
            <a:ext cx="9161233" cy="4247317"/>
            <a:chOff x="4580034" y="2875067"/>
            <a:chExt cx="6843403" cy="3543040"/>
          </a:xfrm>
        </p:grpSpPr>
        <p:grpSp>
          <p:nvGrpSpPr>
            <p:cNvPr id="17" name="Group 11"/>
            <p:cNvGrpSpPr/>
            <p:nvPr/>
          </p:nvGrpSpPr>
          <p:grpSpPr>
            <a:xfrm>
              <a:off x="4580034" y="2895601"/>
              <a:ext cx="6772181" cy="3446315"/>
              <a:chOff x="0" y="-217408"/>
              <a:chExt cx="2758179" cy="1031907"/>
            </a:xfrm>
          </p:grpSpPr>
          <p:sp>
            <p:nvSpPr>
              <p:cNvPr id="18" name="Freeform 12"/>
              <p:cNvSpPr/>
              <p:nvPr/>
            </p:nvSpPr>
            <p:spPr>
              <a:xfrm>
                <a:off x="0" y="-217408"/>
                <a:ext cx="2758179" cy="1031907"/>
              </a:xfrm>
              <a:custGeom>
                <a:avLst/>
                <a:gdLst/>
                <a:ahLst/>
                <a:cxnLst/>
                <a:rect l="l" t="t" r="r" b="b"/>
                <a:pathLst>
                  <a:path w="2819674" h="786498">
                    <a:moveTo>
                      <a:pt x="0" y="0"/>
                    </a:moveTo>
                    <a:lnTo>
                      <a:pt x="2819674" y="0"/>
                    </a:lnTo>
                    <a:lnTo>
                      <a:pt x="2819674" y="786498"/>
                    </a:lnTo>
                    <a:lnTo>
                      <a:pt x="0" y="786498"/>
                    </a:lnTo>
                    <a:close/>
                  </a:path>
                </a:pathLst>
              </a:custGeom>
              <a:solidFill>
                <a:srgbClr val="FFE57F"/>
              </a:solidFill>
            </p:spPr>
            <p:txBody>
              <a:bodyPr/>
              <a:lstStyle/>
              <a:p>
                <a:endParaRPr lang="en-US" sz="2800"/>
              </a:p>
            </p:txBody>
          </p:sp>
          <p:sp>
            <p:nvSpPr>
              <p:cNvPr id="19" name="TextBox 13"/>
              <p:cNvSpPr txBox="1"/>
              <p:nvPr/>
            </p:nvSpPr>
            <p:spPr>
              <a:xfrm>
                <a:off x="0" y="-47625"/>
                <a:ext cx="812800" cy="860425"/>
              </a:xfrm>
              <a:prstGeom prst="rect">
                <a:avLst/>
              </a:prstGeom>
            </p:spPr>
            <p:txBody>
              <a:bodyPr lIns="50800" tIns="50800" rIns="50800" bIns="50800" rtlCol="0" anchor="ctr"/>
              <a:lstStyle/>
              <a:p>
                <a:pPr algn="ctr">
                  <a:lnSpc>
                    <a:spcPts val="1866"/>
                  </a:lnSpc>
                </a:pPr>
                <a:endParaRPr sz="2800" b="1">
                  <a:latin typeface="Arial Rounded MT Bold" panose="020F0704030504030204" pitchFamily="34" charset="0"/>
                </a:endParaRPr>
              </a:p>
            </p:txBody>
          </p:sp>
        </p:grpSp>
        <p:sp>
          <p:nvSpPr>
            <p:cNvPr id="15" name="Rectangle 14"/>
            <p:cNvSpPr/>
            <p:nvPr/>
          </p:nvSpPr>
          <p:spPr>
            <a:xfrm>
              <a:off x="4643045" y="2875067"/>
              <a:ext cx="6780392" cy="3543040"/>
            </a:xfrm>
            <a:prstGeom prst="rect">
              <a:avLst/>
            </a:prstGeom>
          </p:spPr>
          <p:txBody>
            <a:bodyPr wrap="square">
              <a:spAutoFit/>
            </a:bodyPr>
            <a:lstStyle/>
            <a:p>
              <a:r>
                <a:rPr lang="en-US" sz="2700" b="1" dirty="0">
                  <a:solidFill>
                    <a:srgbClr val="000000"/>
                  </a:solidFill>
                  <a:latin typeface="Calibri" panose="020F0502020204030204" pitchFamily="34" charset="0"/>
                  <a:cs typeface="Calibri" panose="020F0502020204030204" pitchFamily="34" charset="0"/>
                </a:rPr>
                <a:t>- </a:t>
              </a:r>
              <a:r>
                <a:rPr lang="vi-VN" sz="2700" b="1" dirty="0">
                  <a:solidFill>
                    <a:srgbClr val="000000"/>
                  </a:solidFill>
                  <a:latin typeface="Calibri" panose="020F0502020204030204" pitchFamily="34" charset="0"/>
                  <a:cs typeface="Calibri" panose="020F0502020204030204" pitchFamily="34" charset="0"/>
                </a:rPr>
                <a:t>Hạn chế dùng thực phẩm đóng hộp: </a:t>
              </a:r>
              <a:r>
                <a:rPr lang="en-US" sz="2700" b="1" dirty="0">
                  <a:solidFill>
                    <a:srgbClr val="000000"/>
                  </a:solidFill>
                  <a:latin typeface="Calibri" panose="020F0502020204030204" pitchFamily="34" charset="0"/>
                  <a:cs typeface="Calibri" panose="020F0502020204030204" pitchFamily="34" charset="0"/>
                </a:rPr>
                <a:t>n</a:t>
              </a:r>
              <a:r>
                <a:rPr lang="vi-VN" sz="2700" b="1" dirty="0">
                  <a:solidFill>
                    <a:srgbClr val="000000"/>
                  </a:solidFill>
                  <a:latin typeface="Calibri" panose="020F0502020204030204" pitchFamily="34" charset="0"/>
                  <a:cs typeface="Calibri" panose="020F0502020204030204" pitchFamily="34" charset="0"/>
                </a:rPr>
                <a:t>hiều carbonhydrat tinh chế, chất béo bão hòa và phụ gia chứa trong thực phẩm đóng hộp có liên quan đến việc tăng nguy cơ bị rối loạn tiêu hóa.</a:t>
              </a:r>
            </a:p>
            <a:p>
              <a:r>
                <a:rPr lang="vi-VN" sz="2700" b="1" dirty="0">
                  <a:solidFill>
                    <a:srgbClr val="000000"/>
                  </a:solidFill>
                  <a:latin typeface="Calibri" panose="020F0502020204030204" pitchFamily="34" charset="0"/>
                  <a:cs typeface="Calibri" panose="020F0502020204030204" pitchFamily="34" charset="0"/>
                </a:rPr>
                <a:t>- Bổ sung nhiều chất xơ: Chất xơ rất có lợi cho hệ tiêu hóa  giúp thúc đẩy nhu động ruột và làm giảm nguy cơ mắc các bệnh về tiêu hóa, bao gồm: loét, trào ngược, trĩ hoặc viêm ruột thừa.</a:t>
              </a:r>
            </a:p>
            <a:p>
              <a:r>
                <a:rPr lang="vi-VN" sz="2700" b="1" dirty="0">
                  <a:solidFill>
                    <a:srgbClr val="000000"/>
                  </a:solidFill>
                  <a:latin typeface="Calibri" panose="020F0502020204030204" pitchFamily="34" charset="0"/>
                  <a:cs typeface="Calibri" panose="020F0502020204030204" pitchFamily="34" charset="0"/>
                </a:rPr>
                <a:t>- Cung cấp đủ lượng nước cần thiết</a:t>
              </a:r>
              <a:r>
                <a:rPr lang="en-US" sz="2700" b="1" dirty="0">
                  <a:solidFill>
                    <a:srgbClr val="000000"/>
                  </a:solidFill>
                  <a:latin typeface="Calibri" panose="020F0502020204030204" pitchFamily="34" charset="0"/>
                  <a:cs typeface="Calibri" panose="020F0502020204030204" pitchFamily="34" charset="0"/>
                </a:rPr>
                <a:t>.</a:t>
              </a:r>
              <a:endParaRPr lang="vi-VN" sz="2700" b="1" dirty="0">
                <a:solidFill>
                  <a:srgbClr val="000000"/>
                </a:solidFill>
                <a:latin typeface="Calibri" panose="020F0502020204030204" pitchFamily="34" charset="0"/>
                <a:cs typeface="Calibri" panose="020F0502020204030204" pitchFamily="34" charset="0"/>
              </a:endParaRPr>
            </a:p>
            <a:p>
              <a:pPr>
                <a:spcBef>
                  <a:spcPct val="0"/>
                </a:spcBef>
              </a:pPr>
              <a:r>
                <a:rPr lang="vi-VN" sz="2700" b="1" dirty="0">
                  <a:solidFill>
                    <a:srgbClr val="000000"/>
                  </a:solidFill>
                  <a:latin typeface="Calibri" panose="020F0502020204030204" pitchFamily="34" charset="0"/>
                  <a:cs typeface="Calibri" panose="020F0502020204030204" pitchFamily="34" charset="0"/>
                </a:rPr>
                <a:t>- Chất béo lành mạnh vừa giúp cảm thấy dễ tiêu hóa hơn sau bữa ăn</a:t>
              </a:r>
              <a:r>
                <a:rPr lang="en-US" sz="2700" b="1" dirty="0">
                  <a:solidFill>
                    <a:srgbClr val="000000"/>
                  </a:solidFill>
                  <a:latin typeface="Calibri" panose="020F0502020204030204" pitchFamily="34" charset="0"/>
                  <a:cs typeface="Calibri" panose="020F0502020204030204" pitchFamily="34" charset="0"/>
                </a:rPr>
                <a:t>.</a:t>
              </a:r>
              <a:endParaRPr lang="vi-VN" sz="2700" b="1" dirty="0">
                <a:solidFill>
                  <a:srgbClr val="000000"/>
                </a:solidFill>
                <a:latin typeface="Calibri" panose="020F0502020204030204" pitchFamily="34" charset="0"/>
                <a:cs typeface="Calibri" panose="020F0502020204030204" pitchFamily="34" charset="0"/>
              </a:endParaRPr>
            </a:p>
          </p:txBody>
        </p:sp>
      </p:grpSp>
      <p:pic>
        <p:nvPicPr>
          <p:cNvPr id="19458" name="Picture 2" descr="Làm Thế Nào Để Bảo Vệ Hệ Tiêu Hóa Của Bạn Một Cách Tốt Nhất?"/>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773"/>
          <a:stretch/>
        </p:blipFill>
        <p:spPr bwMode="auto">
          <a:xfrm>
            <a:off x="143320" y="3242035"/>
            <a:ext cx="3008178" cy="2864388"/>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2"/>
          <p:cNvSpPr txBox="1"/>
          <p:nvPr/>
        </p:nvSpPr>
        <p:spPr>
          <a:xfrm>
            <a:off x="687211" y="984251"/>
            <a:ext cx="6584163" cy="398635"/>
          </a:xfrm>
          <a:prstGeom prst="rect">
            <a:avLst/>
          </a:prstGeom>
        </p:spPr>
        <p:txBody>
          <a:bodyPr lIns="0" tIns="0" rIns="0" bIns="0" rtlCol="0" anchor="t">
            <a:spAutoFit/>
          </a:bodyPr>
          <a:lstStyle/>
          <a:p>
            <a:pPr>
              <a:lnSpc>
                <a:spcPts val="3266"/>
              </a:lnSpc>
              <a:spcBef>
                <a:spcPct val="0"/>
              </a:spcBef>
            </a:pPr>
            <a:r>
              <a:rPr lang="en-US" sz="2400" b="1">
                <a:solidFill>
                  <a:srgbClr val="000000"/>
                </a:solidFill>
                <a:latin typeface="+mj-lt"/>
              </a:rPr>
              <a:t>2. Viêm loét dạ dày- tá tràng</a:t>
            </a:r>
          </a:p>
        </p:txBody>
      </p:sp>
    </p:spTree>
    <p:extLst>
      <p:ext uri="{BB962C8B-B14F-4D97-AF65-F5344CB8AC3E}">
        <p14:creationId xmlns:p14="http://schemas.microsoft.com/office/powerpoint/2010/main" val="154428324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9458"/>
                                        </p:tgtEl>
                                        <p:attrNameLst>
                                          <p:attrName>style.visibility</p:attrName>
                                        </p:attrNameLst>
                                      </p:cBhvr>
                                      <p:to>
                                        <p:strVal val="visible"/>
                                      </p:to>
                                    </p:set>
                                    <p:animEffect transition="in" filter="fade">
                                      <p:cBhvr>
                                        <p:cTn id="21" dur="1000"/>
                                        <p:tgtEl>
                                          <p:spTgt spid="19458"/>
                                        </p:tgtEl>
                                      </p:cBhvr>
                                    </p:animEffect>
                                    <p:anim calcmode="lin" valueType="num">
                                      <p:cBhvr>
                                        <p:cTn id="22" dur="1000" fill="hold"/>
                                        <p:tgtEl>
                                          <p:spTgt spid="19458"/>
                                        </p:tgtEl>
                                        <p:attrNameLst>
                                          <p:attrName>ppt_x</p:attrName>
                                        </p:attrNameLst>
                                      </p:cBhvr>
                                      <p:tavLst>
                                        <p:tav tm="0">
                                          <p:val>
                                            <p:strVal val="#ppt_x"/>
                                          </p:val>
                                        </p:tav>
                                        <p:tav tm="100000">
                                          <p:val>
                                            <p:strVal val="#ppt_x"/>
                                          </p:val>
                                        </p:tav>
                                      </p:tavLst>
                                    </p:anim>
                                    <p:anim calcmode="lin" valueType="num">
                                      <p:cBhvr>
                                        <p:cTn id="23" dur="1000" fill="hold"/>
                                        <p:tgtEl>
                                          <p:spTgt spid="194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8149" y="-1160587"/>
            <a:ext cx="14780655" cy="2057400"/>
            <a:chOff x="0" y="0"/>
            <a:chExt cx="5840792" cy="812800"/>
          </a:xfrm>
        </p:grpSpPr>
        <p:sp>
          <p:nvSpPr>
            <p:cNvPr id="3" name="Freeform 3"/>
            <p:cNvSpPr/>
            <p:nvPr/>
          </p:nvSpPr>
          <p:spPr>
            <a:xfrm>
              <a:off x="0" y="0"/>
              <a:ext cx="5840792" cy="812800"/>
            </a:xfrm>
            <a:custGeom>
              <a:avLst/>
              <a:gdLst/>
              <a:ahLst/>
              <a:cxnLst/>
              <a:rect l="l" t="t" r="r" b="b"/>
              <a:pathLst>
                <a:path w="5840792" h="812800">
                  <a:moveTo>
                    <a:pt x="0" y="0"/>
                  </a:moveTo>
                  <a:lnTo>
                    <a:pt x="5840792" y="0"/>
                  </a:lnTo>
                  <a:lnTo>
                    <a:pt x="5840792" y="812800"/>
                  </a:lnTo>
                  <a:lnTo>
                    <a:pt x="0" y="812800"/>
                  </a:lnTo>
                  <a:close/>
                </a:path>
              </a:pathLst>
            </a:custGeom>
            <a:gradFill rotWithShape="1">
              <a:gsLst>
                <a:gs pos="0">
                  <a:srgbClr val="FF5757">
                    <a:alpha val="50000"/>
                  </a:srgbClr>
                </a:gs>
                <a:gs pos="100000">
                  <a:srgbClr val="8C52FF">
                    <a:alpha val="50000"/>
                  </a:srgbClr>
                </a:gs>
              </a:gsLst>
              <a:lin ang="0"/>
            </a:gra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Rounded MT Bold" panose="020F0704030504030204" pitchFamily="34" charset="0"/>
              </a:endParaRPr>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87211" y="1"/>
            <a:ext cx="896579" cy="896813"/>
          </a:xfrm>
          <a:prstGeom prst="rect">
            <a:avLst/>
          </a:prstGeom>
        </p:spPr>
      </p:pic>
      <p:sp>
        <p:nvSpPr>
          <p:cNvPr id="14" name="TextBox 21"/>
          <p:cNvSpPr txBox="1"/>
          <p:nvPr/>
        </p:nvSpPr>
        <p:spPr>
          <a:xfrm>
            <a:off x="1680227" y="227216"/>
            <a:ext cx="8831549" cy="423193"/>
          </a:xfrm>
          <a:prstGeom prst="rect">
            <a:avLst/>
          </a:prstGeom>
        </p:spPr>
        <p:txBody>
          <a:bodyPr lIns="0" tIns="0" rIns="0" bIns="0" rtlCol="0" anchor="t">
            <a:spAutoFit/>
          </a:bodyPr>
          <a:lstStyle/>
          <a:p>
            <a:pPr>
              <a:lnSpc>
                <a:spcPts val="3266"/>
              </a:lnSpc>
              <a:spcBef>
                <a:spcPct val="0"/>
              </a:spcBef>
            </a:pPr>
            <a:r>
              <a:rPr lang="en-US" sz="2800" b="1" dirty="0">
                <a:solidFill>
                  <a:srgbClr val="000000"/>
                </a:solidFill>
                <a:latin typeface="+mj-lt"/>
              </a:rPr>
              <a:t>III. MỘT SỐ BỆNH LIÊN QUAN VỀ ĐƯỜNG TIÊU HÓA</a:t>
            </a:r>
          </a:p>
        </p:txBody>
      </p:sp>
      <p:grpSp>
        <p:nvGrpSpPr>
          <p:cNvPr id="6" name="Group 5"/>
          <p:cNvGrpSpPr/>
          <p:nvPr/>
        </p:nvGrpSpPr>
        <p:grpSpPr>
          <a:xfrm>
            <a:off x="2943028" y="1663938"/>
            <a:ext cx="9178615" cy="5693865"/>
            <a:chOff x="4580034" y="2793585"/>
            <a:chExt cx="6866786" cy="3807196"/>
          </a:xfrm>
        </p:grpSpPr>
        <p:grpSp>
          <p:nvGrpSpPr>
            <p:cNvPr id="17" name="Group 11"/>
            <p:cNvGrpSpPr/>
            <p:nvPr/>
          </p:nvGrpSpPr>
          <p:grpSpPr>
            <a:xfrm>
              <a:off x="4580034" y="2919649"/>
              <a:ext cx="6866786" cy="3413940"/>
              <a:chOff x="0" y="-209413"/>
              <a:chExt cx="2796710" cy="1022213"/>
            </a:xfrm>
          </p:grpSpPr>
          <p:sp>
            <p:nvSpPr>
              <p:cNvPr id="18" name="Freeform 12"/>
              <p:cNvSpPr/>
              <p:nvPr/>
            </p:nvSpPr>
            <p:spPr>
              <a:xfrm>
                <a:off x="0" y="-209413"/>
                <a:ext cx="2796710" cy="1011639"/>
              </a:xfrm>
              <a:custGeom>
                <a:avLst/>
                <a:gdLst/>
                <a:ahLst/>
                <a:cxnLst/>
                <a:rect l="l" t="t" r="r" b="b"/>
                <a:pathLst>
                  <a:path w="2819674" h="786498">
                    <a:moveTo>
                      <a:pt x="0" y="0"/>
                    </a:moveTo>
                    <a:lnTo>
                      <a:pt x="2819674" y="0"/>
                    </a:lnTo>
                    <a:lnTo>
                      <a:pt x="2819674" y="786498"/>
                    </a:lnTo>
                    <a:lnTo>
                      <a:pt x="0" y="786498"/>
                    </a:lnTo>
                    <a:close/>
                  </a:path>
                </a:pathLst>
              </a:custGeom>
              <a:solidFill>
                <a:srgbClr val="FFE57F"/>
              </a:solidFill>
            </p:spPr>
            <p:txBody>
              <a:bodyPr/>
              <a:lstStyle/>
              <a:p>
                <a:endParaRPr lang="en-US" sz="2700"/>
              </a:p>
            </p:txBody>
          </p:sp>
          <p:sp>
            <p:nvSpPr>
              <p:cNvPr id="19" name="TextBox 13"/>
              <p:cNvSpPr txBox="1"/>
              <p:nvPr/>
            </p:nvSpPr>
            <p:spPr>
              <a:xfrm>
                <a:off x="0" y="-47625"/>
                <a:ext cx="812800" cy="860425"/>
              </a:xfrm>
              <a:prstGeom prst="rect">
                <a:avLst/>
              </a:prstGeom>
            </p:spPr>
            <p:txBody>
              <a:bodyPr lIns="50800" tIns="50800" rIns="50800" bIns="50800" rtlCol="0" anchor="ctr"/>
              <a:lstStyle/>
              <a:p>
                <a:pPr algn="ctr">
                  <a:lnSpc>
                    <a:spcPts val="1866"/>
                  </a:lnSpc>
                </a:pPr>
                <a:endParaRPr sz="2700" b="1">
                  <a:latin typeface="Arial Rounded MT Bold" panose="020F0704030504030204" pitchFamily="34" charset="0"/>
                </a:endParaRPr>
              </a:p>
            </p:txBody>
          </p:sp>
        </p:grpSp>
        <p:sp>
          <p:nvSpPr>
            <p:cNvPr id="16" name="Rectangle 15"/>
            <p:cNvSpPr/>
            <p:nvPr/>
          </p:nvSpPr>
          <p:spPr>
            <a:xfrm>
              <a:off x="4644138" y="2793585"/>
              <a:ext cx="6738576" cy="3807196"/>
            </a:xfrm>
            <a:prstGeom prst="rect">
              <a:avLst/>
            </a:prstGeom>
          </p:spPr>
          <p:txBody>
            <a:bodyPr wrap="square">
              <a:spAutoFit/>
            </a:bodyPr>
            <a:lstStyle/>
            <a:p>
              <a:pPr>
                <a:spcBef>
                  <a:spcPct val="0"/>
                </a:spcBef>
              </a:pP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Giữ</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tinh</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thần</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thoải</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mái</a:t>
              </a:r>
              <a:r>
                <a:rPr lang="en-US" sz="2600" b="1" dirty="0">
                  <a:solidFill>
                    <a:srgbClr val="000000"/>
                  </a:solidFill>
                  <a:latin typeface="Calibri" panose="020F0502020204030204" pitchFamily="34" charset="0"/>
                  <a:cs typeface="Calibri" panose="020F0502020204030204" pitchFamily="34" charset="0"/>
                </a:rPr>
                <a:t>: </a:t>
              </a:r>
              <a:r>
                <a:rPr lang="vi-VN" sz="2600" dirty="0">
                  <a:solidFill>
                    <a:srgbClr val="000000"/>
                  </a:solidFill>
                  <a:latin typeface="Calibri" panose="020F0502020204030204" pitchFamily="34" charset="0"/>
                  <a:cs typeface="Calibri" panose="020F0502020204030204" pitchFamily="34" charset="0"/>
                </a:rPr>
                <a:t>Khi ở trong trạng thái quá căng thẳng, cơ thể sẽ tiết ra các hormon khiến máu và năng lượng chuyển ra khỏi hệ thống tiêu hóa.</a:t>
              </a:r>
              <a:endParaRPr lang="en-US" sz="2600" dirty="0">
                <a:solidFill>
                  <a:srgbClr val="000000"/>
                </a:solidFill>
                <a:latin typeface="Calibri" panose="020F0502020204030204" pitchFamily="34" charset="0"/>
                <a:cs typeface="Calibri" panose="020F0502020204030204" pitchFamily="34" charset="0"/>
              </a:endParaRPr>
            </a:p>
            <a:p>
              <a:r>
                <a:rPr lang="vi-VN" sz="2600" b="1" dirty="0">
                  <a:solidFill>
                    <a:srgbClr val="000000"/>
                  </a:solidFill>
                  <a:latin typeface="Calibri" panose="020F0502020204030204" pitchFamily="34" charset="0"/>
                  <a:cs typeface="Calibri" panose="020F0502020204030204" pitchFamily="34" charset="0"/>
                </a:rPr>
                <a:t>- Tập trung khi ăn, ăn chậm nhai kỹ:  </a:t>
              </a:r>
              <a:r>
                <a:rPr lang="vi-VN" sz="2600" dirty="0">
                  <a:solidFill>
                    <a:srgbClr val="000000"/>
                  </a:solidFill>
                  <a:latin typeface="Calibri" panose="020F0502020204030204" pitchFamily="34" charset="0"/>
                  <a:cs typeface="Calibri" panose="020F0502020204030204" pitchFamily="34" charset="0"/>
                </a:rPr>
                <a:t>nhai chậm và tập trung thưởng thức bữa ăn có thể làm giảm các triệu chứng ở những người bị viêm loét đại tràng và hội chứng ruột kích thích.</a:t>
              </a:r>
            </a:p>
            <a:p>
              <a:r>
                <a:rPr lang="vi-VN"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Tích</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cực</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vận</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động</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thể</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chất</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nhẹ</a:t>
              </a:r>
              <a:r>
                <a:rPr lang="en-US" sz="2600" b="1" dirty="0">
                  <a:solidFill>
                    <a:srgbClr val="000000"/>
                  </a:solidFill>
                  <a:latin typeface="Calibri" panose="020F0502020204030204" pitchFamily="34" charset="0"/>
                  <a:cs typeface="Calibri" panose="020F0502020204030204" pitchFamily="34" charset="0"/>
                </a:rPr>
                <a:t> </a:t>
              </a:r>
              <a:r>
                <a:rPr lang="en-US" sz="2600" b="1" dirty="0" err="1">
                  <a:solidFill>
                    <a:srgbClr val="000000"/>
                  </a:solidFill>
                  <a:latin typeface="Calibri" panose="020F0502020204030204" pitchFamily="34" charset="0"/>
                  <a:cs typeface="Calibri" panose="020F0502020204030204" pitchFamily="34" charset="0"/>
                </a:rPr>
                <a:t>nhàng</a:t>
              </a:r>
              <a:r>
                <a:rPr lang="en-US" sz="2600" b="1" dirty="0">
                  <a:solidFill>
                    <a:srgbClr val="000000"/>
                  </a:solidFill>
                  <a:latin typeface="Calibri" panose="020F0502020204030204" pitchFamily="34" charset="0"/>
                  <a:cs typeface="Calibri" panose="020F0502020204030204" pitchFamily="34" charset="0"/>
                </a:rPr>
                <a:t>: </a:t>
              </a:r>
              <a:r>
                <a:rPr lang="en-US" sz="2600" dirty="0" err="1">
                  <a:solidFill>
                    <a:srgbClr val="000000"/>
                  </a:solidFill>
                  <a:latin typeface="Calibri" panose="020F0502020204030204" pitchFamily="34" charset="0"/>
                  <a:cs typeface="Calibri" panose="020F0502020204030204" pitchFamily="34" charset="0"/>
                </a:rPr>
                <a:t>giúp</a:t>
              </a:r>
              <a:r>
                <a:rPr lang="en-US" sz="2600" dirty="0">
                  <a:solidFill>
                    <a:srgbClr val="000000"/>
                  </a:solidFill>
                  <a:latin typeface="Calibri" panose="020F0502020204030204" pitchFamily="34" charset="0"/>
                  <a:cs typeface="Calibri" panose="020F0502020204030204" pitchFamily="34" charset="0"/>
                </a:rPr>
                <a:t> </a:t>
              </a:r>
              <a:r>
                <a:rPr lang="en-US" sz="2600" dirty="0" err="1">
                  <a:solidFill>
                    <a:srgbClr val="000000"/>
                  </a:solidFill>
                  <a:latin typeface="Calibri" panose="020F0502020204030204" pitchFamily="34" charset="0"/>
                  <a:cs typeface="Calibri" panose="020F0502020204030204" pitchFamily="34" charset="0"/>
                </a:rPr>
                <a:t>thực</a:t>
              </a:r>
              <a:r>
                <a:rPr lang="en-US" sz="2600" dirty="0">
                  <a:solidFill>
                    <a:srgbClr val="000000"/>
                  </a:solidFill>
                  <a:latin typeface="Calibri" panose="020F0502020204030204" pitchFamily="34" charset="0"/>
                  <a:cs typeface="Calibri" panose="020F0502020204030204" pitchFamily="34" charset="0"/>
                </a:rPr>
                <a:t> </a:t>
              </a:r>
              <a:r>
                <a:rPr lang="en-US" sz="2600" dirty="0" err="1">
                  <a:solidFill>
                    <a:srgbClr val="000000"/>
                  </a:solidFill>
                  <a:latin typeface="Calibri" panose="020F0502020204030204" pitchFamily="34" charset="0"/>
                  <a:cs typeface="Calibri" panose="020F0502020204030204" pitchFamily="34" charset="0"/>
                </a:rPr>
                <a:t>phẩm</a:t>
              </a:r>
              <a:r>
                <a:rPr lang="en-US" sz="2600" dirty="0">
                  <a:solidFill>
                    <a:srgbClr val="000000"/>
                  </a:solidFill>
                  <a:latin typeface="Calibri" panose="020F0502020204030204" pitchFamily="34" charset="0"/>
                  <a:cs typeface="Calibri" panose="020F0502020204030204" pitchFamily="34" charset="0"/>
                </a:rPr>
                <a:t> di </a:t>
              </a:r>
              <a:r>
                <a:rPr lang="en-US" sz="2600" dirty="0" err="1">
                  <a:solidFill>
                    <a:srgbClr val="000000"/>
                  </a:solidFill>
                  <a:latin typeface="Calibri" panose="020F0502020204030204" pitchFamily="34" charset="0"/>
                  <a:cs typeface="Calibri" panose="020F0502020204030204" pitchFamily="34" charset="0"/>
                </a:rPr>
                <a:t>chuyển</a:t>
              </a:r>
              <a:r>
                <a:rPr lang="en-US" sz="2600" dirty="0">
                  <a:solidFill>
                    <a:srgbClr val="000000"/>
                  </a:solidFill>
                  <a:latin typeface="Calibri" panose="020F0502020204030204" pitchFamily="34" charset="0"/>
                  <a:cs typeface="Calibri" panose="020F0502020204030204" pitchFamily="34" charset="0"/>
                </a:rPr>
                <a:t> qua </a:t>
              </a:r>
              <a:r>
                <a:rPr lang="en-US" sz="2600" dirty="0" err="1">
                  <a:solidFill>
                    <a:srgbClr val="000000"/>
                  </a:solidFill>
                  <a:latin typeface="Calibri" panose="020F0502020204030204" pitchFamily="34" charset="0"/>
                  <a:cs typeface="Calibri" panose="020F0502020204030204" pitchFamily="34" charset="0"/>
                </a:rPr>
                <a:t>hệ</a:t>
              </a:r>
              <a:r>
                <a:rPr lang="en-US" sz="2600" dirty="0">
                  <a:solidFill>
                    <a:srgbClr val="000000"/>
                  </a:solidFill>
                  <a:latin typeface="Calibri" panose="020F0502020204030204" pitchFamily="34" charset="0"/>
                  <a:cs typeface="Calibri" panose="020F0502020204030204" pitchFamily="34" charset="0"/>
                </a:rPr>
                <a:t> </a:t>
              </a:r>
              <a:r>
                <a:rPr lang="en-US" sz="2600" dirty="0" err="1">
                  <a:solidFill>
                    <a:srgbClr val="000000"/>
                  </a:solidFill>
                  <a:latin typeface="Calibri" panose="020F0502020204030204" pitchFamily="34" charset="0"/>
                  <a:cs typeface="Calibri" panose="020F0502020204030204" pitchFamily="34" charset="0"/>
                </a:rPr>
                <a:t>thống</a:t>
              </a:r>
              <a:r>
                <a:rPr lang="en-US" sz="2600" dirty="0">
                  <a:solidFill>
                    <a:srgbClr val="000000"/>
                  </a:solidFill>
                  <a:latin typeface="Calibri" panose="020F0502020204030204" pitchFamily="34" charset="0"/>
                  <a:cs typeface="Calibri" panose="020F0502020204030204" pitchFamily="34" charset="0"/>
                </a:rPr>
                <a:t> </a:t>
              </a:r>
              <a:r>
                <a:rPr lang="en-US" sz="2600" dirty="0" err="1">
                  <a:solidFill>
                    <a:srgbClr val="000000"/>
                  </a:solidFill>
                  <a:latin typeface="Calibri" panose="020F0502020204030204" pitchFamily="34" charset="0"/>
                  <a:cs typeface="Calibri" panose="020F0502020204030204" pitchFamily="34" charset="0"/>
                </a:rPr>
                <a:t>tiêu</a:t>
              </a:r>
              <a:r>
                <a:rPr lang="en-US" sz="2600" dirty="0">
                  <a:solidFill>
                    <a:srgbClr val="000000"/>
                  </a:solidFill>
                  <a:latin typeface="Calibri" panose="020F0502020204030204" pitchFamily="34" charset="0"/>
                  <a:cs typeface="Calibri" panose="020F0502020204030204" pitchFamily="34" charset="0"/>
                </a:rPr>
                <a:t> </a:t>
              </a:r>
              <a:r>
                <a:rPr lang="en-US" sz="2600" dirty="0" err="1">
                  <a:solidFill>
                    <a:srgbClr val="000000"/>
                  </a:solidFill>
                  <a:latin typeface="Calibri" panose="020F0502020204030204" pitchFamily="34" charset="0"/>
                  <a:cs typeface="Calibri" panose="020F0502020204030204" pitchFamily="34" charset="0"/>
                </a:rPr>
                <a:t>hóa</a:t>
              </a:r>
              <a:r>
                <a:rPr lang="en-US" sz="2600" dirty="0">
                  <a:solidFill>
                    <a:srgbClr val="000000"/>
                  </a:solidFill>
                  <a:latin typeface="Calibri" panose="020F0502020204030204" pitchFamily="34" charset="0"/>
                  <a:cs typeface="Calibri" panose="020F0502020204030204" pitchFamily="34" charset="0"/>
                </a:rPr>
                <a:t> </a:t>
              </a:r>
              <a:r>
                <a:rPr lang="en-US" sz="2600" dirty="0" err="1">
                  <a:solidFill>
                    <a:srgbClr val="000000"/>
                  </a:solidFill>
                  <a:latin typeface="Calibri" panose="020F0502020204030204" pitchFamily="34" charset="0"/>
                  <a:cs typeface="Calibri" panose="020F0502020204030204" pitchFamily="34" charset="0"/>
                </a:rPr>
                <a:t>một</a:t>
              </a:r>
              <a:r>
                <a:rPr lang="en-US" sz="2600" dirty="0">
                  <a:solidFill>
                    <a:srgbClr val="000000"/>
                  </a:solidFill>
                  <a:latin typeface="Calibri" panose="020F0502020204030204" pitchFamily="34" charset="0"/>
                  <a:cs typeface="Calibri" panose="020F0502020204030204" pitchFamily="34" charset="0"/>
                </a:rPr>
                <a:t> </a:t>
              </a:r>
              <a:r>
                <a:rPr lang="en-US" sz="2600" dirty="0" err="1">
                  <a:solidFill>
                    <a:srgbClr val="000000"/>
                  </a:solidFill>
                  <a:latin typeface="Calibri" panose="020F0502020204030204" pitchFamily="34" charset="0"/>
                  <a:cs typeface="Calibri" panose="020F0502020204030204" pitchFamily="34" charset="0"/>
                </a:rPr>
                <a:t>cách</a:t>
              </a:r>
              <a:r>
                <a:rPr lang="en-US" sz="2600" dirty="0">
                  <a:solidFill>
                    <a:srgbClr val="000000"/>
                  </a:solidFill>
                  <a:latin typeface="Calibri" panose="020F0502020204030204" pitchFamily="34" charset="0"/>
                  <a:cs typeface="Calibri" panose="020F0502020204030204" pitchFamily="34" charset="0"/>
                </a:rPr>
                <a:t> </a:t>
              </a:r>
              <a:r>
                <a:rPr lang="en-US" sz="2600" dirty="0" err="1">
                  <a:solidFill>
                    <a:srgbClr val="000000"/>
                  </a:solidFill>
                  <a:latin typeface="Calibri" panose="020F0502020204030204" pitchFamily="34" charset="0"/>
                  <a:cs typeface="Calibri" panose="020F0502020204030204" pitchFamily="34" charset="0"/>
                </a:rPr>
                <a:t>dễ</a:t>
              </a:r>
              <a:r>
                <a:rPr lang="en-US" sz="2600" dirty="0">
                  <a:solidFill>
                    <a:srgbClr val="000000"/>
                  </a:solidFill>
                  <a:latin typeface="Calibri" panose="020F0502020204030204" pitchFamily="34" charset="0"/>
                  <a:cs typeface="Calibri" panose="020F0502020204030204" pitchFamily="34" charset="0"/>
                </a:rPr>
                <a:t> </a:t>
              </a:r>
              <a:r>
                <a:rPr lang="en-US" sz="2600" dirty="0" err="1">
                  <a:solidFill>
                    <a:srgbClr val="000000"/>
                  </a:solidFill>
                  <a:latin typeface="Calibri" panose="020F0502020204030204" pitchFamily="34" charset="0"/>
                  <a:cs typeface="Calibri" panose="020F0502020204030204" pitchFamily="34" charset="0"/>
                </a:rPr>
                <a:t>dàng</a:t>
              </a:r>
              <a:r>
                <a:rPr lang="en-US" sz="2600" dirty="0">
                  <a:solidFill>
                    <a:srgbClr val="000000"/>
                  </a:solidFill>
                  <a:latin typeface="Calibri" panose="020F0502020204030204" pitchFamily="34" charset="0"/>
                  <a:cs typeface="Calibri" panose="020F0502020204030204" pitchFamily="34" charset="0"/>
                </a:rPr>
                <a:t>.</a:t>
              </a:r>
            </a:p>
            <a:p>
              <a:pPr>
                <a:spcBef>
                  <a:spcPct val="0"/>
                </a:spcBef>
              </a:pPr>
              <a:r>
                <a:rPr lang="vi-VN" sz="2600" b="1" dirty="0">
                  <a:solidFill>
                    <a:srgbClr val="000000"/>
                  </a:solidFill>
                  <a:latin typeface="Calibri" panose="020F0502020204030204" pitchFamily="34" charset="0"/>
                  <a:cs typeface="Calibri" panose="020F0502020204030204" pitchFamily="34" charset="0"/>
                </a:rPr>
                <a:t>- </a:t>
              </a:r>
              <a:r>
                <a:rPr lang="en-US" sz="2600" b="1" dirty="0">
                  <a:solidFill>
                    <a:srgbClr val="000000"/>
                  </a:solidFill>
                  <a:latin typeface="Calibri" panose="020F0502020204030204" pitchFamily="34" charset="0"/>
                  <a:cs typeface="Calibri" panose="020F0502020204030204" pitchFamily="34" charset="0"/>
                </a:rPr>
                <a:t>T</a:t>
              </a:r>
              <a:r>
                <a:rPr lang="vi-VN" sz="2600" b="1" dirty="0">
                  <a:solidFill>
                    <a:srgbClr val="000000"/>
                  </a:solidFill>
                  <a:latin typeface="Calibri" panose="020F0502020204030204" pitchFamily="34" charset="0"/>
                  <a:cs typeface="Calibri" panose="020F0502020204030204" pitchFamily="34" charset="0"/>
                </a:rPr>
                <a:t>ừ bỏ thói quen xấu như hút thuốc lá, uống quá nhiều rượu bia và ăn khuya rất có hại. </a:t>
              </a:r>
              <a:r>
                <a:rPr lang="vi-VN" sz="2600" dirty="0">
                  <a:solidFill>
                    <a:srgbClr val="000000"/>
                  </a:solidFill>
                  <a:latin typeface="Calibri" panose="020F0502020204030204" pitchFamily="34" charset="0"/>
                  <a:cs typeface="Calibri" panose="020F0502020204030204" pitchFamily="34" charset="0"/>
                </a:rPr>
                <a:t>Hút thuốc: Làm tăng gần gấp đôi nguy cơ trào ngược axit; Rượu khiến acid trong dạ dày tăng sản xuất, có thể dẫn đến chứng ợ nóng, trào ngược hoặc loét dạ dày; Nằm ngủ sau khi ăn khuya sẽ dẫn đến chứng ợ nóng và khó tiêu,...</a:t>
              </a:r>
            </a:p>
          </p:txBody>
        </p:sp>
      </p:grpSp>
      <p:grpSp>
        <p:nvGrpSpPr>
          <p:cNvPr id="21" name="Group 8"/>
          <p:cNvGrpSpPr/>
          <p:nvPr/>
        </p:nvGrpSpPr>
        <p:grpSpPr>
          <a:xfrm>
            <a:off x="-154816" y="796850"/>
            <a:ext cx="10666592" cy="2238687"/>
            <a:chOff x="0" y="192388"/>
            <a:chExt cx="21338741" cy="4477372"/>
          </a:xfrm>
        </p:grpSpPr>
        <p:grpSp>
          <p:nvGrpSpPr>
            <p:cNvPr id="22" name="Group 9"/>
            <p:cNvGrpSpPr/>
            <p:nvPr/>
          </p:nvGrpSpPr>
          <p:grpSpPr>
            <a:xfrm>
              <a:off x="815061" y="362077"/>
              <a:ext cx="20523680" cy="4307683"/>
              <a:chOff x="0" y="-38100"/>
              <a:chExt cx="4054060" cy="850900"/>
            </a:xfrm>
          </p:grpSpPr>
          <p:sp>
            <p:nvSpPr>
              <p:cNvPr id="25" name="Freeform 10"/>
              <p:cNvSpPr/>
              <p:nvPr/>
            </p:nvSpPr>
            <p:spPr>
              <a:xfrm>
                <a:off x="0" y="0"/>
                <a:ext cx="4054060" cy="313289"/>
              </a:xfrm>
              <a:custGeom>
                <a:avLst/>
                <a:gdLst/>
                <a:ahLst/>
                <a:cxnLst/>
                <a:rect l="l" t="t" r="r" b="b"/>
                <a:pathLst>
                  <a:path w="4113726" h="488977">
                    <a:moveTo>
                      <a:pt x="0" y="0"/>
                    </a:moveTo>
                    <a:lnTo>
                      <a:pt x="4113726" y="0"/>
                    </a:lnTo>
                    <a:lnTo>
                      <a:pt x="4113726" y="488977"/>
                    </a:lnTo>
                    <a:lnTo>
                      <a:pt x="0" y="488977"/>
                    </a:lnTo>
                    <a:close/>
                  </a:path>
                </a:pathLst>
              </a:custGeom>
              <a:solidFill>
                <a:srgbClr val="D2C7FF"/>
              </a:solidFill>
            </p:spPr>
            <p:txBody>
              <a:bodyPr/>
              <a:lstStyle/>
              <a:p>
                <a:endParaRPr lang="en-US"/>
              </a:p>
            </p:txBody>
          </p:sp>
          <p:sp>
            <p:nvSpPr>
              <p:cNvPr id="26" name="TextBox 11"/>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Rounded MT Bold" panose="020F0704030504030204" pitchFamily="34" charset="0"/>
                </a:endParaRPr>
              </a:p>
            </p:txBody>
          </p:sp>
        </p:grpSp>
        <p:pic>
          <p:nvPicPr>
            <p:cNvPr id="23"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192388"/>
              <a:ext cx="1630123" cy="1734173"/>
            </a:xfrm>
            <a:prstGeom prst="rect">
              <a:avLst/>
            </a:prstGeom>
          </p:spPr>
        </p:pic>
        <p:sp>
          <p:nvSpPr>
            <p:cNvPr id="24" name="TextBox 13"/>
            <p:cNvSpPr txBox="1"/>
            <p:nvPr/>
          </p:nvSpPr>
          <p:spPr>
            <a:xfrm>
              <a:off x="1793625" y="944196"/>
              <a:ext cx="19246662" cy="792782"/>
            </a:xfrm>
            <a:prstGeom prst="rect">
              <a:avLst/>
            </a:prstGeom>
          </p:spPr>
          <p:txBody>
            <a:bodyPr wrap="square" lIns="0" tIns="0" rIns="0" bIns="0" rtlCol="0" anchor="t">
              <a:spAutoFit/>
            </a:bodyPr>
            <a:lstStyle/>
            <a:p>
              <a:pPr>
                <a:lnSpc>
                  <a:spcPct val="120000"/>
                </a:lnSpc>
                <a:spcBef>
                  <a:spcPct val="0"/>
                </a:spcBef>
              </a:pPr>
              <a:r>
                <a:rPr lang="vi-VN" sz="2300" b="1">
                  <a:solidFill>
                    <a:srgbClr val="000000"/>
                  </a:solidFill>
                  <a:latin typeface="Calibri" panose="020F0502020204030204" pitchFamily="34" charset="0"/>
                  <a:cs typeface="Calibri" panose="020F0502020204030204" pitchFamily="34" charset="0"/>
                </a:rPr>
                <a:t>Các biện pháp bảo vệ hệ tiêu hóa và cơ sở khoa học của các biện pháp đó</a:t>
              </a:r>
              <a:endParaRPr lang="en-US" sz="2300" b="1">
                <a:solidFill>
                  <a:srgbClr val="000000"/>
                </a:solidFill>
                <a:latin typeface="Calibri" panose="020F0502020204030204" pitchFamily="34" charset="0"/>
                <a:cs typeface="Calibri" panose="020F0502020204030204" pitchFamily="34" charset="0"/>
              </a:endParaRPr>
            </a:p>
          </p:txBody>
        </p:sp>
      </p:grpSp>
      <p:pic>
        <p:nvPicPr>
          <p:cNvPr id="18436" name="Picture 4" descr="Top 10 cửa hàng bán dụng cụ thể thao uy tín tại TP HCM"/>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4400" y="2710855"/>
            <a:ext cx="4876801" cy="3889048"/>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2"/>
          <p:cNvSpPr txBox="1"/>
          <p:nvPr/>
        </p:nvSpPr>
        <p:spPr>
          <a:xfrm>
            <a:off x="1762103" y="675013"/>
            <a:ext cx="6584163" cy="398635"/>
          </a:xfrm>
          <a:prstGeom prst="rect">
            <a:avLst/>
          </a:prstGeom>
        </p:spPr>
        <p:txBody>
          <a:bodyPr lIns="0" tIns="0" rIns="0" bIns="0" rtlCol="0" anchor="t">
            <a:spAutoFit/>
          </a:bodyPr>
          <a:lstStyle/>
          <a:p>
            <a:pPr>
              <a:lnSpc>
                <a:spcPts val="3266"/>
              </a:lnSpc>
              <a:spcBef>
                <a:spcPct val="0"/>
              </a:spcBef>
            </a:pPr>
            <a:r>
              <a:rPr lang="en-US" sz="2400" b="1" dirty="0">
                <a:solidFill>
                  <a:srgbClr val="000000"/>
                </a:solidFill>
                <a:latin typeface="+mj-lt"/>
              </a:rPr>
              <a:t>2. </a:t>
            </a:r>
            <a:r>
              <a:rPr lang="en-US" sz="2400" b="1" dirty="0" err="1">
                <a:solidFill>
                  <a:srgbClr val="000000"/>
                </a:solidFill>
                <a:latin typeface="+mj-lt"/>
              </a:rPr>
              <a:t>Viêm</a:t>
            </a:r>
            <a:r>
              <a:rPr lang="en-US" sz="2400" b="1" dirty="0">
                <a:solidFill>
                  <a:srgbClr val="000000"/>
                </a:solidFill>
                <a:latin typeface="+mj-lt"/>
              </a:rPr>
              <a:t> </a:t>
            </a:r>
            <a:r>
              <a:rPr lang="en-US" sz="2400" b="1" dirty="0" err="1">
                <a:solidFill>
                  <a:srgbClr val="000000"/>
                </a:solidFill>
                <a:latin typeface="+mj-lt"/>
              </a:rPr>
              <a:t>loét</a:t>
            </a:r>
            <a:r>
              <a:rPr lang="en-US" sz="2400" b="1" dirty="0">
                <a:solidFill>
                  <a:srgbClr val="000000"/>
                </a:solidFill>
                <a:latin typeface="+mj-lt"/>
              </a:rPr>
              <a:t> </a:t>
            </a:r>
            <a:r>
              <a:rPr lang="en-US" sz="2400" b="1" dirty="0" err="1">
                <a:solidFill>
                  <a:srgbClr val="000000"/>
                </a:solidFill>
                <a:latin typeface="+mj-lt"/>
              </a:rPr>
              <a:t>dạ</a:t>
            </a:r>
            <a:r>
              <a:rPr lang="en-US" sz="2400" b="1" dirty="0">
                <a:solidFill>
                  <a:srgbClr val="000000"/>
                </a:solidFill>
                <a:latin typeface="+mj-lt"/>
              </a:rPr>
              <a:t> </a:t>
            </a:r>
            <a:r>
              <a:rPr lang="en-US" sz="2400" b="1" dirty="0" err="1">
                <a:solidFill>
                  <a:srgbClr val="000000"/>
                </a:solidFill>
                <a:latin typeface="+mj-lt"/>
              </a:rPr>
              <a:t>dày</a:t>
            </a:r>
            <a:r>
              <a:rPr lang="en-US" sz="2400" b="1" dirty="0">
                <a:solidFill>
                  <a:srgbClr val="000000"/>
                </a:solidFill>
                <a:latin typeface="+mj-lt"/>
              </a:rPr>
              <a:t>- </a:t>
            </a:r>
            <a:r>
              <a:rPr lang="en-US" sz="2400" b="1" dirty="0" err="1">
                <a:solidFill>
                  <a:srgbClr val="000000"/>
                </a:solidFill>
                <a:latin typeface="+mj-lt"/>
              </a:rPr>
              <a:t>tá</a:t>
            </a:r>
            <a:r>
              <a:rPr lang="en-US" sz="2400" b="1" dirty="0">
                <a:solidFill>
                  <a:srgbClr val="000000"/>
                </a:solidFill>
                <a:latin typeface="+mj-lt"/>
              </a:rPr>
              <a:t> </a:t>
            </a:r>
            <a:r>
              <a:rPr lang="en-US" sz="2400" b="1" dirty="0" err="1">
                <a:solidFill>
                  <a:srgbClr val="000000"/>
                </a:solidFill>
                <a:latin typeface="+mj-lt"/>
              </a:rPr>
              <a:t>tràng</a:t>
            </a:r>
            <a:endParaRPr lang="en-US" sz="2400" b="1" dirty="0">
              <a:solidFill>
                <a:srgbClr val="000000"/>
              </a:solidFill>
              <a:latin typeface="+mj-lt"/>
            </a:endParaRPr>
          </a:p>
        </p:txBody>
      </p:sp>
    </p:spTree>
    <p:extLst>
      <p:ext uri="{BB962C8B-B14F-4D97-AF65-F5344CB8AC3E}">
        <p14:creationId xmlns:p14="http://schemas.microsoft.com/office/powerpoint/2010/main" val="417924486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436"/>
                                        </p:tgtEl>
                                        <p:attrNameLst>
                                          <p:attrName>style.visibility</p:attrName>
                                        </p:attrNameLst>
                                      </p:cBhvr>
                                      <p:to>
                                        <p:strVal val="visible"/>
                                      </p:to>
                                    </p:set>
                                    <p:animEffect transition="in" filter="fade">
                                      <p:cBhvr>
                                        <p:cTn id="14" dur="1000"/>
                                        <p:tgtEl>
                                          <p:spTgt spid="18436"/>
                                        </p:tgtEl>
                                      </p:cBhvr>
                                    </p:animEffect>
                                    <p:anim calcmode="lin" valueType="num">
                                      <p:cBhvr>
                                        <p:cTn id="15" dur="1000" fill="hold"/>
                                        <p:tgtEl>
                                          <p:spTgt spid="18436"/>
                                        </p:tgtEl>
                                        <p:attrNameLst>
                                          <p:attrName>ppt_x</p:attrName>
                                        </p:attrNameLst>
                                      </p:cBhvr>
                                      <p:tavLst>
                                        <p:tav tm="0">
                                          <p:val>
                                            <p:strVal val="#ppt_x"/>
                                          </p:val>
                                        </p:tav>
                                        <p:tav tm="100000">
                                          <p:val>
                                            <p:strVal val="#ppt_x"/>
                                          </p:val>
                                        </p:tav>
                                      </p:tavLst>
                                    </p:anim>
                                    <p:anim calcmode="lin" valueType="num">
                                      <p:cBhvr>
                                        <p:cTn id="16" dur="1000" fill="hold"/>
                                        <p:tgtEl>
                                          <p:spTgt spid="184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8149" y="-1160587"/>
            <a:ext cx="14780655" cy="2057400"/>
            <a:chOff x="0" y="0"/>
            <a:chExt cx="5840792" cy="812800"/>
          </a:xfrm>
        </p:grpSpPr>
        <p:sp>
          <p:nvSpPr>
            <p:cNvPr id="3" name="Freeform 3"/>
            <p:cNvSpPr/>
            <p:nvPr/>
          </p:nvSpPr>
          <p:spPr>
            <a:xfrm>
              <a:off x="0" y="0"/>
              <a:ext cx="5840792" cy="812800"/>
            </a:xfrm>
            <a:custGeom>
              <a:avLst/>
              <a:gdLst/>
              <a:ahLst/>
              <a:cxnLst/>
              <a:rect l="l" t="t" r="r" b="b"/>
              <a:pathLst>
                <a:path w="5840792" h="812800">
                  <a:moveTo>
                    <a:pt x="0" y="0"/>
                  </a:moveTo>
                  <a:lnTo>
                    <a:pt x="5840792" y="0"/>
                  </a:lnTo>
                  <a:lnTo>
                    <a:pt x="5840792" y="812800"/>
                  </a:lnTo>
                  <a:lnTo>
                    <a:pt x="0" y="812800"/>
                  </a:lnTo>
                  <a:close/>
                </a:path>
              </a:pathLst>
            </a:custGeom>
            <a:gradFill rotWithShape="1">
              <a:gsLst>
                <a:gs pos="0">
                  <a:srgbClr val="FF5757">
                    <a:alpha val="50000"/>
                  </a:srgbClr>
                </a:gs>
                <a:gs pos="100000">
                  <a:srgbClr val="8C52FF">
                    <a:alpha val="50000"/>
                  </a:srgbClr>
                </a:gs>
              </a:gsLst>
              <a:lin ang="0"/>
            </a:gra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Rounded MT Bold" panose="020F0704030504030204" pitchFamily="34" charset="0"/>
              </a:endParaRPr>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87211" y="1"/>
            <a:ext cx="896579" cy="896813"/>
          </a:xfrm>
          <a:prstGeom prst="rect">
            <a:avLst/>
          </a:prstGeom>
        </p:spPr>
      </p:pic>
      <p:grpSp>
        <p:nvGrpSpPr>
          <p:cNvPr id="6" name="Group 6"/>
          <p:cNvGrpSpPr/>
          <p:nvPr/>
        </p:nvGrpSpPr>
        <p:grpSpPr>
          <a:xfrm>
            <a:off x="530048" y="1103303"/>
            <a:ext cx="10817582" cy="1374313"/>
            <a:chOff x="0" y="0"/>
            <a:chExt cx="21640800" cy="2748626"/>
          </a:xfrm>
        </p:grpSpPr>
        <p:grpSp>
          <p:nvGrpSpPr>
            <p:cNvPr id="7" name="Group 7"/>
            <p:cNvGrpSpPr/>
            <p:nvPr/>
          </p:nvGrpSpPr>
          <p:grpSpPr>
            <a:xfrm>
              <a:off x="0" y="0"/>
              <a:ext cx="21640800" cy="2748626"/>
              <a:chOff x="0" y="0"/>
              <a:chExt cx="4274726" cy="542938"/>
            </a:xfrm>
          </p:grpSpPr>
          <p:sp>
            <p:nvSpPr>
              <p:cNvPr id="8" name="Freeform 8"/>
              <p:cNvSpPr/>
              <p:nvPr/>
            </p:nvSpPr>
            <p:spPr>
              <a:xfrm>
                <a:off x="0" y="0"/>
                <a:ext cx="4274726" cy="542938"/>
              </a:xfrm>
              <a:custGeom>
                <a:avLst/>
                <a:gdLst/>
                <a:ahLst/>
                <a:cxnLst/>
                <a:rect l="l" t="t" r="r" b="b"/>
                <a:pathLst>
                  <a:path w="4274726" h="542938">
                    <a:moveTo>
                      <a:pt x="24327" y="0"/>
                    </a:moveTo>
                    <a:lnTo>
                      <a:pt x="4250399" y="0"/>
                    </a:lnTo>
                    <a:cubicBezTo>
                      <a:pt x="4263834" y="0"/>
                      <a:pt x="4274726" y="10891"/>
                      <a:pt x="4274726" y="24327"/>
                    </a:cubicBezTo>
                    <a:lnTo>
                      <a:pt x="4274726" y="518612"/>
                    </a:lnTo>
                    <a:cubicBezTo>
                      <a:pt x="4274726" y="525063"/>
                      <a:pt x="4272163" y="531251"/>
                      <a:pt x="4267601" y="535813"/>
                    </a:cubicBezTo>
                    <a:cubicBezTo>
                      <a:pt x="4263039" y="540375"/>
                      <a:pt x="4256851" y="542938"/>
                      <a:pt x="4250399" y="542938"/>
                    </a:cubicBezTo>
                    <a:lnTo>
                      <a:pt x="24327" y="542938"/>
                    </a:lnTo>
                    <a:cubicBezTo>
                      <a:pt x="10891" y="542938"/>
                      <a:pt x="0" y="532047"/>
                      <a:pt x="0" y="518612"/>
                    </a:cubicBezTo>
                    <a:lnTo>
                      <a:pt x="0" y="24327"/>
                    </a:lnTo>
                    <a:cubicBezTo>
                      <a:pt x="0" y="10891"/>
                      <a:pt x="10891" y="0"/>
                      <a:pt x="24327" y="0"/>
                    </a:cubicBezTo>
                    <a:close/>
                  </a:path>
                </a:pathLst>
              </a:custGeom>
              <a:gradFill rotWithShape="1">
                <a:gsLst>
                  <a:gs pos="0">
                    <a:srgbClr val="CDFFD8">
                      <a:alpha val="100000"/>
                    </a:srgbClr>
                  </a:gs>
                  <a:gs pos="100000">
                    <a:srgbClr val="94B9FF">
                      <a:alpha val="100000"/>
                    </a:srgbClr>
                  </a:gs>
                </a:gsLst>
                <a:lin ang="0"/>
              </a:gradFill>
            </p:spPr>
            <p:txBody>
              <a:bodyPr/>
              <a:lstStyle/>
              <a:p>
                <a:endParaRPr lang="en-US" sz="2800"/>
              </a:p>
            </p:txBody>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ct val="120000"/>
                  </a:lnSpc>
                </a:pPr>
                <a:endParaRPr sz="2800" b="1">
                  <a:latin typeface="Arial Rounded MT Bold" panose="020F0704030504030204" pitchFamily="34" charset="0"/>
                </a:endParaRPr>
              </a:p>
            </p:txBody>
          </p:sp>
        </p:grpSp>
        <p:sp>
          <p:nvSpPr>
            <p:cNvPr id="10" name="TextBox 10"/>
            <p:cNvSpPr txBox="1"/>
            <p:nvPr/>
          </p:nvSpPr>
          <p:spPr>
            <a:xfrm>
              <a:off x="702961" y="458258"/>
              <a:ext cx="20580644" cy="1973234"/>
            </a:xfrm>
            <a:prstGeom prst="rect">
              <a:avLst/>
            </a:prstGeom>
          </p:spPr>
          <p:txBody>
            <a:bodyPr lIns="0" tIns="0" rIns="0" bIns="0" rtlCol="0" anchor="t">
              <a:spAutoFit/>
            </a:bodyPr>
            <a:lstStyle/>
            <a:p>
              <a:pPr algn="just">
                <a:lnSpc>
                  <a:spcPct val="120000"/>
                </a:lnSpc>
                <a:spcBef>
                  <a:spcPct val="0"/>
                </a:spcBef>
              </a:pPr>
              <a:r>
                <a:rPr lang="en-US" sz="2800" b="1" dirty="0">
                  <a:solidFill>
                    <a:srgbClr val="000000"/>
                  </a:solidFill>
                  <a:latin typeface="Arial" pitchFamily="34" charset="0"/>
                </a:rPr>
                <a:t>An </a:t>
              </a:r>
              <a:r>
                <a:rPr lang="en-US" sz="2800" b="1" dirty="0" err="1">
                  <a:solidFill>
                    <a:srgbClr val="000000"/>
                  </a:solidFill>
                  <a:latin typeface="Arial" pitchFamily="34" charset="0"/>
                </a:rPr>
                <a:t>toàn</a:t>
              </a:r>
              <a:r>
                <a:rPr lang="en-US" sz="2800" b="1" dirty="0">
                  <a:solidFill>
                    <a:srgbClr val="000000"/>
                  </a:solidFill>
                  <a:latin typeface="Arial" pitchFamily="34" charset="0"/>
                </a:rPr>
                <a:t> </a:t>
              </a:r>
              <a:r>
                <a:rPr lang="en-US" sz="2800" b="1" dirty="0" err="1">
                  <a:solidFill>
                    <a:srgbClr val="000000"/>
                  </a:solidFill>
                  <a:latin typeface="Arial" pitchFamily="34" charset="0"/>
                </a:rPr>
                <a:t>vệ</a:t>
              </a:r>
              <a:r>
                <a:rPr lang="en-US" sz="2800" b="1" dirty="0">
                  <a:solidFill>
                    <a:srgbClr val="000000"/>
                  </a:solidFill>
                  <a:latin typeface="Arial" pitchFamily="34" charset="0"/>
                </a:rPr>
                <a:t> </a:t>
              </a:r>
              <a:r>
                <a:rPr lang="en-US" sz="2800" b="1" dirty="0" err="1">
                  <a:solidFill>
                    <a:srgbClr val="000000"/>
                  </a:solidFill>
                  <a:latin typeface="Arial" pitchFamily="34" charset="0"/>
                </a:rPr>
                <a:t>sinh</a:t>
              </a:r>
              <a:r>
                <a:rPr lang="en-US" sz="2800" b="1" dirty="0">
                  <a:solidFill>
                    <a:srgbClr val="000000"/>
                  </a:solidFill>
                  <a:latin typeface="Arial" pitchFamily="34" charset="0"/>
                </a:rPr>
                <a:t> </a:t>
              </a:r>
              <a:r>
                <a:rPr lang="en-US" sz="2800" b="1" dirty="0" err="1">
                  <a:solidFill>
                    <a:srgbClr val="000000"/>
                  </a:solidFill>
                  <a:latin typeface="Arial" pitchFamily="34" charset="0"/>
                </a:rPr>
                <a:t>thực</a:t>
              </a:r>
              <a:r>
                <a:rPr lang="en-US" sz="2800" b="1" dirty="0">
                  <a:solidFill>
                    <a:srgbClr val="000000"/>
                  </a:solidFill>
                  <a:latin typeface="Arial" pitchFamily="34" charset="0"/>
                </a:rPr>
                <a:t> </a:t>
              </a:r>
              <a:r>
                <a:rPr lang="en-US" sz="2800" b="1" dirty="0" err="1">
                  <a:solidFill>
                    <a:srgbClr val="000000"/>
                  </a:solidFill>
                  <a:latin typeface="Arial" pitchFamily="34" charset="0"/>
                </a:rPr>
                <a:t>phẩm</a:t>
              </a:r>
              <a:r>
                <a:rPr lang="en-US" sz="2800" b="1" dirty="0">
                  <a:solidFill>
                    <a:srgbClr val="000000"/>
                  </a:solidFill>
                  <a:latin typeface="Arial" pitchFamily="34" charset="0"/>
                </a:rPr>
                <a:t> </a:t>
              </a:r>
              <a:r>
                <a:rPr lang="en-US" sz="2800" b="1" dirty="0" err="1">
                  <a:solidFill>
                    <a:srgbClr val="000000"/>
                  </a:solidFill>
                  <a:latin typeface="Arial" pitchFamily="34" charset="0"/>
                </a:rPr>
                <a:t>là</a:t>
              </a:r>
              <a:r>
                <a:rPr lang="en-US" sz="2800" b="1" dirty="0">
                  <a:solidFill>
                    <a:srgbClr val="000000"/>
                  </a:solidFill>
                  <a:latin typeface="Arial" pitchFamily="34" charset="0"/>
                </a:rPr>
                <a:t> </a:t>
              </a:r>
              <a:r>
                <a:rPr lang="en-US" sz="2800" b="1" dirty="0" err="1">
                  <a:solidFill>
                    <a:srgbClr val="000000"/>
                  </a:solidFill>
                  <a:latin typeface="Arial" pitchFamily="34" charset="0"/>
                </a:rPr>
                <a:t>giữ</a:t>
              </a:r>
              <a:r>
                <a:rPr lang="en-US" sz="2800" b="1" dirty="0">
                  <a:solidFill>
                    <a:srgbClr val="000000"/>
                  </a:solidFill>
                  <a:latin typeface="Arial" pitchFamily="34" charset="0"/>
                </a:rPr>
                <a:t> </a:t>
              </a:r>
              <a:r>
                <a:rPr lang="en-US" sz="2800" b="1" dirty="0" err="1">
                  <a:solidFill>
                    <a:srgbClr val="000000"/>
                  </a:solidFill>
                  <a:latin typeface="Arial" pitchFamily="34" charset="0"/>
                </a:rPr>
                <a:t>cho</a:t>
              </a:r>
              <a:r>
                <a:rPr lang="en-US" sz="2800" b="1" dirty="0">
                  <a:solidFill>
                    <a:srgbClr val="000000"/>
                  </a:solidFill>
                  <a:latin typeface="Arial" pitchFamily="34" charset="0"/>
                </a:rPr>
                <a:t> </a:t>
              </a:r>
              <a:r>
                <a:rPr lang="en-US" sz="2800" b="1" dirty="0" err="1">
                  <a:solidFill>
                    <a:srgbClr val="000000"/>
                  </a:solidFill>
                  <a:latin typeface="Arial" pitchFamily="34" charset="0"/>
                </a:rPr>
                <a:t>thực</a:t>
              </a:r>
              <a:r>
                <a:rPr lang="en-US" sz="2800" b="1" dirty="0">
                  <a:solidFill>
                    <a:srgbClr val="000000"/>
                  </a:solidFill>
                  <a:latin typeface="Arial" pitchFamily="34" charset="0"/>
                </a:rPr>
                <a:t> </a:t>
              </a:r>
              <a:r>
                <a:rPr lang="en-US" sz="2800" b="1" dirty="0" err="1">
                  <a:solidFill>
                    <a:srgbClr val="000000"/>
                  </a:solidFill>
                  <a:latin typeface="Arial" pitchFamily="34" charset="0"/>
                </a:rPr>
                <a:t>phẩm</a:t>
              </a:r>
              <a:r>
                <a:rPr lang="en-US" sz="2800" b="1" dirty="0">
                  <a:solidFill>
                    <a:srgbClr val="000000"/>
                  </a:solidFill>
                  <a:latin typeface="Arial" pitchFamily="34" charset="0"/>
                </a:rPr>
                <a:t> </a:t>
              </a:r>
              <a:r>
                <a:rPr lang="en-US" sz="2800" b="1" dirty="0" err="1">
                  <a:solidFill>
                    <a:srgbClr val="000000"/>
                  </a:solidFill>
                  <a:latin typeface="Arial" pitchFamily="34" charset="0"/>
                </a:rPr>
                <a:t>không</a:t>
              </a:r>
              <a:r>
                <a:rPr lang="en-US" sz="2800" b="1" dirty="0">
                  <a:solidFill>
                    <a:srgbClr val="000000"/>
                  </a:solidFill>
                  <a:latin typeface="Arial" pitchFamily="34" charset="0"/>
                </a:rPr>
                <a:t> </a:t>
              </a:r>
              <a:r>
                <a:rPr lang="en-US" sz="2800" b="1" dirty="0" err="1">
                  <a:solidFill>
                    <a:srgbClr val="000000"/>
                  </a:solidFill>
                  <a:latin typeface="Arial" pitchFamily="34" charset="0"/>
                </a:rPr>
                <a:t>bị</a:t>
              </a:r>
              <a:r>
                <a:rPr lang="en-US" sz="2800" b="1" dirty="0">
                  <a:solidFill>
                    <a:srgbClr val="000000"/>
                  </a:solidFill>
                  <a:latin typeface="Arial" pitchFamily="34" charset="0"/>
                </a:rPr>
                <a:t> </a:t>
              </a:r>
              <a:r>
                <a:rPr lang="en-US" sz="2800" b="1" dirty="0" err="1">
                  <a:solidFill>
                    <a:srgbClr val="000000"/>
                  </a:solidFill>
                  <a:latin typeface="Arial" pitchFamily="34" charset="0"/>
                </a:rPr>
                <a:t>nhiễm</a:t>
              </a:r>
              <a:r>
                <a:rPr lang="en-US" sz="2800" b="1" dirty="0">
                  <a:solidFill>
                    <a:srgbClr val="000000"/>
                  </a:solidFill>
                  <a:latin typeface="Arial" pitchFamily="34" charset="0"/>
                </a:rPr>
                <a:t> </a:t>
              </a:r>
              <a:r>
                <a:rPr lang="en-US" sz="2800" b="1" dirty="0" err="1">
                  <a:solidFill>
                    <a:srgbClr val="000000"/>
                  </a:solidFill>
                  <a:latin typeface="Arial" pitchFamily="34" charset="0"/>
                </a:rPr>
                <a:t>khuẩn</a:t>
              </a:r>
              <a:r>
                <a:rPr lang="en-US" sz="2800" b="1" dirty="0">
                  <a:solidFill>
                    <a:srgbClr val="000000"/>
                  </a:solidFill>
                  <a:latin typeface="Arial" pitchFamily="34" charset="0"/>
                </a:rPr>
                <a:t>, </a:t>
              </a:r>
              <a:r>
                <a:rPr lang="en-US" sz="2800" b="1" dirty="0" err="1">
                  <a:solidFill>
                    <a:srgbClr val="000000"/>
                  </a:solidFill>
                  <a:latin typeface="Arial" pitchFamily="34" charset="0"/>
                </a:rPr>
                <a:t>nhiễm</a:t>
              </a:r>
              <a:r>
                <a:rPr lang="en-US" sz="2800" b="1" dirty="0">
                  <a:solidFill>
                    <a:srgbClr val="000000"/>
                  </a:solidFill>
                  <a:latin typeface="Arial" pitchFamily="34" charset="0"/>
                </a:rPr>
                <a:t> </a:t>
              </a:r>
              <a:r>
                <a:rPr lang="en-US" sz="2800" b="1" dirty="0" err="1">
                  <a:solidFill>
                    <a:srgbClr val="000000"/>
                  </a:solidFill>
                  <a:latin typeface="Arial" pitchFamily="34" charset="0"/>
                </a:rPr>
                <a:t>độc</a:t>
              </a:r>
              <a:r>
                <a:rPr lang="en-US" sz="2800" b="1" dirty="0">
                  <a:solidFill>
                    <a:srgbClr val="000000"/>
                  </a:solidFill>
                  <a:latin typeface="Arial" pitchFamily="34" charset="0"/>
                </a:rPr>
                <a:t> </a:t>
              </a:r>
              <a:r>
                <a:rPr lang="en-US" sz="2800" b="1" dirty="0" err="1">
                  <a:solidFill>
                    <a:srgbClr val="000000"/>
                  </a:solidFill>
                  <a:latin typeface="Arial" pitchFamily="34" charset="0"/>
                </a:rPr>
                <a:t>và</a:t>
              </a:r>
              <a:r>
                <a:rPr lang="en-US" sz="2800" b="1" dirty="0">
                  <a:solidFill>
                    <a:srgbClr val="000000"/>
                  </a:solidFill>
                  <a:latin typeface="Arial" pitchFamily="34" charset="0"/>
                </a:rPr>
                <a:t> </a:t>
              </a:r>
              <a:r>
                <a:rPr lang="en-US" sz="2800" b="1" dirty="0" err="1">
                  <a:solidFill>
                    <a:srgbClr val="000000"/>
                  </a:solidFill>
                  <a:latin typeface="Arial" pitchFamily="34" charset="0"/>
                </a:rPr>
                <a:t>biến</a:t>
              </a:r>
              <a:r>
                <a:rPr lang="en-US" sz="2800" b="1" dirty="0">
                  <a:solidFill>
                    <a:srgbClr val="000000"/>
                  </a:solidFill>
                  <a:latin typeface="Arial" pitchFamily="34" charset="0"/>
                </a:rPr>
                <a:t> </a:t>
              </a:r>
              <a:r>
                <a:rPr lang="en-US" sz="2800" b="1" dirty="0" err="1">
                  <a:solidFill>
                    <a:srgbClr val="000000"/>
                  </a:solidFill>
                  <a:latin typeface="Arial" pitchFamily="34" charset="0"/>
                </a:rPr>
                <a:t>chất</a:t>
              </a:r>
              <a:endParaRPr lang="en-US" sz="2800" b="1" dirty="0">
                <a:solidFill>
                  <a:srgbClr val="000000"/>
                </a:solidFill>
                <a:latin typeface="Arial" pitchFamily="34" charset="0"/>
              </a:endParaRPr>
            </a:p>
          </p:txBody>
        </p:sp>
      </p:grpSp>
      <p:pic>
        <p:nvPicPr>
          <p:cNvPr id="11" name="Picture 11"/>
          <p:cNvPicPr>
            <a:picLocks noChangeAspect="1"/>
          </p:cNvPicPr>
          <p:nvPr/>
        </p:nvPicPr>
        <p:blipFill>
          <a:blip r:embed="rId4"/>
          <a:srcRect l="8945" r="8945"/>
          <a:stretch>
            <a:fillRect/>
          </a:stretch>
        </p:blipFill>
        <p:spPr>
          <a:xfrm>
            <a:off x="687210" y="3970868"/>
            <a:ext cx="3350340" cy="2720975"/>
          </a:xfrm>
          <a:prstGeom prst="rect">
            <a:avLst/>
          </a:prstGeom>
        </p:spPr>
      </p:pic>
      <p:grpSp>
        <p:nvGrpSpPr>
          <p:cNvPr id="12" name="Group 12"/>
          <p:cNvGrpSpPr/>
          <p:nvPr/>
        </p:nvGrpSpPr>
        <p:grpSpPr>
          <a:xfrm>
            <a:off x="4309012" y="3840611"/>
            <a:ext cx="7467242" cy="2720975"/>
            <a:chOff x="0" y="0"/>
            <a:chExt cx="2950790" cy="1074953"/>
          </a:xfrm>
        </p:grpSpPr>
        <p:sp>
          <p:nvSpPr>
            <p:cNvPr id="13" name="Freeform 13"/>
            <p:cNvSpPr/>
            <p:nvPr/>
          </p:nvSpPr>
          <p:spPr>
            <a:xfrm>
              <a:off x="0" y="0"/>
              <a:ext cx="2950790" cy="1074953"/>
            </a:xfrm>
            <a:custGeom>
              <a:avLst/>
              <a:gdLst/>
              <a:ahLst/>
              <a:cxnLst/>
              <a:rect l="l" t="t" r="r" b="b"/>
              <a:pathLst>
                <a:path w="2950790" h="1074953">
                  <a:moveTo>
                    <a:pt x="0" y="0"/>
                  </a:moveTo>
                  <a:lnTo>
                    <a:pt x="2950790" y="0"/>
                  </a:lnTo>
                  <a:lnTo>
                    <a:pt x="2950790" y="1074953"/>
                  </a:lnTo>
                  <a:lnTo>
                    <a:pt x="0" y="1074953"/>
                  </a:lnTo>
                  <a:close/>
                </a:path>
              </a:pathLst>
            </a:custGeom>
            <a:solidFill>
              <a:srgbClr val="FFE57F"/>
            </a:solidFill>
          </p:spPr>
          <p:txBody>
            <a:bodyPr/>
            <a:lstStyle/>
            <a:p>
              <a:endParaRPr lang="en-US"/>
            </a:p>
          </p:txBody>
        </p:sp>
        <p:sp>
          <p:nvSpPr>
            <p:cNvPr id="14" name="TextBox 14"/>
            <p:cNvSpPr txBox="1"/>
            <p:nvPr/>
          </p:nvSpPr>
          <p:spPr>
            <a:xfrm>
              <a:off x="0" y="-47625"/>
              <a:ext cx="812800" cy="860425"/>
            </a:xfrm>
            <a:prstGeom prst="rect">
              <a:avLst/>
            </a:prstGeom>
          </p:spPr>
          <p:txBody>
            <a:bodyPr lIns="50800" tIns="50800" rIns="50800" bIns="50800" rtlCol="0" anchor="ctr"/>
            <a:lstStyle/>
            <a:p>
              <a:pPr algn="ctr">
                <a:lnSpc>
                  <a:spcPts val="1866"/>
                </a:lnSpc>
              </a:pPr>
              <a:endParaRPr b="1">
                <a:latin typeface="Arial Rounded MT Bold" panose="020F0704030504030204" pitchFamily="34" charset="0"/>
              </a:endParaRPr>
            </a:p>
          </p:txBody>
        </p:sp>
      </p:grpSp>
      <p:sp>
        <p:nvSpPr>
          <p:cNvPr id="15" name="TextBox 15"/>
          <p:cNvSpPr txBox="1"/>
          <p:nvPr/>
        </p:nvSpPr>
        <p:spPr>
          <a:xfrm>
            <a:off x="1680227" y="227216"/>
            <a:ext cx="8831549" cy="430887"/>
          </a:xfrm>
          <a:prstGeom prst="rect">
            <a:avLst/>
          </a:prstGeom>
        </p:spPr>
        <p:txBody>
          <a:bodyPr lIns="0" tIns="0" rIns="0" bIns="0" rtlCol="0" anchor="t">
            <a:spAutoFit/>
          </a:bodyPr>
          <a:lstStyle/>
          <a:p>
            <a:r>
              <a:rPr lang="en-US" sz="2800" b="1" dirty="0">
                <a:solidFill>
                  <a:srgbClr val="000000"/>
                </a:solidFill>
                <a:latin typeface="Calibri" panose="020F0502020204030204" pitchFamily="34" charset="0"/>
                <a:cs typeface="Calibri" panose="020F0502020204030204" pitchFamily="34" charset="0"/>
              </a:rPr>
              <a:t>V. AN TOÀN VỆ SINH THỰC PHẨM</a:t>
            </a:r>
          </a:p>
        </p:txBody>
      </p:sp>
      <p:sp>
        <p:nvSpPr>
          <p:cNvPr id="17" name="TextBox 17"/>
          <p:cNvSpPr txBox="1"/>
          <p:nvPr/>
        </p:nvSpPr>
        <p:spPr>
          <a:xfrm>
            <a:off x="530048" y="2589203"/>
            <a:ext cx="10817582" cy="986617"/>
          </a:xfrm>
          <a:prstGeom prst="rect">
            <a:avLst/>
          </a:prstGeom>
        </p:spPr>
        <p:txBody>
          <a:bodyPr lIns="0" tIns="0" rIns="0" bIns="0" rtlCol="0" anchor="t">
            <a:spAutoFit/>
          </a:bodyPr>
          <a:lstStyle/>
          <a:p>
            <a:pPr algn="just">
              <a:lnSpc>
                <a:spcPct val="120000"/>
              </a:lnSpc>
              <a:spcBef>
                <a:spcPct val="0"/>
              </a:spcBef>
            </a:pPr>
            <a:r>
              <a:rPr lang="en-US" sz="2800" b="1" dirty="0" err="1">
                <a:solidFill>
                  <a:srgbClr val="000000"/>
                </a:solidFill>
                <a:latin typeface="Arial" pitchFamily="34" charset="0"/>
              </a:rPr>
              <a:t>Để</a:t>
            </a:r>
            <a:r>
              <a:rPr lang="en-US" sz="2800" b="1" dirty="0">
                <a:solidFill>
                  <a:srgbClr val="000000"/>
                </a:solidFill>
                <a:latin typeface="Arial" pitchFamily="34" charset="0"/>
              </a:rPr>
              <a:t> </a:t>
            </a:r>
            <a:r>
              <a:rPr lang="en-US" sz="2800" b="1" dirty="0" err="1">
                <a:solidFill>
                  <a:srgbClr val="000000"/>
                </a:solidFill>
                <a:latin typeface="Arial" pitchFamily="34" charset="0"/>
              </a:rPr>
              <a:t>giữ</a:t>
            </a:r>
            <a:r>
              <a:rPr lang="en-US" sz="2800" b="1" dirty="0">
                <a:solidFill>
                  <a:srgbClr val="000000"/>
                </a:solidFill>
                <a:latin typeface="Arial" pitchFamily="34" charset="0"/>
              </a:rPr>
              <a:t> </a:t>
            </a:r>
            <a:r>
              <a:rPr lang="en-US" sz="2800" b="1" dirty="0" err="1">
                <a:solidFill>
                  <a:srgbClr val="000000"/>
                </a:solidFill>
                <a:latin typeface="Arial" pitchFamily="34" charset="0"/>
              </a:rPr>
              <a:t>vệ</a:t>
            </a:r>
            <a:r>
              <a:rPr lang="en-US" sz="2800" b="1" dirty="0">
                <a:solidFill>
                  <a:srgbClr val="000000"/>
                </a:solidFill>
                <a:latin typeface="Arial" pitchFamily="34" charset="0"/>
              </a:rPr>
              <a:t> </a:t>
            </a:r>
            <a:r>
              <a:rPr lang="en-US" sz="2800" b="1" dirty="0" err="1">
                <a:solidFill>
                  <a:srgbClr val="000000"/>
                </a:solidFill>
                <a:latin typeface="Arial" pitchFamily="34" charset="0"/>
              </a:rPr>
              <a:t>sinh</a:t>
            </a:r>
            <a:r>
              <a:rPr lang="en-US" sz="2800" b="1" dirty="0">
                <a:solidFill>
                  <a:srgbClr val="000000"/>
                </a:solidFill>
                <a:latin typeface="Arial" pitchFamily="34" charset="0"/>
              </a:rPr>
              <a:t> an </a:t>
            </a:r>
            <a:r>
              <a:rPr lang="en-US" sz="2800" b="1" dirty="0" err="1">
                <a:solidFill>
                  <a:srgbClr val="000000"/>
                </a:solidFill>
                <a:latin typeface="Arial" pitchFamily="34" charset="0"/>
              </a:rPr>
              <a:t>toàn</a:t>
            </a:r>
            <a:r>
              <a:rPr lang="en-US" sz="2800" b="1" dirty="0">
                <a:solidFill>
                  <a:srgbClr val="000000"/>
                </a:solidFill>
                <a:latin typeface="Arial" pitchFamily="34" charset="0"/>
              </a:rPr>
              <a:t> </a:t>
            </a:r>
            <a:r>
              <a:rPr lang="en-US" sz="2800" b="1" dirty="0" err="1">
                <a:solidFill>
                  <a:srgbClr val="000000"/>
                </a:solidFill>
                <a:latin typeface="Arial" pitchFamily="34" charset="0"/>
              </a:rPr>
              <a:t>thực</a:t>
            </a:r>
            <a:r>
              <a:rPr lang="en-US" sz="2800" b="1" dirty="0">
                <a:solidFill>
                  <a:srgbClr val="000000"/>
                </a:solidFill>
                <a:latin typeface="Arial" pitchFamily="34" charset="0"/>
              </a:rPr>
              <a:t> </a:t>
            </a:r>
            <a:r>
              <a:rPr lang="en-US" sz="2800" b="1" dirty="0" err="1">
                <a:solidFill>
                  <a:srgbClr val="000000"/>
                </a:solidFill>
                <a:latin typeface="Arial" pitchFamily="34" charset="0"/>
              </a:rPr>
              <a:t>phẩm</a:t>
            </a:r>
            <a:r>
              <a:rPr lang="en-US" sz="2800" b="1" dirty="0">
                <a:solidFill>
                  <a:srgbClr val="000000"/>
                </a:solidFill>
                <a:latin typeface="Arial" pitchFamily="34" charset="0"/>
              </a:rPr>
              <a:t>, </a:t>
            </a:r>
            <a:r>
              <a:rPr lang="en-US" sz="2800" b="1" dirty="0" err="1">
                <a:solidFill>
                  <a:srgbClr val="000000"/>
                </a:solidFill>
                <a:latin typeface="Arial" pitchFamily="34" charset="0"/>
              </a:rPr>
              <a:t>cần</a:t>
            </a:r>
            <a:r>
              <a:rPr lang="en-US" sz="2800" b="1" dirty="0">
                <a:solidFill>
                  <a:srgbClr val="000000"/>
                </a:solidFill>
                <a:latin typeface="Arial" pitchFamily="34" charset="0"/>
              </a:rPr>
              <a:t> </a:t>
            </a:r>
            <a:r>
              <a:rPr lang="en-US" sz="2800" b="1" dirty="0" err="1">
                <a:solidFill>
                  <a:srgbClr val="000000"/>
                </a:solidFill>
                <a:latin typeface="Arial" pitchFamily="34" charset="0"/>
              </a:rPr>
              <a:t>đảm</a:t>
            </a:r>
            <a:r>
              <a:rPr lang="en-US" sz="2800" b="1" dirty="0">
                <a:solidFill>
                  <a:srgbClr val="000000"/>
                </a:solidFill>
                <a:latin typeface="Arial" pitchFamily="34" charset="0"/>
              </a:rPr>
              <a:t> </a:t>
            </a:r>
            <a:r>
              <a:rPr lang="en-US" sz="2800" b="1" dirty="0" err="1">
                <a:solidFill>
                  <a:srgbClr val="000000"/>
                </a:solidFill>
                <a:latin typeface="Arial" pitchFamily="34" charset="0"/>
              </a:rPr>
              <a:t>bảo</a:t>
            </a:r>
            <a:r>
              <a:rPr lang="en-US" sz="2800" b="1" dirty="0">
                <a:solidFill>
                  <a:srgbClr val="000000"/>
                </a:solidFill>
                <a:latin typeface="Arial" pitchFamily="34" charset="0"/>
              </a:rPr>
              <a:t> </a:t>
            </a:r>
            <a:r>
              <a:rPr lang="en-US" sz="2800" b="1" dirty="0" err="1">
                <a:solidFill>
                  <a:srgbClr val="000000"/>
                </a:solidFill>
                <a:latin typeface="Arial" pitchFamily="34" charset="0"/>
              </a:rPr>
              <a:t>vệ</a:t>
            </a:r>
            <a:r>
              <a:rPr lang="en-US" sz="2800" b="1" dirty="0">
                <a:solidFill>
                  <a:srgbClr val="000000"/>
                </a:solidFill>
                <a:latin typeface="Arial" pitchFamily="34" charset="0"/>
              </a:rPr>
              <a:t> </a:t>
            </a:r>
            <a:r>
              <a:rPr lang="en-US" sz="2800" b="1" dirty="0" err="1">
                <a:solidFill>
                  <a:srgbClr val="000000"/>
                </a:solidFill>
                <a:latin typeface="Arial" pitchFamily="34" charset="0"/>
              </a:rPr>
              <a:t>sinh</a:t>
            </a:r>
            <a:r>
              <a:rPr lang="en-US" sz="2800" b="1" dirty="0">
                <a:solidFill>
                  <a:srgbClr val="000000"/>
                </a:solidFill>
                <a:latin typeface="Arial" pitchFamily="34" charset="0"/>
              </a:rPr>
              <a:t> </a:t>
            </a:r>
            <a:r>
              <a:rPr lang="en-US" sz="2800" b="1" dirty="0" err="1">
                <a:solidFill>
                  <a:srgbClr val="000000"/>
                </a:solidFill>
                <a:latin typeface="Arial" pitchFamily="34" charset="0"/>
              </a:rPr>
              <a:t>trong</a:t>
            </a:r>
            <a:r>
              <a:rPr lang="en-US" sz="2800" b="1" dirty="0">
                <a:solidFill>
                  <a:srgbClr val="000000"/>
                </a:solidFill>
                <a:latin typeface="Arial" pitchFamily="34" charset="0"/>
              </a:rPr>
              <a:t> </a:t>
            </a:r>
            <a:r>
              <a:rPr lang="en-US" sz="2800" b="1" dirty="0" err="1">
                <a:solidFill>
                  <a:srgbClr val="000000"/>
                </a:solidFill>
                <a:latin typeface="Arial" pitchFamily="34" charset="0"/>
              </a:rPr>
              <a:t>các</a:t>
            </a:r>
            <a:r>
              <a:rPr lang="en-US" sz="2800" b="1" dirty="0">
                <a:solidFill>
                  <a:srgbClr val="000000"/>
                </a:solidFill>
                <a:latin typeface="Arial" pitchFamily="34" charset="0"/>
              </a:rPr>
              <a:t> </a:t>
            </a:r>
            <a:r>
              <a:rPr lang="en-US" sz="2800" b="1" dirty="0" err="1">
                <a:solidFill>
                  <a:srgbClr val="000000"/>
                </a:solidFill>
                <a:latin typeface="Arial" pitchFamily="34" charset="0"/>
              </a:rPr>
              <a:t>khâu</a:t>
            </a:r>
            <a:r>
              <a:rPr lang="en-US" sz="2800" b="1" dirty="0">
                <a:solidFill>
                  <a:srgbClr val="000000"/>
                </a:solidFill>
                <a:latin typeface="Arial" pitchFamily="34" charset="0"/>
              </a:rPr>
              <a:t> </a:t>
            </a:r>
            <a:r>
              <a:rPr lang="en-US" sz="2800" b="1" dirty="0" err="1">
                <a:solidFill>
                  <a:srgbClr val="000000"/>
                </a:solidFill>
                <a:latin typeface="Arial" pitchFamily="34" charset="0"/>
              </a:rPr>
              <a:t>phân</a:t>
            </a:r>
            <a:r>
              <a:rPr lang="en-US" sz="2800" b="1" dirty="0">
                <a:solidFill>
                  <a:srgbClr val="000000"/>
                </a:solidFill>
                <a:latin typeface="Arial" pitchFamily="34" charset="0"/>
              </a:rPr>
              <a:t> </a:t>
            </a:r>
            <a:r>
              <a:rPr lang="en-US" sz="2800" b="1" dirty="0" err="1">
                <a:solidFill>
                  <a:srgbClr val="000000"/>
                </a:solidFill>
                <a:latin typeface="Arial" pitchFamily="34" charset="0"/>
              </a:rPr>
              <a:t>loại</a:t>
            </a:r>
            <a:r>
              <a:rPr lang="en-US" sz="2800" b="1" dirty="0">
                <a:solidFill>
                  <a:srgbClr val="000000"/>
                </a:solidFill>
                <a:latin typeface="Arial" pitchFamily="34" charset="0"/>
              </a:rPr>
              <a:t>, </a:t>
            </a:r>
            <a:r>
              <a:rPr lang="en-US" sz="2800" b="1" dirty="0" err="1">
                <a:solidFill>
                  <a:srgbClr val="000000"/>
                </a:solidFill>
                <a:latin typeface="Arial" pitchFamily="34" charset="0"/>
              </a:rPr>
              <a:t>sản</a:t>
            </a:r>
            <a:r>
              <a:rPr lang="en-US" sz="2800" b="1" dirty="0">
                <a:solidFill>
                  <a:srgbClr val="000000"/>
                </a:solidFill>
                <a:latin typeface="Arial" pitchFamily="34" charset="0"/>
              </a:rPr>
              <a:t> </a:t>
            </a:r>
            <a:r>
              <a:rPr lang="en-US" sz="2800" b="1" dirty="0" err="1">
                <a:solidFill>
                  <a:srgbClr val="000000"/>
                </a:solidFill>
                <a:latin typeface="Arial" pitchFamily="34" charset="0"/>
              </a:rPr>
              <a:t>xuất</a:t>
            </a:r>
            <a:r>
              <a:rPr lang="en-US" sz="2800" b="1" dirty="0">
                <a:solidFill>
                  <a:srgbClr val="000000"/>
                </a:solidFill>
                <a:latin typeface="Arial" pitchFamily="34" charset="0"/>
              </a:rPr>
              <a:t>, </a:t>
            </a:r>
            <a:r>
              <a:rPr lang="en-US" sz="2800" b="1" dirty="0" err="1">
                <a:solidFill>
                  <a:srgbClr val="000000"/>
                </a:solidFill>
                <a:latin typeface="Arial" pitchFamily="34" charset="0"/>
              </a:rPr>
              <a:t>vận</a:t>
            </a:r>
            <a:r>
              <a:rPr lang="en-US" sz="2800" b="1" dirty="0">
                <a:solidFill>
                  <a:srgbClr val="000000"/>
                </a:solidFill>
                <a:latin typeface="Arial" pitchFamily="34" charset="0"/>
              </a:rPr>
              <a:t> </a:t>
            </a:r>
            <a:r>
              <a:rPr lang="en-US" sz="2800" b="1" dirty="0" err="1">
                <a:solidFill>
                  <a:srgbClr val="000000"/>
                </a:solidFill>
                <a:latin typeface="Arial" pitchFamily="34" charset="0"/>
              </a:rPr>
              <a:t>chuyển</a:t>
            </a:r>
            <a:r>
              <a:rPr lang="en-US" sz="2800" b="1" dirty="0">
                <a:solidFill>
                  <a:srgbClr val="000000"/>
                </a:solidFill>
                <a:latin typeface="Arial" pitchFamily="34" charset="0"/>
              </a:rPr>
              <a:t> </a:t>
            </a:r>
            <a:r>
              <a:rPr lang="en-US" sz="2800" b="1" dirty="0" err="1">
                <a:solidFill>
                  <a:srgbClr val="000000"/>
                </a:solidFill>
                <a:latin typeface="Arial" pitchFamily="34" charset="0"/>
              </a:rPr>
              <a:t>và</a:t>
            </a:r>
            <a:r>
              <a:rPr lang="en-US" sz="2800" b="1" dirty="0">
                <a:solidFill>
                  <a:srgbClr val="000000"/>
                </a:solidFill>
                <a:latin typeface="Arial" pitchFamily="34" charset="0"/>
              </a:rPr>
              <a:t> </a:t>
            </a:r>
            <a:r>
              <a:rPr lang="en-US" sz="2800" b="1" dirty="0" err="1">
                <a:solidFill>
                  <a:srgbClr val="000000"/>
                </a:solidFill>
                <a:latin typeface="Arial" pitchFamily="34" charset="0"/>
              </a:rPr>
              <a:t>bảo</a:t>
            </a:r>
            <a:r>
              <a:rPr lang="en-US" sz="2800" b="1" dirty="0">
                <a:solidFill>
                  <a:srgbClr val="000000"/>
                </a:solidFill>
                <a:latin typeface="Arial" pitchFamily="34" charset="0"/>
              </a:rPr>
              <a:t> </a:t>
            </a:r>
            <a:r>
              <a:rPr lang="en-US" sz="2800" b="1" dirty="0" err="1">
                <a:solidFill>
                  <a:srgbClr val="000000"/>
                </a:solidFill>
                <a:latin typeface="Arial" pitchFamily="34" charset="0"/>
              </a:rPr>
              <a:t>quản</a:t>
            </a:r>
            <a:r>
              <a:rPr lang="en-US" sz="2800" b="1" dirty="0">
                <a:solidFill>
                  <a:srgbClr val="000000"/>
                </a:solidFill>
                <a:latin typeface="Arial" pitchFamily="34" charset="0"/>
              </a:rPr>
              <a:t> </a:t>
            </a:r>
          </a:p>
        </p:txBody>
      </p:sp>
      <p:sp>
        <p:nvSpPr>
          <p:cNvPr id="18" name="TextBox 18"/>
          <p:cNvSpPr txBox="1"/>
          <p:nvPr/>
        </p:nvSpPr>
        <p:spPr>
          <a:xfrm>
            <a:off x="4445783" y="3925827"/>
            <a:ext cx="2717378" cy="423193"/>
          </a:xfrm>
          <a:prstGeom prst="rect">
            <a:avLst/>
          </a:prstGeom>
        </p:spPr>
        <p:txBody>
          <a:bodyPr wrap="square" lIns="0" tIns="0" rIns="0" bIns="0" rtlCol="0" anchor="t">
            <a:spAutoFit/>
          </a:bodyPr>
          <a:lstStyle/>
          <a:p>
            <a:pPr>
              <a:lnSpc>
                <a:spcPts val="3266"/>
              </a:lnSpc>
              <a:spcBef>
                <a:spcPct val="0"/>
              </a:spcBef>
            </a:pPr>
            <a:r>
              <a:rPr lang="en-US" sz="2800" b="1" dirty="0" err="1">
                <a:solidFill>
                  <a:srgbClr val="FF0000"/>
                </a:solidFill>
                <a:latin typeface="Arial" pitchFamily="34" charset="0"/>
              </a:rPr>
              <a:t>Phân</a:t>
            </a:r>
            <a:r>
              <a:rPr lang="en-US" sz="2800" b="1" dirty="0">
                <a:solidFill>
                  <a:srgbClr val="FF0000"/>
                </a:solidFill>
                <a:latin typeface="Arial" pitchFamily="34" charset="0"/>
              </a:rPr>
              <a:t> </a:t>
            </a:r>
            <a:r>
              <a:rPr lang="en-US" sz="2800" b="1" dirty="0" err="1">
                <a:solidFill>
                  <a:srgbClr val="FF0000"/>
                </a:solidFill>
                <a:latin typeface="Arial" pitchFamily="34" charset="0"/>
              </a:rPr>
              <a:t>loại</a:t>
            </a:r>
            <a:endParaRPr lang="en-US" sz="2800" b="1" dirty="0">
              <a:solidFill>
                <a:srgbClr val="FF0000"/>
              </a:solidFill>
              <a:latin typeface="Arial" pitchFamily="34" charset="0"/>
            </a:endParaRPr>
          </a:p>
        </p:txBody>
      </p:sp>
      <p:sp>
        <p:nvSpPr>
          <p:cNvPr id="19" name="TextBox 19"/>
          <p:cNvSpPr txBox="1"/>
          <p:nvPr/>
        </p:nvSpPr>
        <p:spPr>
          <a:xfrm>
            <a:off x="4445783" y="4524409"/>
            <a:ext cx="7193700" cy="986617"/>
          </a:xfrm>
          <a:prstGeom prst="rect">
            <a:avLst/>
          </a:prstGeom>
        </p:spPr>
        <p:txBody>
          <a:bodyPr lIns="0" tIns="0" rIns="0" bIns="0" rtlCol="0" anchor="t">
            <a:spAutoFit/>
          </a:bodyPr>
          <a:lstStyle/>
          <a:p>
            <a:pPr algn="just">
              <a:lnSpc>
                <a:spcPct val="120000"/>
              </a:lnSpc>
              <a:spcBef>
                <a:spcPct val="0"/>
              </a:spcBef>
            </a:pPr>
            <a:r>
              <a:rPr lang="en-US" sz="2800" b="1" dirty="0" err="1">
                <a:solidFill>
                  <a:srgbClr val="000000"/>
                </a:solidFill>
                <a:latin typeface="Arial" pitchFamily="34" charset="0"/>
              </a:rPr>
              <a:t>Lựa</a:t>
            </a:r>
            <a:r>
              <a:rPr lang="en-US" sz="2800" b="1" dirty="0">
                <a:solidFill>
                  <a:srgbClr val="000000"/>
                </a:solidFill>
                <a:latin typeface="Arial" pitchFamily="34" charset="0"/>
              </a:rPr>
              <a:t> </a:t>
            </a:r>
            <a:r>
              <a:rPr lang="en-US" sz="2800" b="1" dirty="0" err="1">
                <a:solidFill>
                  <a:srgbClr val="000000"/>
                </a:solidFill>
                <a:latin typeface="Arial" pitchFamily="34" charset="0"/>
              </a:rPr>
              <a:t>chọn</a:t>
            </a:r>
            <a:r>
              <a:rPr lang="en-US" sz="2800" b="1" dirty="0">
                <a:solidFill>
                  <a:srgbClr val="000000"/>
                </a:solidFill>
                <a:latin typeface="Arial" pitchFamily="34" charset="0"/>
              </a:rPr>
              <a:t> </a:t>
            </a:r>
            <a:r>
              <a:rPr lang="en-US" sz="2800" b="1" dirty="0" err="1">
                <a:solidFill>
                  <a:srgbClr val="000000"/>
                </a:solidFill>
                <a:latin typeface="Arial" pitchFamily="34" charset="0"/>
              </a:rPr>
              <a:t>thực</a:t>
            </a:r>
            <a:r>
              <a:rPr lang="en-US" sz="2800" b="1" dirty="0">
                <a:solidFill>
                  <a:srgbClr val="000000"/>
                </a:solidFill>
                <a:latin typeface="Arial" pitchFamily="34" charset="0"/>
              </a:rPr>
              <a:t> </a:t>
            </a:r>
            <a:r>
              <a:rPr lang="en-US" sz="2800" b="1" dirty="0" err="1">
                <a:solidFill>
                  <a:srgbClr val="000000"/>
                </a:solidFill>
                <a:latin typeface="Arial" pitchFamily="34" charset="0"/>
              </a:rPr>
              <a:t>phẩm</a:t>
            </a:r>
            <a:r>
              <a:rPr lang="en-US" sz="2800" b="1" dirty="0">
                <a:solidFill>
                  <a:srgbClr val="000000"/>
                </a:solidFill>
                <a:latin typeface="Arial" pitchFamily="34" charset="0"/>
              </a:rPr>
              <a:t> </a:t>
            </a:r>
            <a:r>
              <a:rPr lang="en-US" sz="2800" b="1" dirty="0" err="1">
                <a:solidFill>
                  <a:srgbClr val="000000"/>
                </a:solidFill>
                <a:latin typeface="Arial" pitchFamily="34" charset="0"/>
              </a:rPr>
              <a:t>đảm</a:t>
            </a:r>
            <a:r>
              <a:rPr lang="en-US" sz="2800" b="1" dirty="0">
                <a:solidFill>
                  <a:srgbClr val="000000"/>
                </a:solidFill>
                <a:latin typeface="Arial" pitchFamily="34" charset="0"/>
              </a:rPr>
              <a:t> </a:t>
            </a:r>
            <a:r>
              <a:rPr lang="en-US" sz="2800" b="1" dirty="0" err="1">
                <a:solidFill>
                  <a:srgbClr val="000000"/>
                </a:solidFill>
                <a:latin typeface="Arial" pitchFamily="34" charset="0"/>
              </a:rPr>
              <a:t>bảo</a:t>
            </a:r>
            <a:r>
              <a:rPr lang="en-US" sz="2800" b="1" dirty="0">
                <a:solidFill>
                  <a:srgbClr val="000000"/>
                </a:solidFill>
                <a:latin typeface="Arial" pitchFamily="34" charset="0"/>
              </a:rPr>
              <a:t> </a:t>
            </a:r>
            <a:r>
              <a:rPr lang="en-US" sz="2800" b="1" dirty="0" err="1">
                <a:solidFill>
                  <a:srgbClr val="000000"/>
                </a:solidFill>
                <a:latin typeface="Arial" pitchFamily="34" charset="0"/>
              </a:rPr>
              <a:t>vệ</a:t>
            </a:r>
            <a:r>
              <a:rPr lang="en-US" sz="2800" b="1" dirty="0">
                <a:solidFill>
                  <a:srgbClr val="000000"/>
                </a:solidFill>
                <a:latin typeface="Arial" pitchFamily="34" charset="0"/>
              </a:rPr>
              <a:t> </a:t>
            </a:r>
            <a:r>
              <a:rPr lang="en-US" sz="2800" b="1" dirty="0" err="1">
                <a:solidFill>
                  <a:srgbClr val="000000"/>
                </a:solidFill>
                <a:latin typeface="Arial" pitchFamily="34" charset="0"/>
              </a:rPr>
              <a:t>sinh</a:t>
            </a:r>
            <a:r>
              <a:rPr lang="en-US" sz="2800" b="1" dirty="0">
                <a:solidFill>
                  <a:srgbClr val="000000"/>
                </a:solidFill>
                <a:latin typeface="Arial" pitchFamily="34" charset="0"/>
              </a:rPr>
              <a:t>, </a:t>
            </a:r>
            <a:r>
              <a:rPr lang="en-US" sz="2800" b="1" dirty="0" err="1">
                <a:solidFill>
                  <a:srgbClr val="000000"/>
                </a:solidFill>
                <a:latin typeface="Arial" pitchFamily="34" charset="0"/>
              </a:rPr>
              <a:t>nguồn</a:t>
            </a:r>
            <a:r>
              <a:rPr lang="en-US" sz="2800" b="1" dirty="0">
                <a:solidFill>
                  <a:srgbClr val="000000"/>
                </a:solidFill>
                <a:latin typeface="Arial" pitchFamily="34" charset="0"/>
              </a:rPr>
              <a:t> </a:t>
            </a:r>
            <a:r>
              <a:rPr lang="en-US" sz="2800" b="1" dirty="0" err="1">
                <a:solidFill>
                  <a:srgbClr val="000000"/>
                </a:solidFill>
                <a:latin typeface="Arial" pitchFamily="34" charset="0"/>
              </a:rPr>
              <a:t>gốc</a:t>
            </a:r>
            <a:r>
              <a:rPr lang="en-US" sz="2800" b="1" dirty="0">
                <a:solidFill>
                  <a:srgbClr val="000000"/>
                </a:solidFill>
                <a:latin typeface="Arial" pitchFamily="34" charset="0"/>
              </a:rPr>
              <a:t> </a:t>
            </a:r>
            <a:r>
              <a:rPr lang="en-US" sz="2800" b="1" dirty="0" err="1">
                <a:solidFill>
                  <a:srgbClr val="000000"/>
                </a:solidFill>
                <a:latin typeface="Arial" pitchFamily="34" charset="0"/>
              </a:rPr>
              <a:t>rõ</a:t>
            </a:r>
            <a:r>
              <a:rPr lang="en-US" sz="2800" b="1" dirty="0">
                <a:solidFill>
                  <a:srgbClr val="000000"/>
                </a:solidFill>
                <a:latin typeface="Arial" pitchFamily="34" charset="0"/>
              </a:rPr>
              <a:t> </a:t>
            </a:r>
            <a:r>
              <a:rPr lang="en-US" sz="2800" b="1" dirty="0" err="1">
                <a:solidFill>
                  <a:srgbClr val="000000"/>
                </a:solidFill>
                <a:latin typeface="Arial" pitchFamily="34" charset="0"/>
              </a:rPr>
              <a:t>ràng</a:t>
            </a:r>
            <a:endParaRPr lang="en-US" sz="2800" b="1" dirty="0">
              <a:solidFill>
                <a:srgbClr val="000000"/>
              </a:solidFill>
              <a:latin typeface="Arial" pitchFamily="34" charset="0"/>
            </a:endParaRPr>
          </a:p>
        </p:txBody>
      </p:sp>
    </p:spTree>
    <p:extLst>
      <p:ext uri="{BB962C8B-B14F-4D97-AF65-F5344CB8AC3E}">
        <p14:creationId xmlns:p14="http://schemas.microsoft.com/office/powerpoint/2010/main" val="208758585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anim calcmode="lin" valueType="num">
                                      <p:cBhvr>
                                        <p:cTn id="39" dur="1000" fill="hold"/>
                                        <p:tgtEl>
                                          <p:spTgt spid="11"/>
                                        </p:tgtEl>
                                        <p:attrNameLst>
                                          <p:attrName>ppt_x</p:attrName>
                                        </p:attrNameLst>
                                      </p:cBhvr>
                                      <p:tavLst>
                                        <p:tav tm="0">
                                          <p:val>
                                            <p:strVal val="#ppt_x"/>
                                          </p:val>
                                        </p:tav>
                                        <p:tav tm="100000">
                                          <p:val>
                                            <p:strVal val="#ppt_x"/>
                                          </p:val>
                                        </p:tav>
                                      </p:tavLst>
                                    </p:anim>
                                    <p:anim calcmode="lin" valueType="num">
                                      <p:cBhvr>
                                        <p:cTn id="40" dur="1000" fill="hold"/>
                                        <p:tgtEl>
                                          <p:spTgt spid="11"/>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1000"/>
                                        <p:tgtEl>
                                          <p:spTgt spid="19"/>
                                        </p:tgtEl>
                                      </p:cBhvr>
                                    </p:animEffect>
                                    <p:anim calcmode="lin" valueType="num">
                                      <p:cBhvr>
                                        <p:cTn id="44" dur="1000" fill="hold"/>
                                        <p:tgtEl>
                                          <p:spTgt spid="19"/>
                                        </p:tgtEl>
                                        <p:attrNameLst>
                                          <p:attrName>ppt_x</p:attrName>
                                        </p:attrNameLst>
                                      </p:cBhvr>
                                      <p:tavLst>
                                        <p:tav tm="0">
                                          <p:val>
                                            <p:strVal val="#ppt_x"/>
                                          </p:val>
                                        </p:tav>
                                        <p:tav tm="100000">
                                          <p:val>
                                            <p:strVal val="#ppt_x"/>
                                          </p:val>
                                        </p:tav>
                                      </p:tavLst>
                                    </p:anim>
                                    <p:anim calcmode="lin" valueType="num">
                                      <p:cBhvr>
                                        <p:cTn id="45" dur="1000" fill="hold"/>
                                        <p:tgtEl>
                                          <p:spTgt spid="19"/>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1000"/>
                                        <p:tgtEl>
                                          <p:spTgt spid="18"/>
                                        </p:tgtEl>
                                      </p:cBhvr>
                                    </p:animEffect>
                                    <p:anim calcmode="lin" valueType="num">
                                      <p:cBhvr>
                                        <p:cTn id="49" dur="1000" fill="hold"/>
                                        <p:tgtEl>
                                          <p:spTgt spid="18"/>
                                        </p:tgtEl>
                                        <p:attrNameLst>
                                          <p:attrName>ppt_x</p:attrName>
                                        </p:attrNameLst>
                                      </p:cBhvr>
                                      <p:tavLst>
                                        <p:tav tm="0">
                                          <p:val>
                                            <p:strVal val="#ppt_x"/>
                                          </p:val>
                                        </p:tav>
                                        <p:tav tm="100000">
                                          <p:val>
                                            <p:strVal val="#ppt_x"/>
                                          </p:val>
                                        </p:tav>
                                      </p:tavLst>
                                    </p:anim>
                                    <p:anim calcmode="lin" valueType="num">
                                      <p:cBhvr>
                                        <p:cTn id="50" dur="1000" fill="hold"/>
                                        <p:tgtEl>
                                          <p:spTgt spid="18"/>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1000"/>
                                        <p:tgtEl>
                                          <p:spTgt spid="12"/>
                                        </p:tgtEl>
                                      </p:cBhvr>
                                    </p:animEffect>
                                    <p:anim calcmode="lin" valueType="num">
                                      <p:cBhvr>
                                        <p:cTn id="54" dur="1000" fill="hold"/>
                                        <p:tgtEl>
                                          <p:spTgt spid="12"/>
                                        </p:tgtEl>
                                        <p:attrNameLst>
                                          <p:attrName>ppt_x</p:attrName>
                                        </p:attrNameLst>
                                      </p:cBhvr>
                                      <p:tavLst>
                                        <p:tav tm="0">
                                          <p:val>
                                            <p:strVal val="#ppt_x"/>
                                          </p:val>
                                        </p:tav>
                                        <p:tav tm="100000">
                                          <p:val>
                                            <p:strVal val="#ppt_x"/>
                                          </p:val>
                                        </p:tav>
                                      </p:tavLst>
                                    </p:anim>
                                    <p:anim calcmode="lin" valueType="num">
                                      <p:cBhvr>
                                        <p:cTn id="5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8" grpId="0"/>
      <p:bldP spid="1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8149" y="-1160587"/>
            <a:ext cx="14780655" cy="2057400"/>
            <a:chOff x="0" y="0"/>
            <a:chExt cx="5840792" cy="812800"/>
          </a:xfrm>
        </p:grpSpPr>
        <p:sp>
          <p:nvSpPr>
            <p:cNvPr id="3" name="Freeform 3"/>
            <p:cNvSpPr/>
            <p:nvPr/>
          </p:nvSpPr>
          <p:spPr>
            <a:xfrm>
              <a:off x="0" y="0"/>
              <a:ext cx="5840792" cy="812800"/>
            </a:xfrm>
            <a:custGeom>
              <a:avLst/>
              <a:gdLst/>
              <a:ahLst/>
              <a:cxnLst/>
              <a:rect l="l" t="t" r="r" b="b"/>
              <a:pathLst>
                <a:path w="5840792" h="812800">
                  <a:moveTo>
                    <a:pt x="0" y="0"/>
                  </a:moveTo>
                  <a:lnTo>
                    <a:pt x="5840792" y="0"/>
                  </a:lnTo>
                  <a:lnTo>
                    <a:pt x="5840792" y="812800"/>
                  </a:lnTo>
                  <a:lnTo>
                    <a:pt x="0" y="812800"/>
                  </a:lnTo>
                  <a:close/>
                </a:path>
              </a:pathLst>
            </a:custGeom>
            <a:gradFill rotWithShape="1">
              <a:gsLst>
                <a:gs pos="0">
                  <a:srgbClr val="FF5757">
                    <a:alpha val="50000"/>
                  </a:srgbClr>
                </a:gs>
                <a:gs pos="100000">
                  <a:srgbClr val="8C52FF">
                    <a:alpha val="50000"/>
                  </a:srgbClr>
                </a:gs>
              </a:gsLst>
              <a:lin ang="0"/>
            </a:gra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Rounded MT Bold" panose="020F0704030504030204" pitchFamily="34" charset="0"/>
              </a:endParaRPr>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87211" y="1"/>
            <a:ext cx="896579" cy="896813"/>
          </a:xfrm>
          <a:prstGeom prst="rect">
            <a:avLst/>
          </a:prstGeom>
        </p:spPr>
      </p:pic>
      <p:grpSp>
        <p:nvGrpSpPr>
          <p:cNvPr id="6" name="Group 6"/>
          <p:cNvGrpSpPr/>
          <p:nvPr/>
        </p:nvGrpSpPr>
        <p:grpSpPr>
          <a:xfrm>
            <a:off x="687208" y="993254"/>
            <a:ext cx="10817582" cy="1374313"/>
            <a:chOff x="0" y="0"/>
            <a:chExt cx="21640800" cy="2748626"/>
          </a:xfrm>
        </p:grpSpPr>
        <p:grpSp>
          <p:nvGrpSpPr>
            <p:cNvPr id="7" name="Group 7"/>
            <p:cNvGrpSpPr/>
            <p:nvPr/>
          </p:nvGrpSpPr>
          <p:grpSpPr>
            <a:xfrm>
              <a:off x="0" y="0"/>
              <a:ext cx="21640800" cy="2748626"/>
              <a:chOff x="0" y="0"/>
              <a:chExt cx="4274726" cy="542938"/>
            </a:xfrm>
          </p:grpSpPr>
          <p:sp>
            <p:nvSpPr>
              <p:cNvPr id="8" name="Freeform 8"/>
              <p:cNvSpPr/>
              <p:nvPr/>
            </p:nvSpPr>
            <p:spPr>
              <a:xfrm>
                <a:off x="0" y="0"/>
                <a:ext cx="4274726" cy="542938"/>
              </a:xfrm>
              <a:custGeom>
                <a:avLst/>
                <a:gdLst/>
                <a:ahLst/>
                <a:cxnLst/>
                <a:rect l="l" t="t" r="r" b="b"/>
                <a:pathLst>
                  <a:path w="4274726" h="542938">
                    <a:moveTo>
                      <a:pt x="24327" y="0"/>
                    </a:moveTo>
                    <a:lnTo>
                      <a:pt x="4250399" y="0"/>
                    </a:lnTo>
                    <a:cubicBezTo>
                      <a:pt x="4263834" y="0"/>
                      <a:pt x="4274726" y="10891"/>
                      <a:pt x="4274726" y="24327"/>
                    </a:cubicBezTo>
                    <a:lnTo>
                      <a:pt x="4274726" y="518612"/>
                    </a:lnTo>
                    <a:cubicBezTo>
                      <a:pt x="4274726" y="525063"/>
                      <a:pt x="4272163" y="531251"/>
                      <a:pt x="4267601" y="535813"/>
                    </a:cubicBezTo>
                    <a:cubicBezTo>
                      <a:pt x="4263039" y="540375"/>
                      <a:pt x="4256851" y="542938"/>
                      <a:pt x="4250399" y="542938"/>
                    </a:cubicBezTo>
                    <a:lnTo>
                      <a:pt x="24327" y="542938"/>
                    </a:lnTo>
                    <a:cubicBezTo>
                      <a:pt x="10891" y="542938"/>
                      <a:pt x="0" y="532047"/>
                      <a:pt x="0" y="518612"/>
                    </a:cubicBezTo>
                    <a:lnTo>
                      <a:pt x="0" y="24327"/>
                    </a:lnTo>
                    <a:cubicBezTo>
                      <a:pt x="0" y="10891"/>
                      <a:pt x="10891" y="0"/>
                      <a:pt x="24327" y="0"/>
                    </a:cubicBezTo>
                    <a:close/>
                  </a:path>
                </a:pathLst>
              </a:custGeom>
              <a:gradFill rotWithShape="1">
                <a:gsLst>
                  <a:gs pos="0">
                    <a:srgbClr val="CDFFD8">
                      <a:alpha val="100000"/>
                    </a:srgbClr>
                  </a:gs>
                  <a:gs pos="100000">
                    <a:srgbClr val="94B9FF">
                      <a:alpha val="100000"/>
                    </a:srgbClr>
                  </a:gs>
                </a:gsLst>
                <a:lin ang="0"/>
              </a:gradFill>
            </p:spPr>
            <p:txBody>
              <a:bodyPr/>
              <a:lstStyle/>
              <a:p>
                <a:endParaRPr lang="en-US" sz="2800"/>
              </a:p>
            </p:txBody>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ct val="120000"/>
                  </a:lnSpc>
                </a:pPr>
                <a:endParaRPr sz="2800" b="1">
                  <a:latin typeface="Arial Rounded MT Bold" panose="020F0704030504030204" pitchFamily="34" charset="0"/>
                </a:endParaRPr>
              </a:p>
            </p:txBody>
          </p:sp>
        </p:grpSp>
        <p:sp>
          <p:nvSpPr>
            <p:cNvPr id="10" name="TextBox 10"/>
            <p:cNvSpPr txBox="1"/>
            <p:nvPr/>
          </p:nvSpPr>
          <p:spPr>
            <a:xfrm>
              <a:off x="702961" y="458258"/>
              <a:ext cx="20580644" cy="1973234"/>
            </a:xfrm>
            <a:prstGeom prst="rect">
              <a:avLst/>
            </a:prstGeom>
          </p:spPr>
          <p:txBody>
            <a:bodyPr lIns="0" tIns="0" rIns="0" bIns="0" rtlCol="0" anchor="t">
              <a:spAutoFit/>
            </a:bodyPr>
            <a:lstStyle/>
            <a:p>
              <a:pPr algn="just">
                <a:lnSpc>
                  <a:spcPct val="120000"/>
                </a:lnSpc>
                <a:spcBef>
                  <a:spcPct val="0"/>
                </a:spcBef>
              </a:pPr>
              <a:r>
                <a:rPr lang="en-US" sz="2800" b="1" dirty="0">
                  <a:solidFill>
                    <a:srgbClr val="000000"/>
                  </a:solidFill>
                  <a:latin typeface="Arial" pitchFamily="34" charset="0"/>
                </a:rPr>
                <a:t>An </a:t>
              </a:r>
              <a:r>
                <a:rPr lang="en-US" sz="2800" b="1" dirty="0" err="1">
                  <a:solidFill>
                    <a:srgbClr val="000000"/>
                  </a:solidFill>
                  <a:latin typeface="Arial" pitchFamily="34" charset="0"/>
                </a:rPr>
                <a:t>toàn</a:t>
              </a:r>
              <a:r>
                <a:rPr lang="en-US" sz="2800" b="1" dirty="0">
                  <a:solidFill>
                    <a:srgbClr val="000000"/>
                  </a:solidFill>
                  <a:latin typeface="Arial" pitchFamily="34" charset="0"/>
                </a:rPr>
                <a:t> </a:t>
              </a:r>
              <a:r>
                <a:rPr lang="en-US" sz="2800" b="1" dirty="0" err="1">
                  <a:solidFill>
                    <a:srgbClr val="000000"/>
                  </a:solidFill>
                  <a:latin typeface="Arial" pitchFamily="34" charset="0"/>
                </a:rPr>
                <a:t>vệ</a:t>
              </a:r>
              <a:r>
                <a:rPr lang="en-US" sz="2800" b="1" dirty="0">
                  <a:solidFill>
                    <a:srgbClr val="000000"/>
                  </a:solidFill>
                  <a:latin typeface="Arial" pitchFamily="34" charset="0"/>
                </a:rPr>
                <a:t> </a:t>
              </a:r>
              <a:r>
                <a:rPr lang="en-US" sz="2800" b="1" dirty="0" err="1">
                  <a:solidFill>
                    <a:srgbClr val="000000"/>
                  </a:solidFill>
                  <a:latin typeface="Arial" pitchFamily="34" charset="0"/>
                </a:rPr>
                <a:t>sinh</a:t>
              </a:r>
              <a:r>
                <a:rPr lang="en-US" sz="2800" b="1" dirty="0">
                  <a:solidFill>
                    <a:srgbClr val="000000"/>
                  </a:solidFill>
                  <a:latin typeface="Arial" pitchFamily="34" charset="0"/>
                </a:rPr>
                <a:t> </a:t>
              </a:r>
              <a:r>
                <a:rPr lang="en-US" sz="2800" b="1" dirty="0" err="1">
                  <a:solidFill>
                    <a:srgbClr val="000000"/>
                  </a:solidFill>
                  <a:latin typeface="Arial" pitchFamily="34" charset="0"/>
                </a:rPr>
                <a:t>thực</a:t>
              </a:r>
              <a:r>
                <a:rPr lang="en-US" sz="2800" b="1" dirty="0">
                  <a:solidFill>
                    <a:srgbClr val="000000"/>
                  </a:solidFill>
                  <a:latin typeface="Arial" pitchFamily="34" charset="0"/>
                </a:rPr>
                <a:t> </a:t>
              </a:r>
              <a:r>
                <a:rPr lang="en-US" sz="2800" b="1" dirty="0" err="1">
                  <a:solidFill>
                    <a:srgbClr val="000000"/>
                  </a:solidFill>
                  <a:latin typeface="Arial" pitchFamily="34" charset="0"/>
                </a:rPr>
                <a:t>phẩm</a:t>
              </a:r>
              <a:r>
                <a:rPr lang="en-US" sz="2800" b="1" dirty="0">
                  <a:solidFill>
                    <a:srgbClr val="000000"/>
                  </a:solidFill>
                  <a:latin typeface="Arial" pitchFamily="34" charset="0"/>
                </a:rPr>
                <a:t> </a:t>
              </a:r>
              <a:r>
                <a:rPr lang="en-US" sz="2800" b="1" dirty="0" err="1">
                  <a:solidFill>
                    <a:srgbClr val="000000"/>
                  </a:solidFill>
                  <a:latin typeface="Arial" pitchFamily="34" charset="0"/>
                </a:rPr>
                <a:t>là</a:t>
              </a:r>
              <a:r>
                <a:rPr lang="en-US" sz="2800" b="1" dirty="0">
                  <a:solidFill>
                    <a:srgbClr val="000000"/>
                  </a:solidFill>
                  <a:latin typeface="Arial" pitchFamily="34" charset="0"/>
                </a:rPr>
                <a:t> </a:t>
              </a:r>
              <a:r>
                <a:rPr lang="en-US" sz="2800" b="1" dirty="0" err="1">
                  <a:solidFill>
                    <a:srgbClr val="000000"/>
                  </a:solidFill>
                  <a:latin typeface="Arial" pitchFamily="34" charset="0"/>
                </a:rPr>
                <a:t>giữ</a:t>
              </a:r>
              <a:r>
                <a:rPr lang="en-US" sz="2800" b="1" dirty="0">
                  <a:solidFill>
                    <a:srgbClr val="000000"/>
                  </a:solidFill>
                  <a:latin typeface="Arial" pitchFamily="34" charset="0"/>
                </a:rPr>
                <a:t> </a:t>
              </a:r>
              <a:r>
                <a:rPr lang="en-US" sz="2800" b="1" dirty="0" err="1">
                  <a:solidFill>
                    <a:srgbClr val="000000"/>
                  </a:solidFill>
                  <a:latin typeface="Arial" pitchFamily="34" charset="0"/>
                </a:rPr>
                <a:t>cho</a:t>
              </a:r>
              <a:r>
                <a:rPr lang="en-US" sz="2800" b="1" dirty="0">
                  <a:solidFill>
                    <a:srgbClr val="000000"/>
                  </a:solidFill>
                  <a:latin typeface="Arial" pitchFamily="34" charset="0"/>
                </a:rPr>
                <a:t> </a:t>
              </a:r>
              <a:r>
                <a:rPr lang="en-US" sz="2800" b="1" dirty="0" err="1">
                  <a:solidFill>
                    <a:srgbClr val="000000"/>
                  </a:solidFill>
                  <a:latin typeface="Arial" pitchFamily="34" charset="0"/>
                </a:rPr>
                <a:t>thực</a:t>
              </a:r>
              <a:r>
                <a:rPr lang="en-US" sz="2800" b="1" dirty="0">
                  <a:solidFill>
                    <a:srgbClr val="000000"/>
                  </a:solidFill>
                  <a:latin typeface="Arial" pitchFamily="34" charset="0"/>
                </a:rPr>
                <a:t> </a:t>
              </a:r>
              <a:r>
                <a:rPr lang="en-US" sz="2800" b="1" dirty="0" err="1">
                  <a:solidFill>
                    <a:srgbClr val="000000"/>
                  </a:solidFill>
                  <a:latin typeface="Arial" pitchFamily="34" charset="0"/>
                </a:rPr>
                <a:t>phẩm</a:t>
              </a:r>
              <a:r>
                <a:rPr lang="en-US" sz="2800" b="1" dirty="0">
                  <a:solidFill>
                    <a:srgbClr val="000000"/>
                  </a:solidFill>
                  <a:latin typeface="Arial" pitchFamily="34" charset="0"/>
                </a:rPr>
                <a:t> </a:t>
              </a:r>
              <a:r>
                <a:rPr lang="en-US" sz="2800" b="1" dirty="0" err="1">
                  <a:solidFill>
                    <a:srgbClr val="000000"/>
                  </a:solidFill>
                  <a:latin typeface="Arial" pitchFamily="34" charset="0"/>
                </a:rPr>
                <a:t>không</a:t>
              </a:r>
              <a:r>
                <a:rPr lang="en-US" sz="2800" b="1" dirty="0">
                  <a:solidFill>
                    <a:srgbClr val="000000"/>
                  </a:solidFill>
                  <a:latin typeface="Arial" pitchFamily="34" charset="0"/>
                </a:rPr>
                <a:t> </a:t>
              </a:r>
              <a:r>
                <a:rPr lang="en-US" sz="2800" b="1" dirty="0" err="1">
                  <a:solidFill>
                    <a:srgbClr val="000000"/>
                  </a:solidFill>
                  <a:latin typeface="Arial" pitchFamily="34" charset="0"/>
                </a:rPr>
                <a:t>bị</a:t>
              </a:r>
              <a:r>
                <a:rPr lang="en-US" sz="2800" b="1" dirty="0">
                  <a:solidFill>
                    <a:srgbClr val="000000"/>
                  </a:solidFill>
                  <a:latin typeface="Arial" pitchFamily="34" charset="0"/>
                </a:rPr>
                <a:t> </a:t>
              </a:r>
              <a:r>
                <a:rPr lang="en-US" sz="2800" b="1" dirty="0" err="1">
                  <a:solidFill>
                    <a:srgbClr val="000000"/>
                  </a:solidFill>
                  <a:latin typeface="Arial" pitchFamily="34" charset="0"/>
                </a:rPr>
                <a:t>nhiễm</a:t>
              </a:r>
              <a:r>
                <a:rPr lang="en-US" sz="2800" b="1" dirty="0">
                  <a:solidFill>
                    <a:srgbClr val="000000"/>
                  </a:solidFill>
                  <a:latin typeface="Arial" pitchFamily="34" charset="0"/>
                </a:rPr>
                <a:t> </a:t>
              </a:r>
              <a:r>
                <a:rPr lang="en-US" sz="2800" b="1" dirty="0" err="1">
                  <a:solidFill>
                    <a:srgbClr val="000000"/>
                  </a:solidFill>
                  <a:latin typeface="Arial" pitchFamily="34" charset="0"/>
                </a:rPr>
                <a:t>khuẩn</a:t>
              </a:r>
              <a:r>
                <a:rPr lang="en-US" sz="2800" b="1" dirty="0">
                  <a:solidFill>
                    <a:srgbClr val="000000"/>
                  </a:solidFill>
                  <a:latin typeface="Arial" pitchFamily="34" charset="0"/>
                </a:rPr>
                <a:t>, </a:t>
              </a:r>
              <a:r>
                <a:rPr lang="en-US" sz="2800" b="1" dirty="0" err="1">
                  <a:solidFill>
                    <a:srgbClr val="000000"/>
                  </a:solidFill>
                  <a:latin typeface="Arial" pitchFamily="34" charset="0"/>
                </a:rPr>
                <a:t>nhiễm</a:t>
              </a:r>
              <a:r>
                <a:rPr lang="en-US" sz="2800" b="1" dirty="0">
                  <a:solidFill>
                    <a:srgbClr val="000000"/>
                  </a:solidFill>
                  <a:latin typeface="Arial" pitchFamily="34" charset="0"/>
                </a:rPr>
                <a:t> </a:t>
              </a:r>
              <a:r>
                <a:rPr lang="en-US" sz="2800" b="1" dirty="0" err="1">
                  <a:solidFill>
                    <a:srgbClr val="000000"/>
                  </a:solidFill>
                  <a:latin typeface="Arial" pitchFamily="34" charset="0"/>
                </a:rPr>
                <a:t>độc</a:t>
              </a:r>
              <a:r>
                <a:rPr lang="en-US" sz="2800" b="1" dirty="0">
                  <a:solidFill>
                    <a:srgbClr val="000000"/>
                  </a:solidFill>
                  <a:latin typeface="Arial" pitchFamily="34" charset="0"/>
                </a:rPr>
                <a:t> </a:t>
              </a:r>
              <a:r>
                <a:rPr lang="en-US" sz="2800" b="1" dirty="0" err="1">
                  <a:solidFill>
                    <a:srgbClr val="000000"/>
                  </a:solidFill>
                  <a:latin typeface="Arial" pitchFamily="34" charset="0"/>
                </a:rPr>
                <a:t>và</a:t>
              </a:r>
              <a:r>
                <a:rPr lang="en-US" sz="2800" b="1" dirty="0">
                  <a:solidFill>
                    <a:srgbClr val="000000"/>
                  </a:solidFill>
                  <a:latin typeface="Arial" pitchFamily="34" charset="0"/>
                </a:rPr>
                <a:t> </a:t>
              </a:r>
              <a:r>
                <a:rPr lang="en-US" sz="2800" b="1" dirty="0" err="1">
                  <a:solidFill>
                    <a:srgbClr val="000000"/>
                  </a:solidFill>
                  <a:latin typeface="Arial" pitchFamily="34" charset="0"/>
                </a:rPr>
                <a:t>biến</a:t>
              </a:r>
              <a:r>
                <a:rPr lang="en-US" sz="2800" b="1" dirty="0">
                  <a:solidFill>
                    <a:srgbClr val="000000"/>
                  </a:solidFill>
                  <a:latin typeface="Arial" pitchFamily="34" charset="0"/>
                </a:rPr>
                <a:t> </a:t>
              </a:r>
              <a:r>
                <a:rPr lang="en-US" sz="2800" b="1" dirty="0" err="1">
                  <a:solidFill>
                    <a:srgbClr val="000000"/>
                  </a:solidFill>
                  <a:latin typeface="Arial" pitchFamily="34" charset="0"/>
                </a:rPr>
                <a:t>chất</a:t>
              </a:r>
              <a:endParaRPr lang="en-US" sz="2800" b="1" dirty="0">
                <a:solidFill>
                  <a:srgbClr val="000000"/>
                </a:solidFill>
                <a:latin typeface="Arial" pitchFamily="34" charset="0"/>
              </a:endParaRPr>
            </a:p>
          </p:txBody>
        </p:sp>
      </p:grpSp>
      <p:pic>
        <p:nvPicPr>
          <p:cNvPr id="11" name="Picture 11"/>
          <p:cNvPicPr>
            <a:picLocks noChangeAspect="1"/>
          </p:cNvPicPr>
          <p:nvPr/>
        </p:nvPicPr>
        <p:blipFill>
          <a:blip r:embed="rId4"/>
          <a:srcRect l="8945" r="8945"/>
          <a:stretch>
            <a:fillRect/>
          </a:stretch>
        </p:blipFill>
        <p:spPr>
          <a:xfrm>
            <a:off x="687210" y="3970868"/>
            <a:ext cx="3350340" cy="2720975"/>
          </a:xfrm>
          <a:prstGeom prst="rect">
            <a:avLst/>
          </a:prstGeom>
        </p:spPr>
      </p:pic>
      <p:grpSp>
        <p:nvGrpSpPr>
          <p:cNvPr id="12" name="Group 12"/>
          <p:cNvGrpSpPr/>
          <p:nvPr/>
        </p:nvGrpSpPr>
        <p:grpSpPr>
          <a:xfrm>
            <a:off x="4514850" y="3743389"/>
            <a:ext cx="7467242" cy="3114611"/>
            <a:chOff x="0" y="0"/>
            <a:chExt cx="2950790" cy="1074953"/>
          </a:xfrm>
        </p:grpSpPr>
        <p:sp>
          <p:nvSpPr>
            <p:cNvPr id="13" name="Freeform 13"/>
            <p:cNvSpPr/>
            <p:nvPr/>
          </p:nvSpPr>
          <p:spPr>
            <a:xfrm>
              <a:off x="0" y="0"/>
              <a:ext cx="2950790" cy="1074953"/>
            </a:xfrm>
            <a:custGeom>
              <a:avLst/>
              <a:gdLst/>
              <a:ahLst/>
              <a:cxnLst/>
              <a:rect l="l" t="t" r="r" b="b"/>
              <a:pathLst>
                <a:path w="2950790" h="1074953">
                  <a:moveTo>
                    <a:pt x="0" y="0"/>
                  </a:moveTo>
                  <a:lnTo>
                    <a:pt x="2950790" y="0"/>
                  </a:lnTo>
                  <a:lnTo>
                    <a:pt x="2950790" y="1074953"/>
                  </a:lnTo>
                  <a:lnTo>
                    <a:pt x="0" y="1074953"/>
                  </a:lnTo>
                  <a:close/>
                </a:path>
              </a:pathLst>
            </a:custGeom>
            <a:solidFill>
              <a:srgbClr val="FFE57F"/>
            </a:solidFill>
          </p:spPr>
          <p:txBody>
            <a:bodyPr/>
            <a:lstStyle/>
            <a:p>
              <a:endParaRPr lang="en-US" sz="2800" dirty="0"/>
            </a:p>
          </p:txBody>
        </p:sp>
        <p:sp>
          <p:nvSpPr>
            <p:cNvPr id="14" name="TextBox 14"/>
            <p:cNvSpPr txBox="1"/>
            <p:nvPr/>
          </p:nvSpPr>
          <p:spPr>
            <a:xfrm>
              <a:off x="0" y="-47625"/>
              <a:ext cx="812800" cy="860425"/>
            </a:xfrm>
            <a:prstGeom prst="rect">
              <a:avLst/>
            </a:prstGeom>
          </p:spPr>
          <p:txBody>
            <a:bodyPr lIns="50800" tIns="50800" rIns="50800" bIns="50800" rtlCol="0" anchor="ctr"/>
            <a:lstStyle/>
            <a:p>
              <a:pPr algn="ctr">
                <a:lnSpc>
                  <a:spcPts val="1866"/>
                </a:lnSpc>
              </a:pPr>
              <a:endParaRPr sz="2800" b="1">
                <a:latin typeface="Arial Rounded MT Bold" panose="020F0704030504030204" pitchFamily="34" charset="0"/>
              </a:endParaRPr>
            </a:p>
          </p:txBody>
        </p:sp>
      </p:grpSp>
      <p:sp>
        <p:nvSpPr>
          <p:cNvPr id="15" name="TextBox 15"/>
          <p:cNvSpPr txBox="1"/>
          <p:nvPr/>
        </p:nvSpPr>
        <p:spPr>
          <a:xfrm>
            <a:off x="1680227" y="227216"/>
            <a:ext cx="8831549" cy="430887"/>
          </a:xfrm>
          <a:prstGeom prst="rect">
            <a:avLst/>
          </a:prstGeom>
        </p:spPr>
        <p:txBody>
          <a:bodyPr lIns="0" tIns="0" rIns="0" bIns="0" rtlCol="0" anchor="t">
            <a:spAutoFit/>
          </a:bodyPr>
          <a:lstStyle/>
          <a:p>
            <a:r>
              <a:rPr lang="en-US" sz="2800" b="1" dirty="0">
                <a:solidFill>
                  <a:srgbClr val="000000"/>
                </a:solidFill>
                <a:latin typeface="Calibri" panose="020F0502020204030204" pitchFamily="34" charset="0"/>
                <a:cs typeface="Calibri" panose="020F0502020204030204" pitchFamily="34" charset="0"/>
              </a:rPr>
              <a:t>V. AN TOÀN VỆ SINH THỰC PHẨM</a:t>
            </a:r>
          </a:p>
        </p:txBody>
      </p:sp>
      <p:sp>
        <p:nvSpPr>
          <p:cNvPr id="17" name="TextBox 17"/>
          <p:cNvSpPr txBox="1"/>
          <p:nvPr/>
        </p:nvSpPr>
        <p:spPr>
          <a:xfrm>
            <a:off x="687208" y="2479154"/>
            <a:ext cx="10817582" cy="986617"/>
          </a:xfrm>
          <a:prstGeom prst="rect">
            <a:avLst/>
          </a:prstGeom>
        </p:spPr>
        <p:txBody>
          <a:bodyPr lIns="0" tIns="0" rIns="0" bIns="0" rtlCol="0" anchor="t">
            <a:spAutoFit/>
          </a:bodyPr>
          <a:lstStyle/>
          <a:p>
            <a:pPr algn="just">
              <a:lnSpc>
                <a:spcPct val="120000"/>
              </a:lnSpc>
              <a:spcBef>
                <a:spcPct val="0"/>
              </a:spcBef>
            </a:pPr>
            <a:r>
              <a:rPr lang="en-US" sz="2800" b="1" dirty="0" err="1">
                <a:solidFill>
                  <a:srgbClr val="000000"/>
                </a:solidFill>
                <a:latin typeface="Arial" pitchFamily="34" charset="0"/>
              </a:rPr>
              <a:t>Để</a:t>
            </a:r>
            <a:r>
              <a:rPr lang="en-US" sz="2800" b="1" dirty="0">
                <a:solidFill>
                  <a:srgbClr val="000000"/>
                </a:solidFill>
                <a:latin typeface="Arial" pitchFamily="34" charset="0"/>
              </a:rPr>
              <a:t> </a:t>
            </a:r>
            <a:r>
              <a:rPr lang="en-US" sz="2800" b="1" dirty="0" err="1">
                <a:solidFill>
                  <a:srgbClr val="000000"/>
                </a:solidFill>
                <a:latin typeface="Arial" pitchFamily="34" charset="0"/>
              </a:rPr>
              <a:t>giữ</a:t>
            </a:r>
            <a:r>
              <a:rPr lang="en-US" sz="2800" b="1" dirty="0">
                <a:solidFill>
                  <a:srgbClr val="000000"/>
                </a:solidFill>
                <a:latin typeface="Arial" pitchFamily="34" charset="0"/>
              </a:rPr>
              <a:t> </a:t>
            </a:r>
            <a:r>
              <a:rPr lang="en-US" sz="2800" b="1" dirty="0" err="1">
                <a:solidFill>
                  <a:srgbClr val="000000"/>
                </a:solidFill>
                <a:latin typeface="Arial" pitchFamily="34" charset="0"/>
              </a:rPr>
              <a:t>vệ</a:t>
            </a:r>
            <a:r>
              <a:rPr lang="en-US" sz="2800" b="1" dirty="0">
                <a:solidFill>
                  <a:srgbClr val="000000"/>
                </a:solidFill>
                <a:latin typeface="Arial" pitchFamily="34" charset="0"/>
              </a:rPr>
              <a:t> </a:t>
            </a:r>
            <a:r>
              <a:rPr lang="en-US" sz="2800" b="1" dirty="0" err="1">
                <a:solidFill>
                  <a:srgbClr val="000000"/>
                </a:solidFill>
                <a:latin typeface="Arial" pitchFamily="34" charset="0"/>
              </a:rPr>
              <a:t>sinh</a:t>
            </a:r>
            <a:r>
              <a:rPr lang="en-US" sz="2800" b="1" dirty="0">
                <a:solidFill>
                  <a:srgbClr val="000000"/>
                </a:solidFill>
                <a:latin typeface="Arial" pitchFamily="34" charset="0"/>
              </a:rPr>
              <a:t> an </a:t>
            </a:r>
            <a:r>
              <a:rPr lang="en-US" sz="2800" b="1" dirty="0" err="1">
                <a:solidFill>
                  <a:srgbClr val="000000"/>
                </a:solidFill>
                <a:latin typeface="Arial" pitchFamily="34" charset="0"/>
              </a:rPr>
              <a:t>toàn</a:t>
            </a:r>
            <a:r>
              <a:rPr lang="en-US" sz="2800" b="1" dirty="0">
                <a:solidFill>
                  <a:srgbClr val="000000"/>
                </a:solidFill>
                <a:latin typeface="Arial" pitchFamily="34" charset="0"/>
              </a:rPr>
              <a:t> </a:t>
            </a:r>
            <a:r>
              <a:rPr lang="en-US" sz="2800" b="1" dirty="0" err="1">
                <a:solidFill>
                  <a:srgbClr val="000000"/>
                </a:solidFill>
                <a:latin typeface="Arial" pitchFamily="34" charset="0"/>
              </a:rPr>
              <a:t>thực</a:t>
            </a:r>
            <a:r>
              <a:rPr lang="en-US" sz="2800" b="1" dirty="0">
                <a:solidFill>
                  <a:srgbClr val="000000"/>
                </a:solidFill>
                <a:latin typeface="Arial" pitchFamily="34" charset="0"/>
              </a:rPr>
              <a:t> </a:t>
            </a:r>
            <a:r>
              <a:rPr lang="en-US" sz="2800" b="1" dirty="0" err="1">
                <a:solidFill>
                  <a:srgbClr val="000000"/>
                </a:solidFill>
                <a:latin typeface="Arial" pitchFamily="34" charset="0"/>
              </a:rPr>
              <a:t>phẩm</a:t>
            </a:r>
            <a:r>
              <a:rPr lang="en-US" sz="2800" b="1" dirty="0">
                <a:solidFill>
                  <a:srgbClr val="000000"/>
                </a:solidFill>
                <a:latin typeface="Arial" pitchFamily="34" charset="0"/>
              </a:rPr>
              <a:t>, </a:t>
            </a:r>
            <a:r>
              <a:rPr lang="en-US" sz="2800" b="1" dirty="0" err="1">
                <a:solidFill>
                  <a:srgbClr val="000000"/>
                </a:solidFill>
                <a:latin typeface="Arial" pitchFamily="34" charset="0"/>
              </a:rPr>
              <a:t>cần</a:t>
            </a:r>
            <a:r>
              <a:rPr lang="en-US" sz="2800" b="1" dirty="0">
                <a:solidFill>
                  <a:srgbClr val="000000"/>
                </a:solidFill>
                <a:latin typeface="Arial" pitchFamily="34" charset="0"/>
              </a:rPr>
              <a:t> </a:t>
            </a:r>
            <a:r>
              <a:rPr lang="en-US" sz="2800" b="1" dirty="0" err="1">
                <a:solidFill>
                  <a:srgbClr val="000000"/>
                </a:solidFill>
                <a:latin typeface="Arial" pitchFamily="34" charset="0"/>
              </a:rPr>
              <a:t>đảm</a:t>
            </a:r>
            <a:r>
              <a:rPr lang="en-US" sz="2800" b="1" dirty="0">
                <a:solidFill>
                  <a:srgbClr val="000000"/>
                </a:solidFill>
                <a:latin typeface="Arial" pitchFamily="34" charset="0"/>
              </a:rPr>
              <a:t> </a:t>
            </a:r>
            <a:r>
              <a:rPr lang="en-US" sz="2800" b="1" dirty="0" err="1">
                <a:solidFill>
                  <a:srgbClr val="000000"/>
                </a:solidFill>
                <a:latin typeface="Arial" pitchFamily="34" charset="0"/>
              </a:rPr>
              <a:t>bảo</a:t>
            </a:r>
            <a:r>
              <a:rPr lang="en-US" sz="2800" b="1" dirty="0">
                <a:solidFill>
                  <a:srgbClr val="000000"/>
                </a:solidFill>
                <a:latin typeface="Arial" pitchFamily="34" charset="0"/>
              </a:rPr>
              <a:t> </a:t>
            </a:r>
            <a:r>
              <a:rPr lang="en-US" sz="2800" b="1" dirty="0" err="1">
                <a:solidFill>
                  <a:srgbClr val="000000"/>
                </a:solidFill>
                <a:latin typeface="Arial" pitchFamily="34" charset="0"/>
              </a:rPr>
              <a:t>vệ</a:t>
            </a:r>
            <a:r>
              <a:rPr lang="en-US" sz="2800" b="1" dirty="0">
                <a:solidFill>
                  <a:srgbClr val="000000"/>
                </a:solidFill>
                <a:latin typeface="Arial" pitchFamily="34" charset="0"/>
              </a:rPr>
              <a:t> </a:t>
            </a:r>
            <a:r>
              <a:rPr lang="en-US" sz="2800" b="1" dirty="0" err="1">
                <a:solidFill>
                  <a:srgbClr val="000000"/>
                </a:solidFill>
                <a:latin typeface="Arial" pitchFamily="34" charset="0"/>
              </a:rPr>
              <a:t>sinh</a:t>
            </a:r>
            <a:r>
              <a:rPr lang="en-US" sz="2800" b="1" dirty="0">
                <a:solidFill>
                  <a:srgbClr val="000000"/>
                </a:solidFill>
                <a:latin typeface="Arial" pitchFamily="34" charset="0"/>
              </a:rPr>
              <a:t> </a:t>
            </a:r>
            <a:r>
              <a:rPr lang="en-US" sz="2800" b="1" dirty="0" err="1">
                <a:solidFill>
                  <a:srgbClr val="000000"/>
                </a:solidFill>
                <a:latin typeface="Arial" pitchFamily="34" charset="0"/>
              </a:rPr>
              <a:t>trong</a:t>
            </a:r>
            <a:r>
              <a:rPr lang="en-US" sz="2800" b="1" dirty="0">
                <a:solidFill>
                  <a:srgbClr val="000000"/>
                </a:solidFill>
                <a:latin typeface="Arial" pitchFamily="34" charset="0"/>
              </a:rPr>
              <a:t> </a:t>
            </a:r>
            <a:r>
              <a:rPr lang="en-US" sz="2800" b="1" dirty="0" err="1">
                <a:solidFill>
                  <a:srgbClr val="000000"/>
                </a:solidFill>
                <a:latin typeface="Arial" pitchFamily="34" charset="0"/>
              </a:rPr>
              <a:t>các</a:t>
            </a:r>
            <a:r>
              <a:rPr lang="en-US" sz="2800" b="1" dirty="0">
                <a:solidFill>
                  <a:srgbClr val="000000"/>
                </a:solidFill>
                <a:latin typeface="Arial" pitchFamily="34" charset="0"/>
              </a:rPr>
              <a:t> </a:t>
            </a:r>
            <a:r>
              <a:rPr lang="en-US" sz="2800" b="1" dirty="0" err="1">
                <a:solidFill>
                  <a:srgbClr val="000000"/>
                </a:solidFill>
                <a:latin typeface="Arial" pitchFamily="34" charset="0"/>
              </a:rPr>
              <a:t>khâu</a:t>
            </a:r>
            <a:r>
              <a:rPr lang="en-US" sz="2800" b="1" dirty="0">
                <a:solidFill>
                  <a:srgbClr val="000000"/>
                </a:solidFill>
                <a:latin typeface="Arial" pitchFamily="34" charset="0"/>
              </a:rPr>
              <a:t> </a:t>
            </a:r>
            <a:r>
              <a:rPr lang="en-US" sz="2800" b="1" dirty="0" err="1">
                <a:solidFill>
                  <a:srgbClr val="000000"/>
                </a:solidFill>
                <a:latin typeface="Arial" pitchFamily="34" charset="0"/>
              </a:rPr>
              <a:t>phân</a:t>
            </a:r>
            <a:r>
              <a:rPr lang="en-US" sz="2800" b="1" dirty="0">
                <a:solidFill>
                  <a:srgbClr val="000000"/>
                </a:solidFill>
                <a:latin typeface="Arial" pitchFamily="34" charset="0"/>
              </a:rPr>
              <a:t> </a:t>
            </a:r>
            <a:r>
              <a:rPr lang="en-US" sz="2800" b="1" dirty="0" err="1">
                <a:solidFill>
                  <a:srgbClr val="000000"/>
                </a:solidFill>
                <a:latin typeface="Arial" pitchFamily="34" charset="0"/>
              </a:rPr>
              <a:t>loại</a:t>
            </a:r>
            <a:r>
              <a:rPr lang="en-US" sz="2800" b="1" dirty="0">
                <a:solidFill>
                  <a:srgbClr val="000000"/>
                </a:solidFill>
                <a:latin typeface="Arial" pitchFamily="34" charset="0"/>
              </a:rPr>
              <a:t>, </a:t>
            </a:r>
            <a:r>
              <a:rPr lang="en-US" sz="2800" b="1" dirty="0" err="1">
                <a:solidFill>
                  <a:srgbClr val="000000"/>
                </a:solidFill>
                <a:latin typeface="Arial" pitchFamily="34" charset="0"/>
              </a:rPr>
              <a:t>sản</a:t>
            </a:r>
            <a:r>
              <a:rPr lang="en-US" sz="2800" b="1" dirty="0">
                <a:solidFill>
                  <a:srgbClr val="000000"/>
                </a:solidFill>
                <a:latin typeface="Arial" pitchFamily="34" charset="0"/>
              </a:rPr>
              <a:t> </a:t>
            </a:r>
            <a:r>
              <a:rPr lang="en-US" sz="2800" b="1" dirty="0" err="1">
                <a:solidFill>
                  <a:srgbClr val="000000"/>
                </a:solidFill>
                <a:latin typeface="Arial" pitchFamily="34" charset="0"/>
              </a:rPr>
              <a:t>xuất</a:t>
            </a:r>
            <a:r>
              <a:rPr lang="en-US" sz="2800" b="1" dirty="0">
                <a:solidFill>
                  <a:srgbClr val="000000"/>
                </a:solidFill>
                <a:latin typeface="Arial" pitchFamily="34" charset="0"/>
              </a:rPr>
              <a:t>, </a:t>
            </a:r>
            <a:r>
              <a:rPr lang="en-US" sz="2800" b="1" dirty="0" err="1">
                <a:solidFill>
                  <a:srgbClr val="000000"/>
                </a:solidFill>
                <a:latin typeface="Arial" pitchFamily="34" charset="0"/>
              </a:rPr>
              <a:t>vận</a:t>
            </a:r>
            <a:r>
              <a:rPr lang="en-US" sz="2800" b="1" dirty="0">
                <a:solidFill>
                  <a:srgbClr val="000000"/>
                </a:solidFill>
                <a:latin typeface="Arial" pitchFamily="34" charset="0"/>
              </a:rPr>
              <a:t> </a:t>
            </a:r>
            <a:r>
              <a:rPr lang="en-US" sz="2800" b="1" dirty="0" err="1">
                <a:solidFill>
                  <a:srgbClr val="000000"/>
                </a:solidFill>
                <a:latin typeface="Arial" pitchFamily="34" charset="0"/>
              </a:rPr>
              <a:t>chuyển</a:t>
            </a:r>
            <a:r>
              <a:rPr lang="en-US" sz="2800" b="1" dirty="0">
                <a:solidFill>
                  <a:srgbClr val="000000"/>
                </a:solidFill>
                <a:latin typeface="Arial" pitchFamily="34" charset="0"/>
              </a:rPr>
              <a:t> </a:t>
            </a:r>
            <a:r>
              <a:rPr lang="en-US" sz="2800" b="1" dirty="0" err="1">
                <a:solidFill>
                  <a:srgbClr val="000000"/>
                </a:solidFill>
                <a:latin typeface="Arial" pitchFamily="34" charset="0"/>
              </a:rPr>
              <a:t>và</a:t>
            </a:r>
            <a:r>
              <a:rPr lang="en-US" sz="2800" b="1" dirty="0">
                <a:solidFill>
                  <a:srgbClr val="000000"/>
                </a:solidFill>
                <a:latin typeface="Arial" pitchFamily="34" charset="0"/>
              </a:rPr>
              <a:t> </a:t>
            </a:r>
            <a:r>
              <a:rPr lang="en-US" sz="2800" b="1" dirty="0" err="1">
                <a:solidFill>
                  <a:srgbClr val="000000"/>
                </a:solidFill>
                <a:latin typeface="Arial" pitchFamily="34" charset="0"/>
              </a:rPr>
              <a:t>bảo</a:t>
            </a:r>
            <a:r>
              <a:rPr lang="en-US" sz="2800" b="1" dirty="0">
                <a:solidFill>
                  <a:srgbClr val="000000"/>
                </a:solidFill>
                <a:latin typeface="Arial" pitchFamily="34" charset="0"/>
              </a:rPr>
              <a:t> </a:t>
            </a:r>
            <a:r>
              <a:rPr lang="en-US" sz="2800" b="1" dirty="0" err="1">
                <a:solidFill>
                  <a:srgbClr val="000000"/>
                </a:solidFill>
                <a:latin typeface="Arial" pitchFamily="34" charset="0"/>
              </a:rPr>
              <a:t>quản</a:t>
            </a:r>
            <a:r>
              <a:rPr lang="en-US" sz="2800" b="1" dirty="0">
                <a:solidFill>
                  <a:srgbClr val="000000"/>
                </a:solidFill>
                <a:latin typeface="Arial" pitchFamily="34" charset="0"/>
              </a:rPr>
              <a:t> </a:t>
            </a:r>
          </a:p>
        </p:txBody>
      </p:sp>
      <p:sp>
        <p:nvSpPr>
          <p:cNvPr id="18" name="TextBox 18"/>
          <p:cNvSpPr txBox="1"/>
          <p:nvPr/>
        </p:nvSpPr>
        <p:spPr>
          <a:xfrm>
            <a:off x="4514850" y="3809592"/>
            <a:ext cx="2717378" cy="423193"/>
          </a:xfrm>
          <a:prstGeom prst="rect">
            <a:avLst/>
          </a:prstGeom>
        </p:spPr>
        <p:txBody>
          <a:bodyPr wrap="square" lIns="0" tIns="0" rIns="0" bIns="0" rtlCol="0" anchor="t">
            <a:spAutoFit/>
          </a:bodyPr>
          <a:lstStyle/>
          <a:p>
            <a:pPr>
              <a:lnSpc>
                <a:spcPts val="3266"/>
              </a:lnSpc>
              <a:spcBef>
                <a:spcPct val="0"/>
              </a:spcBef>
            </a:pPr>
            <a:r>
              <a:rPr lang="en-US" sz="2800" b="1" dirty="0" err="1">
                <a:solidFill>
                  <a:srgbClr val="FF0000"/>
                </a:solidFill>
                <a:latin typeface="Arial" pitchFamily="34" charset="0"/>
              </a:rPr>
              <a:t>Sản</a:t>
            </a:r>
            <a:r>
              <a:rPr lang="en-US" sz="2800" b="1" dirty="0">
                <a:solidFill>
                  <a:srgbClr val="FF0000"/>
                </a:solidFill>
                <a:latin typeface="Arial" pitchFamily="34" charset="0"/>
              </a:rPr>
              <a:t> </a:t>
            </a:r>
            <a:r>
              <a:rPr lang="en-US" sz="2800" b="1" dirty="0" err="1">
                <a:solidFill>
                  <a:srgbClr val="FF0000"/>
                </a:solidFill>
                <a:latin typeface="Arial" pitchFamily="34" charset="0"/>
              </a:rPr>
              <a:t>xuất</a:t>
            </a:r>
            <a:endParaRPr lang="en-US" sz="2800" b="1" dirty="0">
              <a:solidFill>
                <a:srgbClr val="FF0000"/>
              </a:solidFill>
              <a:latin typeface="Arial" pitchFamily="34" charset="0"/>
            </a:endParaRPr>
          </a:p>
        </p:txBody>
      </p:sp>
      <p:sp>
        <p:nvSpPr>
          <p:cNvPr id="19" name="TextBox 19"/>
          <p:cNvSpPr txBox="1"/>
          <p:nvPr/>
        </p:nvSpPr>
        <p:spPr>
          <a:xfrm>
            <a:off x="4651621" y="4246362"/>
            <a:ext cx="7193700" cy="2537811"/>
          </a:xfrm>
          <a:prstGeom prst="rect">
            <a:avLst/>
          </a:prstGeom>
        </p:spPr>
        <p:txBody>
          <a:bodyPr lIns="0" tIns="0" rIns="0" bIns="0" rtlCol="0" anchor="t">
            <a:spAutoFit/>
          </a:bodyPr>
          <a:lstStyle/>
          <a:p>
            <a:pPr algn="just">
              <a:lnSpc>
                <a:spcPct val="120000"/>
              </a:lnSpc>
              <a:spcBef>
                <a:spcPct val="0"/>
              </a:spcBef>
            </a:pPr>
            <a:r>
              <a:rPr lang="en-US" sz="2800" b="1" dirty="0" err="1">
                <a:solidFill>
                  <a:srgbClr val="000000"/>
                </a:solidFill>
                <a:latin typeface="Arial" pitchFamily="34" charset="0"/>
              </a:rPr>
              <a:t>Các</a:t>
            </a:r>
            <a:r>
              <a:rPr lang="en-US" sz="2800" b="1" dirty="0">
                <a:solidFill>
                  <a:srgbClr val="000000"/>
                </a:solidFill>
                <a:latin typeface="Arial" pitchFamily="34" charset="0"/>
              </a:rPr>
              <a:t> </a:t>
            </a:r>
            <a:r>
              <a:rPr lang="en-US" sz="2800" b="1" dirty="0" err="1">
                <a:solidFill>
                  <a:srgbClr val="000000"/>
                </a:solidFill>
                <a:latin typeface="Arial" pitchFamily="34" charset="0"/>
              </a:rPr>
              <a:t>thực</a:t>
            </a:r>
            <a:r>
              <a:rPr lang="en-US" sz="2800" b="1" dirty="0">
                <a:solidFill>
                  <a:srgbClr val="000000"/>
                </a:solidFill>
                <a:latin typeface="Arial" pitchFamily="34" charset="0"/>
              </a:rPr>
              <a:t> </a:t>
            </a:r>
            <a:r>
              <a:rPr lang="en-US" sz="2800" b="1" dirty="0" err="1">
                <a:solidFill>
                  <a:srgbClr val="000000"/>
                </a:solidFill>
                <a:latin typeface="Arial" pitchFamily="34" charset="0"/>
              </a:rPr>
              <a:t>phẩm</a:t>
            </a:r>
            <a:r>
              <a:rPr lang="en-US" sz="2800" b="1" dirty="0">
                <a:solidFill>
                  <a:srgbClr val="000000"/>
                </a:solidFill>
                <a:latin typeface="Arial" pitchFamily="34" charset="0"/>
              </a:rPr>
              <a:t> </a:t>
            </a:r>
            <a:r>
              <a:rPr lang="en-US" sz="2800" b="1" dirty="0" err="1">
                <a:solidFill>
                  <a:srgbClr val="000000"/>
                </a:solidFill>
                <a:latin typeface="Arial" pitchFamily="34" charset="0"/>
              </a:rPr>
              <a:t>đóng</a:t>
            </a:r>
            <a:r>
              <a:rPr lang="en-US" sz="2800" b="1" dirty="0">
                <a:solidFill>
                  <a:srgbClr val="000000"/>
                </a:solidFill>
                <a:latin typeface="Arial" pitchFamily="34" charset="0"/>
              </a:rPr>
              <a:t> </a:t>
            </a:r>
            <a:r>
              <a:rPr lang="en-US" sz="2800" b="1" dirty="0" err="1">
                <a:solidFill>
                  <a:srgbClr val="000000"/>
                </a:solidFill>
                <a:latin typeface="Arial" pitchFamily="34" charset="0"/>
              </a:rPr>
              <a:t>hộp</a:t>
            </a:r>
            <a:r>
              <a:rPr lang="en-US" sz="2800" b="1" dirty="0">
                <a:solidFill>
                  <a:srgbClr val="000000"/>
                </a:solidFill>
                <a:latin typeface="Arial" pitchFamily="34" charset="0"/>
              </a:rPr>
              <a:t>, </a:t>
            </a:r>
            <a:r>
              <a:rPr lang="en-US" sz="2800" b="1" dirty="0" err="1">
                <a:solidFill>
                  <a:srgbClr val="000000"/>
                </a:solidFill>
                <a:latin typeface="Arial" pitchFamily="34" charset="0"/>
              </a:rPr>
              <a:t>chế</a:t>
            </a:r>
            <a:r>
              <a:rPr lang="en-US" sz="2800" b="1" dirty="0">
                <a:solidFill>
                  <a:srgbClr val="000000"/>
                </a:solidFill>
                <a:latin typeface="Arial" pitchFamily="34" charset="0"/>
              </a:rPr>
              <a:t> </a:t>
            </a:r>
            <a:r>
              <a:rPr lang="en-US" sz="2800" b="1" dirty="0" err="1">
                <a:solidFill>
                  <a:srgbClr val="000000"/>
                </a:solidFill>
                <a:latin typeface="Arial" pitchFamily="34" charset="0"/>
              </a:rPr>
              <a:t>biến</a:t>
            </a:r>
            <a:r>
              <a:rPr lang="en-US" sz="2800" b="1" dirty="0">
                <a:solidFill>
                  <a:srgbClr val="000000"/>
                </a:solidFill>
                <a:latin typeface="Arial" pitchFamily="34" charset="0"/>
              </a:rPr>
              <a:t> </a:t>
            </a:r>
            <a:r>
              <a:rPr lang="en-US" sz="2800" b="1" dirty="0" err="1">
                <a:solidFill>
                  <a:srgbClr val="000000"/>
                </a:solidFill>
                <a:latin typeface="Arial" pitchFamily="34" charset="0"/>
              </a:rPr>
              <a:t>sẵn</a:t>
            </a:r>
            <a:r>
              <a:rPr lang="en-US" sz="2800" b="1" dirty="0">
                <a:solidFill>
                  <a:srgbClr val="000000"/>
                </a:solidFill>
                <a:latin typeface="Arial" pitchFamily="34" charset="0"/>
              </a:rPr>
              <a:t> </a:t>
            </a:r>
            <a:r>
              <a:rPr lang="en-US" sz="2800" b="1" dirty="0" err="1">
                <a:solidFill>
                  <a:srgbClr val="000000"/>
                </a:solidFill>
                <a:latin typeface="Arial" pitchFamily="34" charset="0"/>
              </a:rPr>
              <a:t>chỉ</a:t>
            </a:r>
            <a:r>
              <a:rPr lang="en-US" sz="2800" b="1" dirty="0">
                <a:solidFill>
                  <a:srgbClr val="000000"/>
                </a:solidFill>
                <a:latin typeface="Arial" pitchFamily="34" charset="0"/>
              </a:rPr>
              <a:t> </a:t>
            </a:r>
            <a:r>
              <a:rPr lang="en-US" sz="2800" b="1" dirty="0" err="1">
                <a:solidFill>
                  <a:srgbClr val="000000"/>
                </a:solidFill>
                <a:latin typeface="Arial" pitchFamily="34" charset="0"/>
              </a:rPr>
              <a:t>sử</a:t>
            </a:r>
            <a:r>
              <a:rPr lang="en-US" sz="2800" b="1" dirty="0">
                <a:solidFill>
                  <a:srgbClr val="000000"/>
                </a:solidFill>
                <a:latin typeface="Arial" pitchFamily="34" charset="0"/>
              </a:rPr>
              <a:t> </a:t>
            </a:r>
            <a:r>
              <a:rPr lang="en-US" sz="2800" b="1" dirty="0" err="1">
                <a:solidFill>
                  <a:srgbClr val="000000"/>
                </a:solidFill>
                <a:latin typeface="Arial" pitchFamily="34" charset="0"/>
              </a:rPr>
              <a:t>dụng</a:t>
            </a:r>
            <a:r>
              <a:rPr lang="en-US" sz="2800" b="1" dirty="0">
                <a:solidFill>
                  <a:srgbClr val="000000"/>
                </a:solidFill>
                <a:latin typeface="Arial" pitchFamily="34" charset="0"/>
              </a:rPr>
              <a:t> </a:t>
            </a:r>
            <a:r>
              <a:rPr lang="en-US" sz="2800" b="1" dirty="0" err="1">
                <a:solidFill>
                  <a:srgbClr val="000000"/>
                </a:solidFill>
                <a:latin typeface="Arial" pitchFamily="34" charset="0"/>
              </a:rPr>
              <a:t>khi</a:t>
            </a:r>
            <a:r>
              <a:rPr lang="en-US" sz="2800" b="1" dirty="0">
                <a:solidFill>
                  <a:srgbClr val="000000"/>
                </a:solidFill>
                <a:latin typeface="Arial" pitchFamily="34" charset="0"/>
              </a:rPr>
              <a:t> </a:t>
            </a:r>
            <a:r>
              <a:rPr lang="en-US" sz="2800" b="1" dirty="0" err="1">
                <a:solidFill>
                  <a:srgbClr val="000000"/>
                </a:solidFill>
                <a:latin typeface="Arial" pitchFamily="34" charset="0"/>
              </a:rPr>
              <a:t>còn</a:t>
            </a:r>
            <a:r>
              <a:rPr lang="en-US" sz="2800" b="1" dirty="0">
                <a:solidFill>
                  <a:srgbClr val="000000"/>
                </a:solidFill>
                <a:latin typeface="Arial" pitchFamily="34" charset="0"/>
              </a:rPr>
              <a:t> </a:t>
            </a:r>
            <a:r>
              <a:rPr lang="en-US" sz="2800" b="1" dirty="0" err="1">
                <a:solidFill>
                  <a:srgbClr val="000000"/>
                </a:solidFill>
                <a:latin typeface="Arial" pitchFamily="34" charset="0"/>
              </a:rPr>
              <a:t>hạn</a:t>
            </a:r>
            <a:r>
              <a:rPr lang="en-US" sz="2800" b="1" dirty="0">
                <a:solidFill>
                  <a:srgbClr val="000000"/>
                </a:solidFill>
                <a:latin typeface="Arial" pitchFamily="34" charset="0"/>
              </a:rPr>
              <a:t> </a:t>
            </a:r>
            <a:r>
              <a:rPr lang="en-US" sz="2800" b="1" dirty="0" err="1">
                <a:solidFill>
                  <a:srgbClr val="000000"/>
                </a:solidFill>
                <a:latin typeface="Arial" pitchFamily="34" charset="0"/>
              </a:rPr>
              <a:t>sử</a:t>
            </a:r>
            <a:r>
              <a:rPr lang="en-US" sz="2800" b="1" dirty="0">
                <a:solidFill>
                  <a:srgbClr val="000000"/>
                </a:solidFill>
                <a:latin typeface="Arial" pitchFamily="34" charset="0"/>
              </a:rPr>
              <a:t> </a:t>
            </a:r>
            <a:r>
              <a:rPr lang="en-US" sz="2800" b="1" dirty="0" err="1">
                <a:solidFill>
                  <a:srgbClr val="000000"/>
                </a:solidFill>
                <a:latin typeface="Arial" pitchFamily="34" charset="0"/>
              </a:rPr>
              <a:t>dụng</a:t>
            </a:r>
            <a:r>
              <a:rPr lang="en-US" sz="2800" b="1" dirty="0">
                <a:solidFill>
                  <a:srgbClr val="000000"/>
                </a:solidFill>
                <a:latin typeface="Arial" pitchFamily="34" charset="0"/>
              </a:rPr>
              <a:t>; </a:t>
            </a:r>
            <a:r>
              <a:rPr lang="en-US" sz="2800" b="1" dirty="0" err="1">
                <a:solidFill>
                  <a:srgbClr val="000000"/>
                </a:solidFill>
                <a:latin typeface="Arial" pitchFamily="34" charset="0"/>
              </a:rPr>
              <a:t>thực</a:t>
            </a:r>
            <a:r>
              <a:rPr lang="en-US" sz="2800" b="1" dirty="0">
                <a:solidFill>
                  <a:srgbClr val="000000"/>
                </a:solidFill>
                <a:latin typeface="Arial" pitchFamily="34" charset="0"/>
              </a:rPr>
              <a:t> </a:t>
            </a:r>
            <a:r>
              <a:rPr lang="en-US" sz="2800" b="1" dirty="0" err="1">
                <a:solidFill>
                  <a:srgbClr val="000000"/>
                </a:solidFill>
                <a:latin typeface="Arial" pitchFamily="34" charset="0"/>
              </a:rPr>
              <a:t>phẩm</a:t>
            </a:r>
            <a:r>
              <a:rPr lang="en-US" sz="2800" b="1" dirty="0">
                <a:solidFill>
                  <a:srgbClr val="000000"/>
                </a:solidFill>
                <a:latin typeface="Arial" pitchFamily="34" charset="0"/>
              </a:rPr>
              <a:t> </a:t>
            </a:r>
            <a:r>
              <a:rPr lang="en-US" sz="2800" b="1" dirty="0" err="1">
                <a:solidFill>
                  <a:srgbClr val="000000"/>
                </a:solidFill>
                <a:latin typeface="Arial" pitchFamily="34" charset="0"/>
              </a:rPr>
              <a:t>cần</a:t>
            </a:r>
            <a:r>
              <a:rPr lang="en-US" sz="2800" b="1" dirty="0">
                <a:solidFill>
                  <a:srgbClr val="000000"/>
                </a:solidFill>
                <a:latin typeface="Arial" pitchFamily="34" charset="0"/>
              </a:rPr>
              <a:t> </a:t>
            </a:r>
            <a:r>
              <a:rPr lang="en-US" sz="2800" b="1" dirty="0" err="1">
                <a:solidFill>
                  <a:srgbClr val="000000"/>
                </a:solidFill>
                <a:latin typeface="Arial" pitchFamily="34" charset="0"/>
              </a:rPr>
              <a:t>được</a:t>
            </a:r>
            <a:r>
              <a:rPr lang="en-US" sz="2800" b="1" dirty="0">
                <a:solidFill>
                  <a:srgbClr val="000000"/>
                </a:solidFill>
                <a:latin typeface="Arial" pitchFamily="34" charset="0"/>
              </a:rPr>
              <a:t> </a:t>
            </a:r>
            <a:r>
              <a:rPr lang="en-US" sz="2800" b="1" dirty="0" err="1">
                <a:solidFill>
                  <a:srgbClr val="000000"/>
                </a:solidFill>
                <a:latin typeface="Arial" pitchFamily="34" charset="0"/>
              </a:rPr>
              <a:t>nấu</a:t>
            </a:r>
            <a:r>
              <a:rPr lang="en-US" sz="2800" b="1" dirty="0">
                <a:solidFill>
                  <a:srgbClr val="000000"/>
                </a:solidFill>
                <a:latin typeface="Arial" pitchFamily="34" charset="0"/>
              </a:rPr>
              <a:t> </a:t>
            </a:r>
            <a:r>
              <a:rPr lang="en-US" sz="2800" b="1" dirty="0" err="1">
                <a:solidFill>
                  <a:srgbClr val="000000"/>
                </a:solidFill>
                <a:latin typeface="Arial" pitchFamily="34" charset="0"/>
              </a:rPr>
              <a:t>chín</a:t>
            </a:r>
            <a:r>
              <a:rPr lang="en-US" sz="2800" b="1" dirty="0">
                <a:solidFill>
                  <a:srgbClr val="000000"/>
                </a:solidFill>
                <a:latin typeface="Arial" pitchFamily="34" charset="0"/>
              </a:rPr>
              <a:t>, </a:t>
            </a:r>
            <a:r>
              <a:rPr lang="en-US" sz="2800" b="1" dirty="0" err="1">
                <a:solidFill>
                  <a:srgbClr val="000000"/>
                </a:solidFill>
                <a:latin typeface="Arial" pitchFamily="34" charset="0"/>
              </a:rPr>
              <a:t>thực</a:t>
            </a:r>
            <a:r>
              <a:rPr lang="en-US" sz="2800" b="1" dirty="0">
                <a:solidFill>
                  <a:srgbClr val="000000"/>
                </a:solidFill>
                <a:latin typeface="Arial" pitchFamily="34" charset="0"/>
              </a:rPr>
              <a:t> </a:t>
            </a:r>
            <a:r>
              <a:rPr lang="en-US" sz="2800" b="1" dirty="0" err="1">
                <a:solidFill>
                  <a:srgbClr val="000000"/>
                </a:solidFill>
                <a:latin typeface="Arial" pitchFamily="34" charset="0"/>
              </a:rPr>
              <a:t>phẩm</a:t>
            </a:r>
            <a:r>
              <a:rPr lang="en-US" sz="2800" b="1" dirty="0">
                <a:solidFill>
                  <a:srgbClr val="000000"/>
                </a:solidFill>
                <a:latin typeface="Arial" pitchFamily="34" charset="0"/>
              </a:rPr>
              <a:t> </a:t>
            </a:r>
            <a:r>
              <a:rPr lang="en-US" sz="2800" b="1" dirty="0" err="1">
                <a:solidFill>
                  <a:srgbClr val="000000"/>
                </a:solidFill>
                <a:latin typeface="Arial" pitchFamily="34" charset="0"/>
              </a:rPr>
              <a:t>ăn</a:t>
            </a:r>
            <a:r>
              <a:rPr lang="en-US" sz="2800" b="1" dirty="0">
                <a:solidFill>
                  <a:srgbClr val="000000"/>
                </a:solidFill>
                <a:latin typeface="Arial" pitchFamily="34" charset="0"/>
              </a:rPr>
              <a:t> </a:t>
            </a:r>
            <a:r>
              <a:rPr lang="en-US" sz="2800" b="1" dirty="0" err="1">
                <a:solidFill>
                  <a:srgbClr val="000000"/>
                </a:solidFill>
                <a:latin typeface="Arial" pitchFamily="34" charset="0"/>
              </a:rPr>
              <a:t>sống</a:t>
            </a:r>
            <a:r>
              <a:rPr lang="en-US" sz="2800" b="1" dirty="0">
                <a:solidFill>
                  <a:srgbClr val="000000"/>
                </a:solidFill>
                <a:latin typeface="Arial" pitchFamily="34" charset="0"/>
              </a:rPr>
              <a:t> (</a:t>
            </a:r>
            <a:r>
              <a:rPr lang="en-US" sz="2800" b="1" dirty="0" err="1">
                <a:solidFill>
                  <a:srgbClr val="000000"/>
                </a:solidFill>
                <a:latin typeface="Arial" pitchFamily="34" charset="0"/>
              </a:rPr>
              <a:t>rau</a:t>
            </a:r>
            <a:r>
              <a:rPr lang="en-US" sz="2800" b="1" dirty="0">
                <a:solidFill>
                  <a:srgbClr val="000000"/>
                </a:solidFill>
                <a:latin typeface="Arial" pitchFamily="34" charset="0"/>
              </a:rPr>
              <a:t>, </a:t>
            </a:r>
            <a:r>
              <a:rPr lang="en-US" sz="2800" b="1" dirty="0" err="1">
                <a:solidFill>
                  <a:srgbClr val="000000"/>
                </a:solidFill>
                <a:latin typeface="Arial" pitchFamily="34" charset="0"/>
              </a:rPr>
              <a:t>quả</a:t>
            </a:r>
            <a:r>
              <a:rPr lang="en-US" sz="2800" b="1" dirty="0">
                <a:solidFill>
                  <a:srgbClr val="000000"/>
                </a:solidFill>
                <a:latin typeface="Arial" pitchFamily="34" charset="0"/>
              </a:rPr>
              <a:t>,…) </a:t>
            </a:r>
            <a:r>
              <a:rPr lang="en-US" sz="2800" b="1" dirty="0" err="1">
                <a:solidFill>
                  <a:srgbClr val="000000"/>
                </a:solidFill>
                <a:latin typeface="Arial" pitchFamily="34" charset="0"/>
              </a:rPr>
              <a:t>cần</a:t>
            </a:r>
            <a:r>
              <a:rPr lang="en-US" sz="2800" b="1" dirty="0">
                <a:solidFill>
                  <a:srgbClr val="000000"/>
                </a:solidFill>
                <a:latin typeface="Arial" pitchFamily="34" charset="0"/>
              </a:rPr>
              <a:t> </a:t>
            </a:r>
            <a:r>
              <a:rPr lang="en-US" sz="2800" b="1" dirty="0" err="1">
                <a:solidFill>
                  <a:srgbClr val="000000"/>
                </a:solidFill>
                <a:latin typeface="Arial" pitchFamily="34" charset="0"/>
              </a:rPr>
              <a:t>lựa</a:t>
            </a:r>
            <a:r>
              <a:rPr lang="en-US" sz="2800" b="1" dirty="0">
                <a:solidFill>
                  <a:srgbClr val="000000"/>
                </a:solidFill>
                <a:latin typeface="Arial" pitchFamily="34" charset="0"/>
              </a:rPr>
              <a:t> </a:t>
            </a:r>
            <a:r>
              <a:rPr lang="en-US" sz="2800" b="1" dirty="0" err="1">
                <a:solidFill>
                  <a:srgbClr val="000000"/>
                </a:solidFill>
                <a:latin typeface="Arial" pitchFamily="34" charset="0"/>
              </a:rPr>
              <a:t>chọn</a:t>
            </a:r>
            <a:r>
              <a:rPr lang="en-US" sz="2800" b="1" dirty="0">
                <a:solidFill>
                  <a:srgbClr val="000000"/>
                </a:solidFill>
                <a:latin typeface="Arial" pitchFamily="34" charset="0"/>
              </a:rPr>
              <a:t> </a:t>
            </a:r>
            <a:r>
              <a:rPr lang="en-US" sz="2800" b="1" dirty="0" err="1">
                <a:solidFill>
                  <a:srgbClr val="000000"/>
                </a:solidFill>
                <a:latin typeface="Arial" pitchFamily="34" charset="0"/>
              </a:rPr>
              <a:t>đảm</a:t>
            </a:r>
            <a:r>
              <a:rPr lang="en-US" sz="2800" b="1" dirty="0">
                <a:solidFill>
                  <a:srgbClr val="000000"/>
                </a:solidFill>
                <a:latin typeface="Arial" pitchFamily="34" charset="0"/>
              </a:rPr>
              <a:t> </a:t>
            </a:r>
            <a:r>
              <a:rPr lang="en-US" sz="2800" b="1" dirty="0" err="1">
                <a:solidFill>
                  <a:srgbClr val="000000"/>
                </a:solidFill>
                <a:latin typeface="Arial" pitchFamily="34" charset="0"/>
              </a:rPr>
              <a:t>bảo</a:t>
            </a:r>
            <a:r>
              <a:rPr lang="en-US" sz="2800" b="1" dirty="0">
                <a:solidFill>
                  <a:srgbClr val="000000"/>
                </a:solidFill>
                <a:latin typeface="Arial" pitchFamily="34" charset="0"/>
              </a:rPr>
              <a:t> </a:t>
            </a:r>
            <a:r>
              <a:rPr lang="en-US" sz="2800" b="1" dirty="0" err="1">
                <a:solidFill>
                  <a:srgbClr val="000000"/>
                </a:solidFill>
                <a:latin typeface="Arial" pitchFamily="34" charset="0"/>
              </a:rPr>
              <a:t>vệ</a:t>
            </a:r>
            <a:r>
              <a:rPr lang="en-US" sz="2800" b="1" dirty="0">
                <a:solidFill>
                  <a:srgbClr val="000000"/>
                </a:solidFill>
                <a:latin typeface="Arial" pitchFamily="34" charset="0"/>
              </a:rPr>
              <a:t> </a:t>
            </a:r>
            <a:r>
              <a:rPr lang="en-US" sz="2800" b="1" dirty="0" err="1">
                <a:solidFill>
                  <a:srgbClr val="000000"/>
                </a:solidFill>
                <a:latin typeface="Arial" pitchFamily="34" charset="0"/>
              </a:rPr>
              <a:t>sinh</a:t>
            </a:r>
            <a:r>
              <a:rPr lang="en-US" sz="2800" b="1" dirty="0">
                <a:solidFill>
                  <a:srgbClr val="000000"/>
                </a:solidFill>
                <a:latin typeface="Arial" pitchFamily="34" charset="0"/>
              </a:rPr>
              <a:t> </a:t>
            </a:r>
            <a:r>
              <a:rPr lang="en-US" sz="2800" b="1" dirty="0" err="1">
                <a:solidFill>
                  <a:srgbClr val="000000"/>
                </a:solidFill>
                <a:latin typeface="Arial" pitchFamily="34" charset="0"/>
              </a:rPr>
              <a:t>và</a:t>
            </a:r>
            <a:r>
              <a:rPr lang="en-US" sz="2800" b="1" dirty="0">
                <a:solidFill>
                  <a:srgbClr val="000000"/>
                </a:solidFill>
                <a:latin typeface="Arial" pitchFamily="34" charset="0"/>
              </a:rPr>
              <a:t> </a:t>
            </a:r>
            <a:r>
              <a:rPr lang="en-US" sz="2800" b="1" dirty="0" err="1">
                <a:solidFill>
                  <a:srgbClr val="000000"/>
                </a:solidFill>
                <a:latin typeface="Arial" pitchFamily="34" charset="0"/>
              </a:rPr>
              <a:t>sơ</a:t>
            </a:r>
            <a:r>
              <a:rPr lang="en-US" sz="2800" b="1" dirty="0">
                <a:solidFill>
                  <a:srgbClr val="000000"/>
                </a:solidFill>
                <a:latin typeface="Arial" pitchFamily="34" charset="0"/>
              </a:rPr>
              <a:t> </a:t>
            </a:r>
            <a:r>
              <a:rPr lang="en-US" sz="2800" b="1" dirty="0" err="1">
                <a:solidFill>
                  <a:srgbClr val="000000"/>
                </a:solidFill>
                <a:latin typeface="Arial" pitchFamily="34" charset="0"/>
              </a:rPr>
              <a:t>chế</a:t>
            </a:r>
            <a:r>
              <a:rPr lang="en-US" sz="2800" b="1" dirty="0">
                <a:solidFill>
                  <a:srgbClr val="000000"/>
                </a:solidFill>
                <a:latin typeface="Arial" pitchFamily="34" charset="0"/>
              </a:rPr>
              <a:t> </a:t>
            </a:r>
            <a:r>
              <a:rPr lang="en-US" sz="2800" b="1" dirty="0" err="1">
                <a:solidFill>
                  <a:srgbClr val="000000"/>
                </a:solidFill>
                <a:latin typeface="Arial" pitchFamily="34" charset="0"/>
              </a:rPr>
              <a:t>thật</a:t>
            </a:r>
            <a:r>
              <a:rPr lang="en-US" sz="2800" b="1" dirty="0">
                <a:solidFill>
                  <a:srgbClr val="000000"/>
                </a:solidFill>
                <a:latin typeface="Arial" pitchFamily="34" charset="0"/>
              </a:rPr>
              <a:t> </a:t>
            </a:r>
            <a:r>
              <a:rPr lang="en-US" sz="2800" b="1" dirty="0" err="1">
                <a:solidFill>
                  <a:srgbClr val="000000"/>
                </a:solidFill>
                <a:latin typeface="Arial" pitchFamily="34" charset="0"/>
              </a:rPr>
              <a:t>kĩ</a:t>
            </a:r>
            <a:endParaRPr lang="en-US" sz="2800" b="1" dirty="0">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anim calcmode="lin" valueType="num">
                                      <p:cBhvr>
                                        <p:cTn id="39" dur="1000" fill="hold"/>
                                        <p:tgtEl>
                                          <p:spTgt spid="11"/>
                                        </p:tgtEl>
                                        <p:attrNameLst>
                                          <p:attrName>ppt_x</p:attrName>
                                        </p:attrNameLst>
                                      </p:cBhvr>
                                      <p:tavLst>
                                        <p:tav tm="0">
                                          <p:val>
                                            <p:strVal val="#ppt_x"/>
                                          </p:val>
                                        </p:tav>
                                        <p:tav tm="100000">
                                          <p:val>
                                            <p:strVal val="#ppt_x"/>
                                          </p:val>
                                        </p:tav>
                                      </p:tavLst>
                                    </p:anim>
                                    <p:anim calcmode="lin" valueType="num">
                                      <p:cBhvr>
                                        <p:cTn id="40" dur="1000" fill="hold"/>
                                        <p:tgtEl>
                                          <p:spTgt spid="11"/>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1000"/>
                                        <p:tgtEl>
                                          <p:spTgt spid="19"/>
                                        </p:tgtEl>
                                      </p:cBhvr>
                                    </p:animEffect>
                                    <p:anim calcmode="lin" valueType="num">
                                      <p:cBhvr>
                                        <p:cTn id="44" dur="1000" fill="hold"/>
                                        <p:tgtEl>
                                          <p:spTgt spid="19"/>
                                        </p:tgtEl>
                                        <p:attrNameLst>
                                          <p:attrName>ppt_x</p:attrName>
                                        </p:attrNameLst>
                                      </p:cBhvr>
                                      <p:tavLst>
                                        <p:tav tm="0">
                                          <p:val>
                                            <p:strVal val="#ppt_x"/>
                                          </p:val>
                                        </p:tav>
                                        <p:tav tm="100000">
                                          <p:val>
                                            <p:strVal val="#ppt_x"/>
                                          </p:val>
                                        </p:tav>
                                      </p:tavLst>
                                    </p:anim>
                                    <p:anim calcmode="lin" valueType="num">
                                      <p:cBhvr>
                                        <p:cTn id="45" dur="1000" fill="hold"/>
                                        <p:tgtEl>
                                          <p:spTgt spid="19"/>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1000"/>
                                        <p:tgtEl>
                                          <p:spTgt spid="18"/>
                                        </p:tgtEl>
                                      </p:cBhvr>
                                    </p:animEffect>
                                    <p:anim calcmode="lin" valueType="num">
                                      <p:cBhvr>
                                        <p:cTn id="49" dur="1000" fill="hold"/>
                                        <p:tgtEl>
                                          <p:spTgt spid="18"/>
                                        </p:tgtEl>
                                        <p:attrNameLst>
                                          <p:attrName>ppt_x</p:attrName>
                                        </p:attrNameLst>
                                      </p:cBhvr>
                                      <p:tavLst>
                                        <p:tav tm="0">
                                          <p:val>
                                            <p:strVal val="#ppt_x"/>
                                          </p:val>
                                        </p:tav>
                                        <p:tav tm="100000">
                                          <p:val>
                                            <p:strVal val="#ppt_x"/>
                                          </p:val>
                                        </p:tav>
                                      </p:tavLst>
                                    </p:anim>
                                    <p:anim calcmode="lin" valueType="num">
                                      <p:cBhvr>
                                        <p:cTn id="50" dur="1000" fill="hold"/>
                                        <p:tgtEl>
                                          <p:spTgt spid="18"/>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1000"/>
                                        <p:tgtEl>
                                          <p:spTgt spid="12"/>
                                        </p:tgtEl>
                                      </p:cBhvr>
                                    </p:animEffect>
                                    <p:anim calcmode="lin" valueType="num">
                                      <p:cBhvr>
                                        <p:cTn id="54" dur="1000" fill="hold"/>
                                        <p:tgtEl>
                                          <p:spTgt spid="12"/>
                                        </p:tgtEl>
                                        <p:attrNameLst>
                                          <p:attrName>ppt_x</p:attrName>
                                        </p:attrNameLst>
                                      </p:cBhvr>
                                      <p:tavLst>
                                        <p:tav tm="0">
                                          <p:val>
                                            <p:strVal val="#ppt_x"/>
                                          </p:val>
                                        </p:tav>
                                        <p:tav tm="100000">
                                          <p:val>
                                            <p:strVal val="#ppt_x"/>
                                          </p:val>
                                        </p:tav>
                                      </p:tavLst>
                                    </p:anim>
                                    <p:anim calcmode="lin" valueType="num">
                                      <p:cBhvr>
                                        <p:cTn id="5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8" grpId="0"/>
      <p:bldP spid="1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8149" y="-1160587"/>
            <a:ext cx="14780655" cy="2057400"/>
            <a:chOff x="0" y="0"/>
            <a:chExt cx="5840792" cy="812800"/>
          </a:xfrm>
        </p:grpSpPr>
        <p:sp>
          <p:nvSpPr>
            <p:cNvPr id="3" name="Freeform 3"/>
            <p:cNvSpPr/>
            <p:nvPr/>
          </p:nvSpPr>
          <p:spPr>
            <a:xfrm>
              <a:off x="0" y="0"/>
              <a:ext cx="5840792" cy="812800"/>
            </a:xfrm>
            <a:custGeom>
              <a:avLst/>
              <a:gdLst/>
              <a:ahLst/>
              <a:cxnLst/>
              <a:rect l="l" t="t" r="r" b="b"/>
              <a:pathLst>
                <a:path w="5840792" h="812800">
                  <a:moveTo>
                    <a:pt x="0" y="0"/>
                  </a:moveTo>
                  <a:lnTo>
                    <a:pt x="5840792" y="0"/>
                  </a:lnTo>
                  <a:lnTo>
                    <a:pt x="5840792" y="812800"/>
                  </a:lnTo>
                  <a:lnTo>
                    <a:pt x="0" y="812800"/>
                  </a:lnTo>
                  <a:close/>
                </a:path>
              </a:pathLst>
            </a:custGeom>
            <a:gradFill rotWithShape="1">
              <a:gsLst>
                <a:gs pos="0">
                  <a:srgbClr val="FF5757">
                    <a:alpha val="50000"/>
                  </a:srgbClr>
                </a:gs>
                <a:gs pos="100000">
                  <a:srgbClr val="8C52FF">
                    <a:alpha val="50000"/>
                  </a:srgbClr>
                </a:gs>
              </a:gsLst>
              <a:lin ang="0"/>
            </a:gra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Rounded MT Bold" panose="020F0704030504030204" pitchFamily="34" charset="0"/>
              </a:endParaRPr>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87211" y="1"/>
            <a:ext cx="896579" cy="896813"/>
          </a:xfrm>
          <a:prstGeom prst="rect">
            <a:avLst/>
          </a:prstGeom>
        </p:spPr>
      </p:pic>
      <p:grpSp>
        <p:nvGrpSpPr>
          <p:cNvPr id="6" name="Group 6"/>
          <p:cNvGrpSpPr/>
          <p:nvPr/>
        </p:nvGrpSpPr>
        <p:grpSpPr>
          <a:xfrm>
            <a:off x="-314324" y="820845"/>
            <a:ext cx="12279731" cy="2153843"/>
            <a:chOff x="0" y="-192881"/>
            <a:chExt cx="23586755" cy="4307685"/>
          </a:xfrm>
        </p:grpSpPr>
        <p:grpSp>
          <p:nvGrpSpPr>
            <p:cNvPr id="7" name="Group 7"/>
            <p:cNvGrpSpPr/>
            <p:nvPr/>
          </p:nvGrpSpPr>
          <p:grpSpPr>
            <a:xfrm>
              <a:off x="0" y="-192881"/>
              <a:ext cx="23586755" cy="4307685"/>
              <a:chOff x="0" y="-38100"/>
              <a:chExt cx="4659112" cy="850900"/>
            </a:xfrm>
          </p:grpSpPr>
          <p:sp>
            <p:nvSpPr>
              <p:cNvPr id="8" name="Freeform 8"/>
              <p:cNvSpPr/>
              <p:nvPr/>
            </p:nvSpPr>
            <p:spPr>
              <a:xfrm>
                <a:off x="138856" y="29502"/>
                <a:ext cx="4520256" cy="440874"/>
              </a:xfrm>
              <a:custGeom>
                <a:avLst/>
                <a:gdLst/>
                <a:ahLst/>
                <a:cxnLst/>
                <a:rect l="l" t="t" r="r" b="b"/>
                <a:pathLst>
                  <a:path w="4274726" h="542938">
                    <a:moveTo>
                      <a:pt x="24327" y="0"/>
                    </a:moveTo>
                    <a:lnTo>
                      <a:pt x="4250399" y="0"/>
                    </a:lnTo>
                    <a:cubicBezTo>
                      <a:pt x="4263834" y="0"/>
                      <a:pt x="4274726" y="10891"/>
                      <a:pt x="4274726" y="24327"/>
                    </a:cubicBezTo>
                    <a:lnTo>
                      <a:pt x="4274726" y="518612"/>
                    </a:lnTo>
                    <a:cubicBezTo>
                      <a:pt x="4274726" y="525063"/>
                      <a:pt x="4272163" y="531251"/>
                      <a:pt x="4267601" y="535813"/>
                    </a:cubicBezTo>
                    <a:cubicBezTo>
                      <a:pt x="4263039" y="540375"/>
                      <a:pt x="4256851" y="542938"/>
                      <a:pt x="4250399" y="542938"/>
                    </a:cubicBezTo>
                    <a:lnTo>
                      <a:pt x="24327" y="542938"/>
                    </a:lnTo>
                    <a:cubicBezTo>
                      <a:pt x="10891" y="542938"/>
                      <a:pt x="0" y="532047"/>
                      <a:pt x="0" y="518612"/>
                    </a:cubicBezTo>
                    <a:lnTo>
                      <a:pt x="0" y="24327"/>
                    </a:lnTo>
                    <a:cubicBezTo>
                      <a:pt x="0" y="10891"/>
                      <a:pt x="10891" y="0"/>
                      <a:pt x="24327" y="0"/>
                    </a:cubicBezTo>
                    <a:close/>
                  </a:path>
                </a:pathLst>
              </a:custGeom>
              <a:gradFill rotWithShape="1">
                <a:gsLst>
                  <a:gs pos="0">
                    <a:srgbClr val="CDFFD8">
                      <a:alpha val="100000"/>
                    </a:srgbClr>
                  </a:gs>
                  <a:gs pos="100000">
                    <a:srgbClr val="94B9FF">
                      <a:alpha val="100000"/>
                    </a:srgbClr>
                  </a:gs>
                </a:gsLst>
                <a:lin ang="0"/>
              </a:gradFill>
            </p:spPr>
            <p:txBody>
              <a:bodyPr/>
              <a:lstStyle/>
              <a:p>
                <a:endParaRPr lang="en-US" sz="2800"/>
              </a:p>
            </p:txBody>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ct val="120000"/>
                  </a:lnSpc>
                </a:pPr>
                <a:endParaRPr sz="2800" b="1">
                  <a:latin typeface="Arial Rounded MT Bold" panose="020F0704030504030204" pitchFamily="34" charset="0"/>
                </a:endParaRPr>
              </a:p>
            </p:txBody>
          </p:sp>
        </p:grpSp>
        <p:sp>
          <p:nvSpPr>
            <p:cNvPr id="10" name="TextBox 10"/>
            <p:cNvSpPr txBox="1"/>
            <p:nvPr/>
          </p:nvSpPr>
          <p:spPr>
            <a:xfrm>
              <a:off x="1249278" y="200157"/>
              <a:ext cx="21966807" cy="3007361"/>
            </a:xfrm>
            <a:prstGeom prst="rect">
              <a:avLst/>
            </a:prstGeom>
          </p:spPr>
          <p:txBody>
            <a:bodyPr wrap="square" lIns="0" tIns="0" rIns="0" bIns="0" rtlCol="0" anchor="t">
              <a:spAutoFit/>
            </a:bodyPr>
            <a:lstStyle/>
            <a:p>
              <a:pPr algn="just">
                <a:lnSpc>
                  <a:spcPct val="120000"/>
                </a:lnSpc>
                <a:spcBef>
                  <a:spcPct val="0"/>
                </a:spcBef>
              </a:pPr>
              <a:r>
                <a:rPr lang="en-US" sz="2800" b="1" dirty="0">
                  <a:solidFill>
                    <a:srgbClr val="000000"/>
                  </a:solidFill>
                  <a:latin typeface="Arial" pitchFamily="34" charset="0"/>
                </a:rPr>
                <a:t>An </a:t>
              </a:r>
              <a:r>
                <a:rPr lang="en-US" sz="2800" b="1" dirty="0" err="1">
                  <a:solidFill>
                    <a:srgbClr val="000000"/>
                  </a:solidFill>
                  <a:latin typeface="Arial" pitchFamily="34" charset="0"/>
                </a:rPr>
                <a:t>toàn</a:t>
              </a:r>
              <a:r>
                <a:rPr lang="en-US" sz="2800" b="1" dirty="0">
                  <a:solidFill>
                    <a:srgbClr val="000000"/>
                  </a:solidFill>
                  <a:latin typeface="Arial" pitchFamily="34" charset="0"/>
                </a:rPr>
                <a:t> </a:t>
              </a:r>
              <a:r>
                <a:rPr lang="en-US" sz="2800" b="1" dirty="0" err="1">
                  <a:solidFill>
                    <a:srgbClr val="000000"/>
                  </a:solidFill>
                  <a:latin typeface="Arial" pitchFamily="34" charset="0"/>
                </a:rPr>
                <a:t>vệ</a:t>
              </a:r>
              <a:r>
                <a:rPr lang="en-US" sz="2800" b="1" dirty="0">
                  <a:solidFill>
                    <a:srgbClr val="000000"/>
                  </a:solidFill>
                  <a:latin typeface="Arial" pitchFamily="34" charset="0"/>
                </a:rPr>
                <a:t> </a:t>
              </a:r>
              <a:r>
                <a:rPr lang="en-US" sz="2800" b="1" dirty="0" err="1">
                  <a:solidFill>
                    <a:srgbClr val="000000"/>
                  </a:solidFill>
                  <a:latin typeface="Arial" pitchFamily="34" charset="0"/>
                </a:rPr>
                <a:t>sinh</a:t>
              </a:r>
              <a:r>
                <a:rPr lang="en-US" sz="2800" b="1" dirty="0">
                  <a:solidFill>
                    <a:srgbClr val="000000"/>
                  </a:solidFill>
                  <a:latin typeface="Arial" pitchFamily="34" charset="0"/>
                </a:rPr>
                <a:t> </a:t>
              </a:r>
              <a:r>
                <a:rPr lang="en-US" sz="2800" b="1" dirty="0" err="1">
                  <a:solidFill>
                    <a:srgbClr val="000000"/>
                  </a:solidFill>
                  <a:latin typeface="Arial" pitchFamily="34" charset="0"/>
                </a:rPr>
                <a:t>thực</a:t>
              </a:r>
              <a:r>
                <a:rPr lang="en-US" sz="2800" b="1" dirty="0">
                  <a:solidFill>
                    <a:srgbClr val="000000"/>
                  </a:solidFill>
                  <a:latin typeface="Arial" pitchFamily="34" charset="0"/>
                </a:rPr>
                <a:t> </a:t>
              </a:r>
              <a:r>
                <a:rPr lang="en-US" sz="2800" b="1" dirty="0" err="1">
                  <a:solidFill>
                    <a:srgbClr val="000000"/>
                  </a:solidFill>
                  <a:latin typeface="Arial" pitchFamily="34" charset="0"/>
                </a:rPr>
                <a:t>phẩm</a:t>
              </a:r>
              <a:r>
                <a:rPr lang="en-US" sz="2800" b="1" dirty="0">
                  <a:solidFill>
                    <a:srgbClr val="000000"/>
                  </a:solidFill>
                  <a:latin typeface="Arial" pitchFamily="34" charset="0"/>
                </a:rPr>
                <a:t> </a:t>
              </a:r>
              <a:r>
                <a:rPr lang="en-US" sz="2800" b="1" dirty="0" err="1">
                  <a:solidFill>
                    <a:srgbClr val="000000"/>
                  </a:solidFill>
                  <a:latin typeface="Arial" pitchFamily="34" charset="0"/>
                </a:rPr>
                <a:t>là</a:t>
              </a:r>
              <a:r>
                <a:rPr lang="en-US" sz="2800" b="1" dirty="0">
                  <a:solidFill>
                    <a:srgbClr val="000000"/>
                  </a:solidFill>
                  <a:latin typeface="Arial" pitchFamily="34" charset="0"/>
                </a:rPr>
                <a:t> </a:t>
              </a:r>
              <a:r>
                <a:rPr lang="en-US" sz="2800" b="1" dirty="0" err="1">
                  <a:solidFill>
                    <a:srgbClr val="000000"/>
                  </a:solidFill>
                  <a:latin typeface="Arial" pitchFamily="34" charset="0"/>
                </a:rPr>
                <a:t>các</a:t>
              </a:r>
              <a:r>
                <a:rPr lang="en-US" sz="2800" b="1" dirty="0">
                  <a:solidFill>
                    <a:srgbClr val="000000"/>
                  </a:solidFill>
                  <a:latin typeface="Arial" pitchFamily="34" charset="0"/>
                </a:rPr>
                <a:t> </a:t>
              </a:r>
              <a:r>
                <a:rPr lang="en-US" sz="2800" b="1" dirty="0" err="1">
                  <a:solidFill>
                    <a:srgbClr val="000000"/>
                  </a:solidFill>
                  <a:latin typeface="Arial" pitchFamily="34" charset="0"/>
                </a:rPr>
                <a:t>điều</a:t>
              </a:r>
              <a:r>
                <a:rPr lang="en-US" sz="2800" b="1" dirty="0">
                  <a:solidFill>
                    <a:srgbClr val="000000"/>
                  </a:solidFill>
                  <a:latin typeface="Arial" pitchFamily="34" charset="0"/>
                </a:rPr>
                <a:t> </a:t>
              </a:r>
              <a:r>
                <a:rPr lang="en-US" sz="2800" b="1" dirty="0" err="1">
                  <a:solidFill>
                    <a:srgbClr val="000000"/>
                  </a:solidFill>
                  <a:latin typeface="Arial" pitchFamily="34" charset="0"/>
                </a:rPr>
                <a:t>kiện</a:t>
              </a:r>
              <a:r>
                <a:rPr lang="en-US" sz="2800" b="1" dirty="0">
                  <a:solidFill>
                    <a:srgbClr val="000000"/>
                  </a:solidFill>
                  <a:latin typeface="Arial" pitchFamily="34" charset="0"/>
                </a:rPr>
                <a:t> </a:t>
              </a:r>
              <a:r>
                <a:rPr lang="en-US" sz="2800" b="1" dirty="0" err="1">
                  <a:solidFill>
                    <a:srgbClr val="000000"/>
                  </a:solidFill>
                  <a:latin typeface="Arial" pitchFamily="34" charset="0"/>
                </a:rPr>
                <a:t>và</a:t>
              </a:r>
              <a:r>
                <a:rPr lang="en-US" sz="2800" b="1" dirty="0">
                  <a:solidFill>
                    <a:srgbClr val="000000"/>
                  </a:solidFill>
                  <a:latin typeface="Arial" pitchFamily="34" charset="0"/>
                </a:rPr>
                <a:t> </a:t>
              </a:r>
              <a:r>
                <a:rPr lang="en-US" sz="2800" b="1" dirty="0" err="1">
                  <a:solidFill>
                    <a:srgbClr val="000000"/>
                  </a:solidFill>
                  <a:latin typeface="Arial" pitchFamily="34" charset="0"/>
                </a:rPr>
                <a:t>biện</a:t>
              </a:r>
              <a:r>
                <a:rPr lang="en-US" sz="2800" b="1" dirty="0">
                  <a:solidFill>
                    <a:srgbClr val="000000"/>
                  </a:solidFill>
                  <a:latin typeface="Arial" pitchFamily="34" charset="0"/>
                </a:rPr>
                <a:t> </a:t>
              </a:r>
              <a:r>
                <a:rPr lang="en-US" sz="2800" b="1" dirty="0" err="1">
                  <a:solidFill>
                    <a:srgbClr val="000000"/>
                  </a:solidFill>
                  <a:latin typeface="Arial" pitchFamily="34" charset="0"/>
                </a:rPr>
                <a:t>pháp</a:t>
              </a:r>
              <a:r>
                <a:rPr lang="en-US" sz="2800" b="1" dirty="0">
                  <a:solidFill>
                    <a:srgbClr val="000000"/>
                  </a:solidFill>
                  <a:latin typeface="Arial" pitchFamily="34" charset="0"/>
                </a:rPr>
                <a:t> </a:t>
              </a:r>
              <a:r>
                <a:rPr lang="en-US" sz="2800" b="1" dirty="0" err="1">
                  <a:solidFill>
                    <a:srgbClr val="000000"/>
                  </a:solidFill>
                  <a:latin typeface="Arial" pitchFamily="34" charset="0"/>
                </a:rPr>
                <a:t>cần</a:t>
              </a:r>
              <a:r>
                <a:rPr lang="en-US" sz="2800" b="1" dirty="0">
                  <a:solidFill>
                    <a:srgbClr val="000000"/>
                  </a:solidFill>
                  <a:latin typeface="Arial" pitchFamily="34" charset="0"/>
                </a:rPr>
                <a:t> </a:t>
              </a:r>
              <a:r>
                <a:rPr lang="en-US" sz="2800" b="1" dirty="0" err="1">
                  <a:solidFill>
                    <a:srgbClr val="000000"/>
                  </a:solidFill>
                  <a:latin typeface="Arial" pitchFamily="34" charset="0"/>
                </a:rPr>
                <a:t>thiết</a:t>
              </a:r>
              <a:r>
                <a:rPr lang="en-US" sz="2800" b="1" dirty="0">
                  <a:solidFill>
                    <a:srgbClr val="000000"/>
                  </a:solidFill>
                  <a:latin typeface="Arial" pitchFamily="34" charset="0"/>
                </a:rPr>
                <a:t> </a:t>
              </a:r>
              <a:r>
                <a:rPr lang="en-US" sz="2800" b="1" dirty="0" err="1">
                  <a:solidFill>
                    <a:srgbClr val="000000"/>
                  </a:solidFill>
                  <a:latin typeface="Arial" pitchFamily="34" charset="0"/>
                </a:rPr>
                <a:t>để</a:t>
              </a:r>
              <a:r>
                <a:rPr lang="en-US" sz="2800" b="1" dirty="0">
                  <a:solidFill>
                    <a:srgbClr val="000000"/>
                  </a:solidFill>
                  <a:latin typeface="Arial" pitchFamily="34" charset="0"/>
                </a:rPr>
                <a:t> </a:t>
              </a:r>
              <a:r>
                <a:rPr lang="en-US" sz="2800" b="1" dirty="0" err="1">
                  <a:solidFill>
                    <a:srgbClr val="000000"/>
                  </a:solidFill>
                  <a:latin typeface="Arial" pitchFamily="34" charset="0"/>
                </a:rPr>
                <a:t>đảm</a:t>
              </a:r>
              <a:r>
                <a:rPr lang="en-US" sz="2800" b="1" dirty="0">
                  <a:solidFill>
                    <a:srgbClr val="000000"/>
                  </a:solidFill>
                  <a:latin typeface="Arial" pitchFamily="34" charset="0"/>
                </a:rPr>
                <a:t> </a:t>
              </a:r>
              <a:r>
                <a:rPr lang="en-US" sz="2800" b="1" dirty="0" err="1">
                  <a:solidFill>
                    <a:srgbClr val="000000"/>
                  </a:solidFill>
                  <a:latin typeface="Arial" pitchFamily="34" charset="0"/>
                </a:rPr>
                <a:t>bảo</a:t>
              </a:r>
              <a:r>
                <a:rPr lang="en-US" sz="2800" b="1" dirty="0">
                  <a:solidFill>
                    <a:srgbClr val="000000"/>
                  </a:solidFill>
                  <a:latin typeface="Arial" pitchFamily="34" charset="0"/>
                </a:rPr>
                <a:t> </a:t>
              </a:r>
              <a:r>
                <a:rPr lang="en-US" sz="2800" b="1" dirty="0" err="1">
                  <a:solidFill>
                    <a:srgbClr val="000000"/>
                  </a:solidFill>
                  <a:latin typeface="Arial" pitchFamily="34" charset="0"/>
                </a:rPr>
                <a:t>thực</a:t>
              </a:r>
              <a:r>
                <a:rPr lang="en-US" sz="2800" b="1" dirty="0">
                  <a:solidFill>
                    <a:srgbClr val="000000"/>
                  </a:solidFill>
                  <a:latin typeface="Arial" pitchFamily="34" charset="0"/>
                </a:rPr>
                <a:t> </a:t>
              </a:r>
              <a:r>
                <a:rPr lang="en-US" sz="2800" b="1" dirty="0" err="1">
                  <a:solidFill>
                    <a:srgbClr val="000000"/>
                  </a:solidFill>
                  <a:latin typeface="Arial" pitchFamily="34" charset="0"/>
                </a:rPr>
                <a:t>phẩm</a:t>
              </a:r>
              <a:r>
                <a:rPr lang="en-US" sz="2800" b="1" dirty="0">
                  <a:solidFill>
                    <a:srgbClr val="000000"/>
                  </a:solidFill>
                  <a:latin typeface="Arial" pitchFamily="34" charset="0"/>
                </a:rPr>
                <a:t> </a:t>
              </a:r>
              <a:r>
                <a:rPr lang="en-US" sz="2800" b="1" dirty="0" err="1">
                  <a:solidFill>
                    <a:srgbClr val="000000"/>
                  </a:solidFill>
                  <a:latin typeface="Arial" pitchFamily="34" charset="0"/>
                </a:rPr>
                <a:t>không</a:t>
              </a:r>
              <a:r>
                <a:rPr lang="en-US" sz="2800" b="1" dirty="0">
                  <a:solidFill>
                    <a:srgbClr val="000000"/>
                  </a:solidFill>
                  <a:latin typeface="Arial" pitchFamily="34" charset="0"/>
                </a:rPr>
                <a:t> </a:t>
              </a:r>
              <a:r>
                <a:rPr lang="en-US" sz="2800" b="1" dirty="0" err="1">
                  <a:solidFill>
                    <a:srgbClr val="000000"/>
                  </a:solidFill>
                  <a:latin typeface="Arial" pitchFamily="34" charset="0"/>
                </a:rPr>
                <a:t>gây</a:t>
              </a:r>
              <a:r>
                <a:rPr lang="en-US" sz="2800" b="1" dirty="0">
                  <a:solidFill>
                    <a:srgbClr val="000000"/>
                  </a:solidFill>
                  <a:latin typeface="Arial" pitchFamily="34" charset="0"/>
                </a:rPr>
                <a:t> </a:t>
              </a:r>
              <a:r>
                <a:rPr lang="en-US" sz="2800" b="1" dirty="0" err="1">
                  <a:solidFill>
                    <a:srgbClr val="000000"/>
                  </a:solidFill>
                  <a:latin typeface="Arial" pitchFamily="34" charset="0"/>
                </a:rPr>
                <a:t>hại</a:t>
              </a:r>
              <a:r>
                <a:rPr lang="en-US" sz="2800" b="1" dirty="0">
                  <a:solidFill>
                    <a:srgbClr val="000000"/>
                  </a:solidFill>
                  <a:latin typeface="Arial" pitchFamily="34" charset="0"/>
                </a:rPr>
                <a:t> </a:t>
              </a:r>
              <a:r>
                <a:rPr lang="en-US" sz="2800" b="1" dirty="0" err="1">
                  <a:solidFill>
                    <a:srgbClr val="000000"/>
                  </a:solidFill>
                  <a:latin typeface="Arial" pitchFamily="34" charset="0"/>
                </a:rPr>
                <a:t>đến</a:t>
              </a:r>
              <a:r>
                <a:rPr lang="en-US" sz="2800" b="1" dirty="0">
                  <a:solidFill>
                    <a:srgbClr val="000000"/>
                  </a:solidFill>
                  <a:latin typeface="Arial" pitchFamily="34" charset="0"/>
                </a:rPr>
                <a:t> </a:t>
              </a:r>
              <a:r>
                <a:rPr lang="en-US" sz="2800" b="1" dirty="0" err="1">
                  <a:solidFill>
                    <a:srgbClr val="000000"/>
                  </a:solidFill>
                  <a:latin typeface="Arial" pitchFamily="34" charset="0"/>
                </a:rPr>
                <a:t>sức</a:t>
              </a:r>
              <a:r>
                <a:rPr lang="en-US" sz="2800" b="1" dirty="0">
                  <a:solidFill>
                    <a:srgbClr val="000000"/>
                  </a:solidFill>
                  <a:latin typeface="Arial" pitchFamily="34" charset="0"/>
                </a:rPr>
                <a:t> </a:t>
              </a:r>
              <a:r>
                <a:rPr lang="en-US" sz="2800" b="1" dirty="0" err="1">
                  <a:solidFill>
                    <a:srgbClr val="000000"/>
                  </a:solidFill>
                  <a:latin typeface="Arial" pitchFamily="34" charset="0"/>
                </a:rPr>
                <a:t>khỏe</a:t>
              </a:r>
              <a:r>
                <a:rPr lang="en-US" sz="2800" b="1" dirty="0">
                  <a:solidFill>
                    <a:srgbClr val="000000"/>
                  </a:solidFill>
                  <a:latin typeface="Arial" pitchFamily="34" charset="0"/>
                </a:rPr>
                <a:t> </a:t>
              </a:r>
              <a:r>
                <a:rPr lang="en-US" sz="2800" b="1" dirty="0" err="1">
                  <a:solidFill>
                    <a:srgbClr val="000000"/>
                  </a:solidFill>
                  <a:latin typeface="Arial" pitchFamily="34" charset="0"/>
                </a:rPr>
                <a:t>của</a:t>
              </a:r>
              <a:r>
                <a:rPr lang="en-US" sz="2800" b="1" dirty="0">
                  <a:solidFill>
                    <a:srgbClr val="000000"/>
                  </a:solidFill>
                  <a:latin typeface="Arial" pitchFamily="34" charset="0"/>
                </a:rPr>
                <a:t> con </a:t>
              </a:r>
              <a:r>
                <a:rPr lang="en-US" sz="2800" b="1" dirty="0" err="1">
                  <a:solidFill>
                    <a:srgbClr val="000000"/>
                  </a:solidFill>
                  <a:latin typeface="Arial" pitchFamily="34" charset="0"/>
                </a:rPr>
                <a:t>người</a:t>
              </a:r>
              <a:endParaRPr lang="en-US" sz="2800" b="1" dirty="0">
                <a:solidFill>
                  <a:srgbClr val="000000"/>
                </a:solidFill>
                <a:latin typeface="Arial" pitchFamily="34" charset="0"/>
              </a:endParaRPr>
            </a:p>
          </p:txBody>
        </p:sp>
      </p:grpSp>
      <p:grpSp>
        <p:nvGrpSpPr>
          <p:cNvPr id="11" name="Group 11"/>
          <p:cNvGrpSpPr/>
          <p:nvPr/>
        </p:nvGrpSpPr>
        <p:grpSpPr>
          <a:xfrm>
            <a:off x="4441958" y="2671360"/>
            <a:ext cx="7467242" cy="4020483"/>
            <a:chOff x="0" y="0"/>
            <a:chExt cx="2950790" cy="1074953"/>
          </a:xfrm>
        </p:grpSpPr>
        <p:sp>
          <p:nvSpPr>
            <p:cNvPr id="12" name="Freeform 12"/>
            <p:cNvSpPr/>
            <p:nvPr/>
          </p:nvSpPr>
          <p:spPr>
            <a:xfrm>
              <a:off x="0" y="0"/>
              <a:ext cx="2950790" cy="1074953"/>
            </a:xfrm>
            <a:custGeom>
              <a:avLst/>
              <a:gdLst/>
              <a:ahLst/>
              <a:cxnLst/>
              <a:rect l="l" t="t" r="r" b="b"/>
              <a:pathLst>
                <a:path w="2950790" h="1074953">
                  <a:moveTo>
                    <a:pt x="0" y="0"/>
                  </a:moveTo>
                  <a:lnTo>
                    <a:pt x="2950790" y="0"/>
                  </a:lnTo>
                  <a:lnTo>
                    <a:pt x="2950790" y="1074953"/>
                  </a:lnTo>
                  <a:lnTo>
                    <a:pt x="0" y="1074953"/>
                  </a:lnTo>
                  <a:close/>
                </a:path>
              </a:pathLst>
            </a:custGeom>
            <a:solidFill>
              <a:srgbClr val="FFE57F"/>
            </a:solidFill>
          </p:spPr>
          <p:txBody>
            <a:bodyPr/>
            <a:lstStyle/>
            <a:p>
              <a:endParaRPr lang="en-US"/>
            </a:p>
          </p:txBody>
        </p:sp>
        <p:sp>
          <p:nvSpPr>
            <p:cNvPr id="13" name="TextBox 13"/>
            <p:cNvSpPr txBox="1"/>
            <p:nvPr/>
          </p:nvSpPr>
          <p:spPr>
            <a:xfrm>
              <a:off x="0" y="-47625"/>
              <a:ext cx="812800" cy="860425"/>
            </a:xfrm>
            <a:prstGeom prst="rect">
              <a:avLst/>
            </a:prstGeom>
          </p:spPr>
          <p:txBody>
            <a:bodyPr lIns="50800" tIns="50800" rIns="50800" bIns="50800" rtlCol="0" anchor="ctr"/>
            <a:lstStyle/>
            <a:p>
              <a:pPr algn="ctr">
                <a:lnSpc>
                  <a:spcPts val="1866"/>
                </a:lnSpc>
              </a:pPr>
              <a:endParaRPr b="1">
                <a:latin typeface="Arial Rounded MT Bold" panose="020F0704030504030204" pitchFamily="34" charset="0"/>
              </a:endParaRPr>
            </a:p>
          </p:txBody>
        </p:sp>
      </p:grpSp>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87210" y="3945468"/>
            <a:ext cx="3754749" cy="2746375"/>
          </a:xfrm>
          <a:prstGeom prst="rect">
            <a:avLst/>
          </a:prstGeom>
        </p:spPr>
      </p:pic>
      <p:sp>
        <p:nvSpPr>
          <p:cNvPr id="15" name="TextBox 15"/>
          <p:cNvSpPr txBox="1"/>
          <p:nvPr/>
        </p:nvSpPr>
        <p:spPr>
          <a:xfrm>
            <a:off x="1680227" y="227216"/>
            <a:ext cx="8831549" cy="430887"/>
          </a:xfrm>
          <a:prstGeom prst="rect">
            <a:avLst/>
          </a:prstGeom>
        </p:spPr>
        <p:txBody>
          <a:bodyPr lIns="0" tIns="0" rIns="0" bIns="0" rtlCol="0" anchor="t">
            <a:spAutoFit/>
          </a:bodyPr>
          <a:lstStyle/>
          <a:p>
            <a:r>
              <a:rPr lang="en-US" sz="2800" b="1" dirty="0">
                <a:solidFill>
                  <a:srgbClr val="000000"/>
                </a:solidFill>
                <a:latin typeface="+mj-lt"/>
              </a:rPr>
              <a:t>V. AN TOÀN VỆ SINH THỰC PHẨM</a:t>
            </a:r>
          </a:p>
        </p:txBody>
      </p:sp>
      <p:sp>
        <p:nvSpPr>
          <p:cNvPr id="18" name="TextBox 18"/>
          <p:cNvSpPr txBox="1"/>
          <p:nvPr/>
        </p:nvSpPr>
        <p:spPr>
          <a:xfrm>
            <a:off x="4578729" y="2690150"/>
            <a:ext cx="5486856" cy="423193"/>
          </a:xfrm>
          <a:prstGeom prst="rect">
            <a:avLst/>
          </a:prstGeom>
        </p:spPr>
        <p:txBody>
          <a:bodyPr lIns="0" tIns="0" rIns="0" bIns="0" rtlCol="0" anchor="t">
            <a:spAutoFit/>
          </a:bodyPr>
          <a:lstStyle/>
          <a:p>
            <a:pPr>
              <a:lnSpc>
                <a:spcPts val="3266"/>
              </a:lnSpc>
              <a:spcBef>
                <a:spcPct val="0"/>
              </a:spcBef>
            </a:pPr>
            <a:r>
              <a:rPr lang="en-US" sz="2800" b="1" dirty="0" err="1">
                <a:solidFill>
                  <a:srgbClr val="FF0000"/>
                </a:solidFill>
                <a:latin typeface="Arial" pitchFamily="34" charset="0"/>
              </a:rPr>
              <a:t>Vận</a:t>
            </a:r>
            <a:r>
              <a:rPr lang="en-US" sz="2800" b="1" dirty="0">
                <a:solidFill>
                  <a:srgbClr val="FF0000"/>
                </a:solidFill>
                <a:latin typeface="Arial" pitchFamily="34" charset="0"/>
              </a:rPr>
              <a:t> </a:t>
            </a:r>
            <a:r>
              <a:rPr lang="en-US" sz="2800" b="1" dirty="0" err="1">
                <a:solidFill>
                  <a:srgbClr val="FF0000"/>
                </a:solidFill>
                <a:latin typeface="Arial" pitchFamily="34" charset="0"/>
              </a:rPr>
              <a:t>chuyển</a:t>
            </a:r>
            <a:r>
              <a:rPr lang="en-US" sz="2800" b="1" dirty="0">
                <a:solidFill>
                  <a:srgbClr val="FF0000"/>
                </a:solidFill>
                <a:latin typeface="Arial" pitchFamily="34" charset="0"/>
              </a:rPr>
              <a:t> </a:t>
            </a:r>
            <a:r>
              <a:rPr lang="en-US" sz="2800" b="1" dirty="0" err="1">
                <a:solidFill>
                  <a:srgbClr val="FF0000"/>
                </a:solidFill>
                <a:latin typeface="Arial" pitchFamily="34" charset="0"/>
              </a:rPr>
              <a:t>và</a:t>
            </a:r>
            <a:r>
              <a:rPr lang="en-US" sz="2800" b="1" dirty="0">
                <a:solidFill>
                  <a:srgbClr val="FF0000"/>
                </a:solidFill>
                <a:latin typeface="Arial" pitchFamily="34" charset="0"/>
              </a:rPr>
              <a:t> </a:t>
            </a:r>
            <a:r>
              <a:rPr lang="en-US" sz="2800" b="1" dirty="0" err="1">
                <a:solidFill>
                  <a:srgbClr val="FF0000"/>
                </a:solidFill>
                <a:latin typeface="Arial" pitchFamily="34" charset="0"/>
              </a:rPr>
              <a:t>bảo</a:t>
            </a:r>
            <a:r>
              <a:rPr lang="en-US" sz="2800" b="1" dirty="0">
                <a:solidFill>
                  <a:srgbClr val="FF0000"/>
                </a:solidFill>
                <a:latin typeface="Arial" pitchFamily="34" charset="0"/>
              </a:rPr>
              <a:t> </a:t>
            </a:r>
            <a:r>
              <a:rPr lang="en-US" sz="2800" b="1" dirty="0" err="1">
                <a:solidFill>
                  <a:srgbClr val="FF0000"/>
                </a:solidFill>
                <a:latin typeface="Arial" pitchFamily="34" charset="0"/>
              </a:rPr>
              <a:t>quản</a:t>
            </a:r>
            <a:endParaRPr lang="en-US" sz="2800" b="1" dirty="0">
              <a:solidFill>
                <a:srgbClr val="FF0000"/>
              </a:solidFill>
              <a:latin typeface="Arial" pitchFamily="34" charset="0"/>
            </a:endParaRPr>
          </a:p>
        </p:txBody>
      </p:sp>
      <p:sp>
        <p:nvSpPr>
          <p:cNvPr id="19" name="TextBox 19"/>
          <p:cNvSpPr txBox="1"/>
          <p:nvPr/>
        </p:nvSpPr>
        <p:spPr>
          <a:xfrm>
            <a:off x="4597599" y="3244745"/>
            <a:ext cx="7193700" cy="3447098"/>
          </a:xfrm>
          <a:prstGeom prst="rect">
            <a:avLst/>
          </a:prstGeom>
        </p:spPr>
        <p:txBody>
          <a:bodyPr lIns="0" tIns="0" rIns="0" bIns="0" rtlCol="0" anchor="t">
            <a:spAutoFit/>
          </a:bodyPr>
          <a:lstStyle/>
          <a:p>
            <a:pPr algn="just"/>
            <a:r>
              <a:rPr lang="en-US" sz="2800" b="1" dirty="0" err="1">
                <a:solidFill>
                  <a:srgbClr val="000000"/>
                </a:solidFill>
                <a:latin typeface="Arial" pitchFamily="34" charset="0"/>
              </a:rPr>
              <a:t>Những</a:t>
            </a:r>
            <a:r>
              <a:rPr lang="en-US" sz="2800" b="1" dirty="0">
                <a:solidFill>
                  <a:srgbClr val="000000"/>
                </a:solidFill>
                <a:latin typeface="Arial" pitchFamily="34" charset="0"/>
              </a:rPr>
              <a:t> </a:t>
            </a:r>
            <a:r>
              <a:rPr lang="en-US" sz="2800" b="1" dirty="0" err="1">
                <a:solidFill>
                  <a:srgbClr val="000000"/>
                </a:solidFill>
                <a:latin typeface="Arial" pitchFamily="34" charset="0"/>
              </a:rPr>
              <a:t>loại</a:t>
            </a:r>
            <a:r>
              <a:rPr lang="en-US" sz="2800" b="1" dirty="0">
                <a:solidFill>
                  <a:srgbClr val="000000"/>
                </a:solidFill>
                <a:latin typeface="Arial" pitchFamily="34" charset="0"/>
              </a:rPr>
              <a:t> </a:t>
            </a:r>
            <a:r>
              <a:rPr lang="en-US" sz="2800" b="1" dirty="0" err="1">
                <a:solidFill>
                  <a:srgbClr val="000000"/>
                </a:solidFill>
                <a:latin typeface="Arial" pitchFamily="34" charset="0"/>
              </a:rPr>
              <a:t>thực</a:t>
            </a:r>
            <a:r>
              <a:rPr lang="en-US" sz="2800" b="1" dirty="0">
                <a:solidFill>
                  <a:srgbClr val="000000"/>
                </a:solidFill>
                <a:latin typeface="Arial" pitchFamily="34" charset="0"/>
              </a:rPr>
              <a:t> </a:t>
            </a:r>
            <a:r>
              <a:rPr lang="en-US" sz="2800" b="1" dirty="0" err="1">
                <a:solidFill>
                  <a:srgbClr val="000000"/>
                </a:solidFill>
                <a:latin typeface="Arial" pitchFamily="34" charset="0"/>
              </a:rPr>
              <a:t>phẩm</a:t>
            </a:r>
            <a:r>
              <a:rPr lang="en-US" sz="2800" b="1" dirty="0">
                <a:solidFill>
                  <a:srgbClr val="000000"/>
                </a:solidFill>
                <a:latin typeface="Arial" pitchFamily="34" charset="0"/>
              </a:rPr>
              <a:t> </a:t>
            </a:r>
            <a:r>
              <a:rPr lang="en-US" sz="2800" b="1" dirty="0" err="1">
                <a:solidFill>
                  <a:srgbClr val="000000"/>
                </a:solidFill>
                <a:latin typeface="Arial" pitchFamily="34" charset="0"/>
              </a:rPr>
              <a:t>dễ</a:t>
            </a:r>
            <a:r>
              <a:rPr lang="en-US" sz="2800" b="1" dirty="0">
                <a:solidFill>
                  <a:srgbClr val="000000"/>
                </a:solidFill>
                <a:latin typeface="Arial" pitchFamily="34" charset="0"/>
              </a:rPr>
              <a:t> </a:t>
            </a:r>
            <a:r>
              <a:rPr lang="en-US" sz="2800" b="1" dirty="0" err="1">
                <a:solidFill>
                  <a:srgbClr val="000000"/>
                </a:solidFill>
                <a:latin typeface="Arial" pitchFamily="34" charset="0"/>
              </a:rPr>
              <a:t>hỏng</a:t>
            </a:r>
            <a:r>
              <a:rPr lang="en-US" sz="2800" b="1" dirty="0">
                <a:solidFill>
                  <a:srgbClr val="000000"/>
                </a:solidFill>
                <a:latin typeface="Arial" pitchFamily="34" charset="0"/>
              </a:rPr>
              <a:t> </a:t>
            </a:r>
            <a:r>
              <a:rPr lang="en-US" sz="2800" b="1" dirty="0" err="1">
                <a:solidFill>
                  <a:srgbClr val="000000"/>
                </a:solidFill>
                <a:latin typeface="Arial" pitchFamily="34" charset="0"/>
              </a:rPr>
              <a:t>như</a:t>
            </a:r>
            <a:r>
              <a:rPr lang="en-US" sz="2800" b="1" dirty="0">
                <a:solidFill>
                  <a:srgbClr val="000000"/>
                </a:solidFill>
                <a:latin typeface="Arial" pitchFamily="34" charset="0"/>
              </a:rPr>
              <a:t> </a:t>
            </a:r>
            <a:r>
              <a:rPr lang="en-US" sz="2800" b="1" dirty="0" err="1">
                <a:solidFill>
                  <a:srgbClr val="000000"/>
                </a:solidFill>
                <a:latin typeface="Arial" pitchFamily="34" charset="0"/>
              </a:rPr>
              <a:t>rau</a:t>
            </a:r>
            <a:r>
              <a:rPr lang="en-US" sz="2800" b="1" dirty="0">
                <a:solidFill>
                  <a:srgbClr val="000000"/>
                </a:solidFill>
                <a:latin typeface="Arial" pitchFamily="34" charset="0"/>
              </a:rPr>
              <a:t>, </a:t>
            </a:r>
            <a:r>
              <a:rPr lang="en-US" sz="2800" b="1" dirty="0" err="1">
                <a:solidFill>
                  <a:srgbClr val="000000"/>
                </a:solidFill>
                <a:latin typeface="Arial" pitchFamily="34" charset="0"/>
              </a:rPr>
              <a:t>quả</a:t>
            </a:r>
            <a:r>
              <a:rPr lang="en-US" sz="2800" b="1" dirty="0">
                <a:solidFill>
                  <a:srgbClr val="000000"/>
                </a:solidFill>
                <a:latin typeface="Arial" pitchFamily="34" charset="0"/>
              </a:rPr>
              <a:t>, </a:t>
            </a:r>
            <a:r>
              <a:rPr lang="en-US" sz="2800" b="1" dirty="0" err="1">
                <a:solidFill>
                  <a:srgbClr val="000000"/>
                </a:solidFill>
                <a:latin typeface="Arial" pitchFamily="34" charset="0"/>
              </a:rPr>
              <a:t>thịt</a:t>
            </a:r>
            <a:r>
              <a:rPr lang="en-US" sz="2800" b="1" dirty="0">
                <a:solidFill>
                  <a:srgbClr val="000000"/>
                </a:solidFill>
                <a:latin typeface="Arial" pitchFamily="34" charset="0"/>
              </a:rPr>
              <a:t>, </a:t>
            </a:r>
            <a:r>
              <a:rPr lang="en-US" sz="2800" b="1" dirty="0" err="1">
                <a:solidFill>
                  <a:srgbClr val="000000"/>
                </a:solidFill>
                <a:latin typeface="Arial" pitchFamily="34" charset="0"/>
              </a:rPr>
              <a:t>cá</a:t>
            </a:r>
            <a:r>
              <a:rPr lang="en-US" sz="2800" b="1" dirty="0">
                <a:solidFill>
                  <a:srgbClr val="000000"/>
                </a:solidFill>
                <a:latin typeface="Arial" pitchFamily="34" charset="0"/>
              </a:rPr>
              <a:t> </a:t>
            </a:r>
            <a:r>
              <a:rPr lang="en-US" sz="2800" b="1" dirty="0" err="1">
                <a:solidFill>
                  <a:srgbClr val="000000"/>
                </a:solidFill>
                <a:latin typeface="Arial" pitchFamily="34" charset="0"/>
              </a:rPr>
              <a:t>tươi</a:t>
            </a:r>
            <a:r>
              <a:rPr lang="en-US" sz="2800" b="1" dirty="0">
                <a:solidFill>
                  <a:srgbClr val="000000"/>
                </a:solidFill>
                <a:latin typeface="Arial" pitchFamily="34" charset="0"/>
              </a:rPr>
              <a:t>,… </a:t>
            </a:r>
            <a:r>
              <a:rPr lang="en-US" sz="2800" b="1" dirty="0" err="1">
                <a:solidFill>
                  <a:srgbClr val="000000"/>
                </a:solidFill>
                <a:latin typeface="Arial" pitchFamily="34" charset="0"/>
              </a:rPr>
              <a:t>cần</a:t>
            </a:r>
            <a:r>
              <a:rPr lang="en-US" sz="2800" b="1" dirty="0">
                <a:solidFill>
                  <a:srgbClr val="000000"/>
                </a:solidFill>
                <a:latin typeface="Arial" pitchFamily="34" charset="0"/>
              </a:rPr>
              <a:t> </a:t>
            </a:r>
            <a:r>
              <a:rPr lang="en-US" sz="2800" b="1" dirty="0" err="1">
                <a:solidFill>
                  <a:srgbClr val="000000"/>
                </a:solidFill>
                <a:latin typeface="Arial" pitchFamily="34" charset="0"/>
              </a:rPr>
              <a:t>được</a:t>
            </a:r>
            <a:r>
              <a:rPr lang="en-US" sz="2800" b="1" dirty="0">
                <a:solidFill>
                  <a:srgbClr val="000000"/>
                </a:solidFill>
                <a:latin typeface="Arial" pitchFamily="34" charset="0"/>
              </a:rPr>
              <a:t> </a:t>
            </a:r>
            <a:r>
              <a:rPr lang="en-US" sz="2800" b="1" dirty="0" err="1">
                <a:solidFill>
                  <a:srgbClr val="000000"/>
                </a:solidFill>
                <a:latin typeface="Arial" pitchFamily="34" charset="0"/>
              </a:rPr>
              <a:t>bảo</a:t>
            </a:r>
            <a:r>
              <a:rPr lang="en-US" sz="2800" b="1" dirty="0">
                <a:solidFill>
                  <a:srgbClr val="000000"/>
                </a:solidFill>
                <a:latin typeface="Arial" pitchFamily="34" charset="0"/>
              </a:rPr>
              <a:t> </a:t>
            </a:r>
            <a:r>
              <a:rPr lang="en-US" sz="2800" b="1" dirty="0" err="1">
                <a:solidFill>
                  <a:srgbClr val="000000"/>
                </a:solidFill>
                <a:latin typeface="Arial" pitchFamily="34" charset="0"/>
              </a:rPr>
              <a:t>quản</a:t>
            </a:r>
            <a:r>
              <a:rPr lang="en-US" sz="2800" b="1" dirty="0">
                <a:solidFill>
                  <a:srgbClr val="000000"/>
                </a:solidFill>
                <a:latin typeface="Arial" pitchFamily="34" charset="0"/>
              </a:rPr>
              <a:t> </a:t>
            </a:r>
            <a:r>
              <a:rPr lang="en-US" sz="2800" b="1" dirty="0" err="1">
                <a:solidFill>
                  <a:srgbClr val="000000"/>
                </a:solidFill>
                <a:latin typeface="Arial" pitchFamily="34" charset="0"/>
              </a:rPr>
              <a:t>lạnh</a:t>
            </a:r>
            <a:endParaRPr lang="en-US" sz="2800" b="1" dirty="0">
              <a:solidFill>
                <a:srgbClr val="000000"/>
              </a:solidFill>
              <a:latin typeface="Arial" pitchFamily="34" charset="0"/>
            </a:endParaRPr>
          </a:p>
          <a:p>
            <a:pPr algn="just"/>
            <a:r>
              <a:rPr lang="en-US" sz="2800" b="1" dirty="0" err="1">
                <a:solidFill>
                  <a:srgbClr val="000000"/>
                </a:solidFill>
                <a:latin typeface="Arial" pitchFamily="34" charset="0"/>
              </a:rPr>
              <a:t>Đóng</a:t>
            </a:r>
            <a:r>
              <a:rPr lang="en-US" sz="2800" b="1" dirty="0">
                <a:solidFill>
                  <a:srgbClr val="000000"/>
                </a:solidFill>
                <a:latin typeface="Arial" pitchFamily="34" charset="0"/>
              </a:rPr>
              <a:t> </a:t>
            </a:r>
            <a:r>
              <a:rPr lang="en-US" sz="2800" b="1" dirty="0" err="1">
                <a:solidFill>
                  <a:srgbClr val="000000"/>
                </a:solidFill>
                <a:latin typeface="Arial" pitchFamily="34" charset="0"/>
              </a:rPr>
              <a:t>gói</a:t>
            </a:r>
            <a:r>
              <a:rPr lang="en-US" sz="2800" b="1" dirty="0">
                <a:solidFill>
                  <a:srgbClr val="000000"/>
                </a:solidFill>
                <a:latin typeface="Arial" pitchFamily="34" charset="0"/>
              </a:rPr>
              <a:t> </a:t>
            </a:r>
            <a:r>
              <a:rPr lang="en-US" sz="2800" b="1" dirty="0" err="1">
                <a:solidFill>
                  <a:srgbClr val="000000"/>
                </a:solidFill>
                <a:latin typeface="Arial" pitchFamily="34" charset="0"/>
              </a:rPr>
              <a:t>thực</a:t>
            </a:r>
            <a:r>
              <a:rPr lang="en-US" sz="2800" b="1" dirty="0">
                <a:solidFill>
                  <a:srgbClr val="000000"/>
                </a:solidFill>
                <a:latin typeface="Arial" pitchFamily="34" charset="0"/>
              </a:rPr>
              <a:t> </a:t>
            </a:r>
            <a:r>
              <a:rPr lang="en-US" sz="2800" b="1" dirty="0" err="1">
                <a:solidFill>
                  <a:srgbClr val="000000"/>
                </a:solidFill>
                <a:latin typeface="Arial" pitchFamily="34" charset="0"/>
              </a:rPr>
              <a:t>phẩm</a:t>
            </a:r>
            <a:r>
              <a:rPr lang="en-US" sz="2800" b="1" dirty="0">
                <a:solidFill>
                  <a:srgbClr val="000000"/>
                </a:solidFill>
                <a:latin typeface="Arial" pitchFamily="34" charset="0"/>
              </a:rPr>
              <a:t> an </a:t>
            </a:r>
            <a:r>
              <a:rPr lang="en-US" sz="2800" b="1" dirty="0" err="1">
                <a:solidFill>
                  <a:srgbClr val="000000"/>
                </a:solidFill>
                <a:latin typeface="Arial" pitchFamily="34" charset="0"/>
              </a:rPr>
              <a:t>toàn</a:t>
            </a:r>
            <a:r>
              <a:rPr lang="en-US" sz="2800" b="1" dirty="0">
                <a:solidFill>
                  <a:srgbClr val="000000"/>
                </a:solidFill>
                <a:latin typeface="Arial" pitchFamily="34" charset="0"/>
              </a:rPr>
              <a:t> </a:t>
            </a:r>
            <a:r>
              <a:rPr lang="en-US" sz="2800" b="1" dirty="0" err="1">
                <a:solidFill>
                  <a:srgbClr val="000000"/>
                </a:solidFill>
                <a:latin typeface="Arial" pitchFamily="34" charset="0"/>
              </a:rPr>
              <a:t>trước</a:t>
            </a:r>
            <a:r>
              <a:rPr lang="en-US" sz="2800" b="1" dirty="0">
                <a:solidFill>
                  <a:srgbClr val="000000"/>
                </a:solidFill>
                <a:latin typeface="Arial" pitchFamily="34" charset="0"/>
              </a:rPr>
              <a:t> </a:t>
            </a:r>
            <a:r>
              <a:rPr lang="en-US" sz="2800" b="1" dirty="0" err="1">
                <a:solidFill>
                  <a:srgbClr val="000000"/>
                </a:solidFill>
                <a:latin typeface="Arial" pitchFamily="34" charset="0"/>
              </a:rPr>
              <a:t>khi</a:t>
            </a:r>
            <a:r>
              <a:rPr lang="en-US" sz="2800" b="1" dirty="0">
                <a:solidFill>
                  <a:srgbClr val="000000"/>
                </a:solidFill>
                <a:latin typeface="Arial" pitchFamily="34" charset="0"/>
              </a:rPr>
              <a:t> </a:t>
            </a:r>
            <a:r>
              <a:rPr lang="en-US" sz="2800" b="1" dirty="0" err="1">
                <a:solidFill>
                  <a:srgbClr val="000000"/>
                </a:solidFill>
                <a:latin typeface="Arial" pitchFamily="34" charset="0"/>
              </a:rPr>
              <a:t>bảo</a:t>
            </a:r>
            <a:r>
              <a:rPr lang="en-US" sz="2800" b="1" dirty="0">
                <a:solidFill>
                  <a:srgbClr val="000000"/>
                </a:solidFill>
                <a:latin typeface="Arial" pitchFamily="34" charset="0"/>
              </a:rPr>
              <a:t> </a:t>
            </a:r>
            <a:r>
              <a:rPr lang="en-US" sz="2800" b="1" dirty="0" err="1">
                <a:solidFill>
                  <a:srgbClr val="000000"/>
                </a:solidFill>
                <a:latin typeface="Arial" pitchFamily="34" charset="0"/>
              </a:rPr>
              <a:t>quản</a:t>
            </a:r>
            <a:r>
              <a:rPr lang="en-US" sz="2800" b="1" dirty="0">
                <a:solidFill>
                  <a:srgbClr val="000000"/>
                </a:solidFill>
                <a:latin typeface="Arial" pitchFamily="34" charset="0"/>
              </a:rPr>
              <a:t>; </a:t>
            </a:r>
            <a:r>
              <a:rPr lang="en-US" sz="2800" b="1" dirty="0" err="1">
                <a:solidFill>
                  <a:srgbClr val="000000"/>
                </a:solidFill>
                <a:latin typeface="Arial" pitchFamily="34" charset="0"/>
              </a:rPr>
              <a:t>không</a:t>
            </a:r>
            <a:r>
              <a:rPr lang="en-US" sz="2800" b="1" dirty="0">
                <a:solidFill>
                  <a:srgbClr val="000000"/>
                </a:solidFill>
                <a:latin typeface="Arial" pitchFamily="34" charset="0"/>
              </a:rPr>
              <a:t> </a:t>
            </a:r>
            <a:r>
              <a:rPr lang="en-US" sz="2800" b="1" dirty="0" err="1">
                <a:solidFill>
                  <a:srgbClr val="000000"/>
                </a:solidFill>
                <a:latin typeface="Arial" pitchFamily="34" charset="0"/>
              </a:rPr>
              <a:t>để</a:t>
            </a:r>
            <a:r>
              <a:rPr lang="en-US" sz="2800" b="1" dirty="0">
                <a:solidFill>
                  <a:srgbClr val="000000"/>
                </a:solidFill>
                <a:latin typeface="Arial" pitchFamily="34" charset="0"/>
              </a:rPr>
              <a:t> </a:t>
            </a:r>
            <a:r>
              <a:rPr lang="en-US" sz="2800" b="1" dirty="0" err="1">
                <a:solidFill>
                  <a:srgbClr val="000000"/>
                </a:solidFill>
                <a:latin typeface="Arial" pitchFamily="34" charset="0"/>
              </a:rPr>
              <a:t>lẫn</a:t>
            </a:r>
            <a:r>
              <a:rPr lang="en-US" sz="2800" b="1" dirty="0">
                <a:solidFill>
                  <a:srgbClr val="000000"/>
                </a:solidFill>
                <a:latin typeface="Arial" pitchFamily="34" charset="0"/>
              </a:rPr>
              <a:t> </a:t>
            </a:r>
            <a:r>
              <a:rPr lang="en-US" sz="2800" b="1" dirty="0" err="1">
                <a:solidFill>
                  <a:srgbClr val="000000"/>
                </a:solidFill>
                <a:latin typeface="Arial" pitchFamily="34" charset="0"/>
              </a:rPr>
              <a:t>thực</a:t>
            </a:r>
            <a:r>
              <a:rPr lang="en-US" sz="2800" b="1" dirty="0">
                <a:solidFill>
                  <a:srgbClr val="000000"/>
                </a:solidFill>
                <a:latin typeface="Arial" pitchFamily="34" charset="0"/>
              </a:rPr>
              <a:t> </a:t>
            </a:r>
            <a:r>
              <a:rPr lang="en-US" sz="2800" b="1" dirty="0" err="1">
                <a:solidFill>
                  <a:srgbClr val="000000"/>
                </a:solidFill>
                <a:latin typeface="Arial" pitchFamily="34" charset="0"/>
              </a:rPr>
              <a:t>phẩm</a:t>
            </a:r>
            <a:r>
              <a:rPr lang="en-US" sz="2800" b="1" dirty="0">
                <a:solidFill>
                  <a:srgbClr val="000000"/>
                </a:solidFill>
                <a:latin typeface="Arial" pitchFamily="34" charset="0"/>
              </a:rPr>
              <a:t> </a:t>
            </a:r>
            <a:r>
              <a:rPr lang="en-US" sz="2800" b="1" dirty="0" err="1">
                <a:solidFill>
                  <a:srgbClr val="000000"/>
                </a:solidFill>
                <a:latin typeface="Arial" pitchFamily="34" charset="0"/>
              </a:rPr>
              <a:t>ăn</a:t>
            </a:r>
            <a:r>
              <a:rPr lang="en-US" sz="2800" b="1" dirty="0">
                <a:solidFill>
                  <a:srgbClr val="000000"/>
                </a:solidFill>
                <a:latin typeface="Arial" pitchFamily="34" charset="0"/>
              </a:rPr>
              <a:t> </a:t>
            </a:r>
            <a:r>
              <a:rPr lang="en-US" sz="2800" b="1" dirty="0" err="1">
                <a:solidFill>
                  <a:srgbClr val="000000"/>
                </a:solidFill>
                <a:latin typeface="Arial" pitchFamily="34" charset="0"/>
              </a:rPr>
              <a:t>sống</a:t>
            </a:r>
            <a:r>
              <a:rPr lang="en-US" sz="2800" b="1" dirty="0">
                <a:solidFill>
                  <a:srgbClr val="000000"/>
                </a:solidFill>
                <a:latin typeface="Arial" pitchFamily="34" charset="0"/>
              </a:rPr>
              <a:t> </a:t>
            </a:r>
            <a:r>
              <a:rPr lang="en-US" sz="2800" b="1" dirty="0" err="1">
                <a:solidFill>
                  <a:srgbClr val="000000"/>
                </a:solidFill>
                <a:latin typeface="Arial" pitchFamily="34" charset="0"/>
              </a:rPr>
              <a:t>với</a:t>
            </a:r>
            <a:r>
              <a:rPr lang="en-US" sz="2800" b="1" dirty="0">
                <a:solidFill>
                  <a:srgbClr val="000000"/>
                </a:solidFill>
                <a:latin typeface="Arial" pitchFamily="34" charset="0"/>
              </a:rPr>
              <a:t> </a:t>
            </a:r>
            <a:r>
              <a:rPr lang="en-US" sz="2800" b="1" dirty="0" err="1">
                <a:solidFill>
                  <a:srgbClr val="000000"/>
                </a:solidFill>
                <a:latin typeface="Arial" pitchFamily="34" charset="0"/>
              </a:rPr>
              <a:t>thực</a:t>
            </a:r>
            <a:r>
              <a:rPr lang="en-US" sz="2800" b="1" dirty="0">
                <a:solidFill>
                  <a:srgbClr val="000000"/>
                </a:solidFill>
                <a:latin typeface="Arial" pitchFamily="34" charset="0"/>
              </a:rPr>
              <a:t> </a:t>
            </a:r>
            <a:r>
              <a:rPr lang="en-US" sz="2800" b="1" dirty="0" err="1">
                <a:solidFill>
                  <a:srgbClr val="000000"/>
                </a:solidFill>
                <a:latin typeface="Arial" pitchFamily="34" charset="0"/>
              </a:rPr>
              <a:t>phẩm</a:t>
            </a:r>
            <a:r>
              <a:rPr lang="en-US" sz="2800" b="1" dirty="0">
                <a:solidFill>
                  <a:srgbClr val="000000"/>
                </a:solidFill>
                <a:latin typeface="Arial" pitchFamily="34" charset="0"/>
              </a:rPr>
              <a:t> </a:t>
            </a:r>
            <a:r>
              <a:rPr lang="en-US" sz="2800" b="1" dirty="0" err="1">
                <a:solidFill>
                  <a:srgbClr val="000000"/>
                </a:solidFill>
                <a:latin typeface="Arial" pitchFamily="34" charset="0"/>
              </a:rPr>
              <a:t>nấu</a:t>
            </a:r>
            <a:r>
              <a:rPr lang="en-US" sz="2800" b="1" dirty="0">
                <a:solidFill>
                  <a:srgbClr val="000000"/>
                </a:solidFill>
                <a:latin typeface="Arial" pitchFamily="34" charset="0"/>
              </a:rPr>
              <a:t> </a:t>
            </a:r>
            <a:r>
              <a:rPr lang="en-US" sz="2800" b="1" dirty="0" err="1">
                <a:solidFill>
                  <a:srgbClr val="000000"/>
                </a:solidFill>
                <a:latin typeface="Arial" pitchFamily="34" charset="0"/>
              </a:rPr>
              <a:t>chín</a:t>
            </a:r>
            <a:r>
              <a:rPr lang="en-US" sz="2800" b="1" dirty="0">
                <a:solidFill>
                  <a:srgbClr val="000000"/>
                </a:solidFill>
                <a:latin typeface="Arial" pitchFamily="34" charset="0"/>
              </a:rPr>
              <a:t> (</a:t>
            </a:r>
            <a:r>
              <a:rPr lang="en-US" sz="2800" b="1" dirty="0" err="1">
                <a:solidFill>
                  <a:srgbClr val="000000"/>
                </a:solidFill>
                <a:latin typeface="Arial" pitchFamily="34" charset="0"/>
              </a:rPr>
              <a:t>thịt</a:t>
            </a:r>
            <a:r>
              <a:rPr lang="en-US" sz="2800" b="1" dirty="0">
                <a:solidFill>
                  <a:srgbClr val="000000"/>
                </a:solidFill>
                <a:latin typeface="Arial" pitchFamily="34" charset="0"/>
              </a:rPr>
              <a:t>, </a:t>
            </a:r>
            <a:r>
              <a:rPr lang="en-US" sz="2800" b="1" dirty="0" err="1">
                <a:solidFill>
                  <a:srgbClr val="000000"/>
                </a:solidFill>
                <a:latin typeface="Arial" pitchFamily="34" charset="0"/>
              </a:rPr>
              <a:t>cá</a:t>
            </a:r>
            <a:r>
              <a:rPr lang="en-US" sz="2800" b="1" dirty="0">
                <a:solidFill>
                  <a:srgbClr val="000000"/>
                </a:solidFill>
                <a:latin typeface="Arial" pitchFamily="34" charset="0"/>
              </a:rPr>
              <a:t>,…)</a:t>
            </a:r>
          </a:p>
          <a:p>
            <a:pPr algn="just"/>
            <a:r>
              <a:rPr lang="en-US" sz="2800" b="1" dirty="0" err="1">
                <a:solidFill>
                  <a:srgbClr val="000000"/>
                </a:solidFill>
                <a:latin typeface="Arial" pitchFamily="34" charset="0"/>
              </a:rPr>
              <a:t>Thực</a:t>
            </a:r>
            <a:r>
              <a:rPr lang="en-US" sz="2800" b="1" dirty="0">
                <a:solidFill>
                  <a:srgbClr val="000000"/>
                </a:solidFill>
                <a:latin typeface="Arial" pitchFamily="34" charset="0"/>
              </a:rPr>
              <a:t> </a:t>
            </a:r>
            <a:r>
              <a:rPr lang="en-US" sz="2800" b="1" dirty="0" err="1">
                <a:solidFill>
                  <a:srgbClr val="000000"/>
                </a:solidFill>
                <a:latin typeface="Arial" pitchFamily="34" charset="0"/>
              </a:rPr>
              <a:t>phẩm</a:t>
            </a:r>
            <a:r>
              <a:rPr lang="en-US" sz="2800" b="1" dirty="0">
                <a:solidFill>
                  <a:srgbClr val="000000"/>
                </a:solidFill>
                <a:latin typeface="Arial" pitchFamily="34" charset="0"/>
              </a:rPr>
              <a:t> </a:t>
            </a:r>
            <a:r>
              <a:rPr lang="en-US" sz="2800" b="1" dirty="0" err="1">
                <a:solidFill>
                  <a:srgbClr val="000000"/>
                </a:solidFill>
                <a:latin typeface="Arial" pitchFamily="34" charset="0"/>
              </a:rPr>
              <a:t>sau</a:t>
            </a:r>
            <a:r>
              <a:rPr lang="en-US" sz="2800" b="1" dirty="0">
                <a:solidFill>
                  <a:srgbClr val="000000"/>
                </a:solidFill>
                <a:latin typeface="Arial" pitchFamily="34" charset="0"/>
              </a:rPr>
              <a:t> </a:t>
            </a:r>
            <a:r>
              <a:rPr lang="en-US" sz="2800" b="1" dirty="0" err="1">
                <a:solidFill>
                  <a:srgbClr val="000000"/>
                </a:solidFill>
                <a:latin typeface="Arial" pitchFamily="34" charset="0"/>
              </a:rPr>
              <a:t>khi</a:t>
            </a:r>
            <a:r>
              <a:rPr lang="en-US" sz="2800" b="1" dirty="0">
                <a:solidFill>
                  <a:srgbClr val="000000"/>
                </a:solidFill>
                <a:latin typeface="Arial" pitchFamily="34" charset="0"/>
              </a:rPr>
              <a:t> </a:t>
            </a:r>
            <a:r>
              <a:rPr lang="en-US" sz="2800" b="1" dirty="0" err="1">
                <a:solidFill>
                  <a:srgbClr val="000000"/>
                </a:solidFill>
                <a:latin typeface="Arial" pitchFamily="34" charset="0"/>
              </a:rPr>
              <a:t>chế</a:t>
            </a:r>
            <a:r>
              <a:rPr lang="en-US" sz="2800" b="1" dirty="0">
                <a:solidFill>
                  <a:srgbClr val="000000"/>
                </a:solidFill>
                <a:latin typeface="Arial" pitchFamily="34" charset="0"/>
              </a:rPr>
              <a:t> </a:t>
            </a:r>
            <a:r>
              <a:rPr lang="en-US" sz="2800" b="1" dirty="0" err="1">
                <a:solidFill>
                  <a:srgbClr val="000000"/>
                </a:solidFill>
                <a:latin typeface="Arial" pitchFamily="34" charset="0"/>
              </a:rPr>
              <a:t>biến</a:t>
            </a:r>
            <a:r>
              <a:rPr lang="en-US" sz="2800" b="1" dirty="0">
                <a:solidFill>
                  <a:srgbClr val="000000"/>
                </a:solidFill>
                <a:latin typeface="Arial" pitchFamily="34" charset="0"/>
              </a:rPr>
              <a:t> </a:t>
            </a:r>
            <a:r>
              <a:rPr lang="en-US" sz="2800" b="1" dirty="0" err="1">
                <a:solidFill>
                  <a:srgbClr val="000000"/>
                </a:solidFill>
                <a:latin typeface="Arial" pitchFamily="34" charset="0"/>
              </a:rPr>
              <a:t>cần</a:t>
            </a:r>
            <a:r>
              <a:rPr lang="en-US" sz="2800" b="1" dirty="0">
                <a:solidFill>
                  <a:srgbClr val="000000"/>
                </a:solidFill>
                <a:latin typeface="Arial" pitchFamily="34" charset="0"/>
              </a:rPr>
              <a:t> </a:t>
            </a:r>
            <a:r>
              <a:rPr lang="en-US" sz="2800" b="1" dirty="0" err="1">
                <a:solidFill>
                  <a:srgbClr val="000000"/>
                </a:solidFill>
                <a:latin typeface="Arial" pitchFamily="34" charset="0"/>
              </a:rPr>
              <a:t>che</a:t>
            </a:r>
            <a:r>
              <a:rPr lang="en-US" sz="2800" b="1" dirty="0">
                <a:solidFill>
                  <a:srgbClr val="000000"/>
                </a:solidFill>
                <a:latin typeface="Arial" pitchFamily="34" charset="0"/>
              </a:rPr>
              <a:t> </a:t>
            </a:r>
            <a:r>
              <a:rPr lang="en-US" sz="2800" b="1" dirty="0" err="1">
                <a:solidFill>
                  <a:srgbClr val="000000"/>
                </a:solidFill>
                <a:latin typeface="Arial" pitchFamily="34" charset="0"/>
              </a:rPr>
              <a:t>đậy</a:t>
            </a:r>
            <a:r>
              <a:rPr lang="en-US" sz="2800" b="1" dirty="0">
                <a:solidFill>
                  <a:srgbClr val="000000"/>
                </a:solidFill>
                <a:latin typeface="Arial" pitchFamily="34" charset="0"/>
              </a:rPr>
              <a:t> </a:t>
            </a:r>
            <a:r>
              <a:rPr lang="en-US" sz="2800" b="1" dirty="0" err="1">
                <a:solidFill>
                  <a:srgbClr val="000000"/>
                </a:solidFill>
                <a:latin typeface="Arial" pitchFamily="34" charset="0"/>
              </a:rPr>
              <a:t>cẩn</a:t>
            </a:r>
            <a:r>
              <a:rPr lang="en-US" sz="2800" b="1" dirty="0">
                <a:solidFill>
                  <a:srgbClr val="000000"/>
                </a:solidFill>
                <a:latin typeface="Arial" pitchFamily="34" charset="0"/>
              </a:rPr>
              <a:t> </a:t>
            </a:r>
            <a:r>
              <a:rPr lang="en-US" sz="2800" b="1" dirty="0" err="1">
                <a:solidFill>
                  <a:srgbClr val="000000"/>
                </a:solidFill>
                <a:latin typeface="Arial" pitchFamily="34" charset="0"/>
              </a:rPr>
              <a:t>thận</a:t>
            </a:r>
            <a:endParaRPr lang="en-US" sz="2800" b="1" dirty="0">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ppt_x</p:attrName>
                                        </p:attrNameLst>
                                      </p:cBhvr>
                                      <p:tavLst>
                                        <p:tav tm="0">
                                          <p:val>
                                            <p:strVal val="#ppt_x"/>
                                          </p:val>
                                        </p:tav>
                                        <p:tav tm="100000">
                                          <p:val>
                                            <p:strVal val="#ppt_x"/>
                                          </p:val>
                                        </p:tav>
                                      </p:tavLst>
                                    </p:anim>
                                    <p:anim calcmode="lin" valueType="num">
                                      <p:cBhvr>
                                        <p:cTn id="2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8149" y="-1160587"/>
            <a:ext cx="14780655" cy="2057400"/>
            <a:chOff x="0" y="0"/>
            <a:chExt cx="5840792" cy="812800"/>
          </a:xfrm>
        </p:grpSpPr>
        <p:sp>
          <p:nvSpPr>
            <p:cNvPr id="3" name="Freeform 3"/>
            <p:cNvSpPr/>
            <p:nvPr/>
          </p:nvSpPr>
          <p:spPr>
            <a:xfrm>
              <a:off x="0" y="0"/>
              <a:ext cx="5840792" cy="812800"/>
            </a:xfrm>
            <a:custGeom>
              <a:avLst/>
              <a:gdLst/>
              <a:ahLst/>
              <a:cxnLst/>
              <a:rect l="l" t="t" r="r" b="b"/>
              <a:pathLst>
                <a:path w="5840792" h="812800">
                  <a:moveTo>
                    <a:pt x="0" y="0"/>
                  </a:moveTo>
                  <a:lnTo>
                    <a:pt x="5840792" y="0"/>
                  </a:lnTo>
                  <a:lnTo>
                    <a:pt x="5840792" y="812800"/>
                  </a:lnTo>
                  <a:lnTo>
                    <a:pt x="0" y="812800"/>
                  </a:lnTo>
                  <a:close/>
                </a:path>
              </a:pathLst>
            </a:custGeom>
            <a:solidFill>
              <a:srgbClr val="FFDE59"/>
            </a:soli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mj-lt"/>
              </a:endParaRPr>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462067" y="1"/>
            <a:ext cx="1728346" cy="896813"/>
          </a:xfrm>
          <a:prstGeom prst="rect">
            <a:avLst/>
          </a:prstGeom>
        </p:spPr>
      </p:pic>
      <p:grpSp>
        <p:nvGrpSpPr>
          <p:cNvPr id="6" name="Group 6"/>
          <p:cNvGrpSpPr/>
          <p:nvPr/>
        </p:nvGrpSpPr>
        <p:grpSpPr>
          <a:xfrm>
            <a:off x="685621" y="1299190"/>
            <a:ext cx="10817582" cy="1023514"/>
            <a:chOff x="0" y="0"/>
            <a:chExt cx="21640800" cy="3391832"/>
          </a:xfrm>
        </p:grpSpPr>
        <p:grpSp>
          <p:nvGrpSpPr>
            <p:cNvPr id="7" name="Group 7"/>
            <p:cNvGrpSpPr/>
            <p:nvPr/>
          </p:nvGrpSpPr>
          <p:grpSpPr>
            <a:xfrm>
              <a:off x="0" y="0"/>
              <a:ext cx="21640800" cy="3391832"/>
              <a:chOff x="0" y="0"/>
              <a:chExt cx="4274726" cy="669992"/>
            </a:xfrm>
          </p:grpSpPr>
          <p:sp>
            <p:nvSpPr>
              <p:cNvPr id="8" name="Freeform 8"/>
              <p:cNvSpPr/>
              <p:nvPr/>
            </p:nvSpPr>
            <p:spPr>
              <a:xfrm>
                <a:off x="0" y="0"/>
                <a:ext cx="4274726" cy="669992"/>
              </a:xfrm>
              <a:custGeom>
                <a:avLst/>
                <a:gdLst/>
                <a:ahLst/>
                <a:cxnLst/>
                <a:rect l="l" t="t" r="r" b="b"/>
                <a:pathLst>
                  <a:path w="4274726" h="669992">
                    <a:moveTo>
                      <a:pt x="24327" y="0"/>
                    </a:moveTo>
                    <a:lnTo>
                      <a:pt x="4250399" y="0"/>
                    </a:lnTo>
                    <a:cubicBezTo>
                      <a:pt x="4263834" y="0"/>
                      <a:pt x="4274726" y="10891"/>
                      <a:pt x="4274726" y="24327"/>
                    </a:cubicBezTo>
                    <a:lnTo>
                      <a:pt x="4274726" y="645665"/>
                    </a:lnTo>
                    <a:cubicBezTo>
                      <a:pt x="4274726" y="659100"/>
                      <a:pt x="4263834" y="669992"/>
                      <a:pt x="4250399" y="669992"/>
                    </a:cubicBezTo>
                    <a:lnTo>
                      <a:pt x="24327" y="669992"/>
                    </a:lnTo>
                    <a:cubicBezTo>
                      <a:pt x="10891" y="669992"/>
                      <a:pt x="0" y="659100"/>
                      <a:pt x="0" y="645665"/>
                    </a:cubicBezTo>
                    <a:lnTo>
                      <a:pt x="0" y="24327"/>
                    </a:lnTo>
                    <a:cubicBezTo>
                      <a:pt x="0" y="10891"/>
                      <a:pt x="10891" y="0"/>
                      <a:pt x="24327" y="0"/>
                    </a:cubicBezTo>
                    <a:close/>
                  </a:path>
                </a:pathLst>
              </a:custGeom>
              <a:solidFill>
                <a:srgbClr val="C1FF72"/>
              </a:solidFill>
            </p:spPr>
            <p:txBody>
              <a:bodyPr/>
              <a:lstStyle/>
              <a:p>
                <a:endParaRPr lang="en-US"/>
              </a:p>
            </p:txBody>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1772"/>
                  </a:lnSpc>
                </a:pPr>
                <a:endParaRPr b="1">
                  <a:latin typeface="+mj-lt"/>
                </a:endParaRPr>
              </a:p>
            </p:txBody>
          </p:sp>
        </p:grpSp>
        <p:sp>
          <p:nvSpPr>
            <p:cNvPr id="10" name="TextBox 10"/>
            <p:cNvSpPr txBox="1"/>
            <p:nvPr/>
          </p:nvSpPr>
          <p:spPr>
            <a:xfrm>
              <a:off x="617401" y="22362"/>
              <a:ext cx="20533180" cy="3263819"/>
            </a:xfrm>
            <a:prstGeom prst="rect">
              <a:avLst/>
            </a:prstGeom>
          </p:spPr>
          <p:txBody>
            <a:bodyPr lIns="0" tIns="0" rIns="0" bIns="0" rtlCol="0" anchor="t">
              <a:spAutoFit/>
            </a:bodyPr>
            <a:lstStyle/>
            <a:p>
              <a:pPr algn="just"/>
              <a:r>
                <a:rPr lang="en-US" sz="3200" b="1" dirty="0">
                  <a:solidFill>
                    <a:srgbClr val="000000"/>
                  </a:solidFill>
                  <a:latin typeface="+mj-lt"/>
                </a:rPr>
                <a:t>Quan </a:t>
              </a:r>
              <a:r>
                <a:rPr lang="en-US" sz="3200" b="1" dirty="0" err="1">
                  <a:solidFill>
                    <a:srgbClr val="000000"/>
                  </a:solidFill>
                  <a:latin typeface="+mj-lt"/>
                </a:rPr>
                <a:t>sát</a:t>
              </a:r>
              <a:r>
                <a:rPr lang="en-US" sz="3200" b="1" dirty="0">
                  <a:solidFill>
                    <a:srgbClr val="000000"/>
                  </a:solidFill>
                  <a:latin typeface="+mj-lt"/>
                </a:rPr>
                <a:t> </a:t>
              </a:r>
              <a:r>
                <a:rPr lang="en-US" sz="3200" b="1" dirty="0" err="1">
                  <a:solidFill>
                    <a:srgbClr val="000000"/>
                  </a:solidFill>
                  <a:latin typeface="+mj-lt"/>
                </a:rPr>
                <a:t>hình</a:t>
              </a:r>
              <a:r>
                <a:rPr lang="en-US" sz="3200" b="1" dirty="0">
                  <a:solidFill>
                    <a:srgbClr val="000000"/>
                  </a:solidFill>
                  <a:latin typeface="+mj-lt"/>
                </a:rPr>
                <a:t> </a:t>
              </a:r>
              <a:r>
                <a:rPr lang="en-US" sz="3200" b="1" dirty="0" err="1">
                  <a:solidFill>
                    <a:srgbClr val="000000"/>
                  </a:solidFill>
                  <a:latin typeface="+mj-lt"/>
                </a:rPr>
                <a:t>ảnh</a:t>
              </a:r>
              <a:r>
                <a:rPr lang="en-US" sz="3200" b="1" dirty="0">
                  <a:solidFill>
                    <a:srgbClr val="000000"/>
                  </a:solidFill>
                  <a:latin typeface="+mj-lt"/>
                </a:rPr>
                <a:t> </a:t>
              </a:r>
              <a:r>
                <a:rPr lang="en-US" sz="3200" b="1" dirty="0" err="1">
                  <a:solidFill>
                    <a:srgbClr val="000000"/>
                  </a:solidFill>
                  <a:latin typeface="+mj-lt"/>
                </a:rPr>
                <a:t>sau</a:t>
              </a:r>
              <a:r>
                <a:rPr lang="en-US" sz="3200" b="1" dirty="0">
                  <a:solidFill>
                    <a:srgbClr val="000000"/>
                  </a:solidFill>
                  <a:latin typeface="+mj-lt"/>
                </a:rPr>
                <a:t> </a:t>
              </a:r>
              <a:r>
                <a:rPr lang="en-US" sz="3200" b="1" dirty="0" err="1">
                  <a:solidFill>
                    <a:srgbClr val="000000"/>
                  </a:solidFill>
                  <a:latin typeface="+mj-lt"/>
                </a:rPr>
                <a:t>va</a:t>
              </a:r>
              <a:r>
                <a:rPr lang="en-US" sz="3200" b="1" dirty="0">
                  <a:solidFill>
                    <a:srgbClr val="000000"/>
                  </a:solidFill>
                  <a:latin typeface="+mj-lt"/>
                </a:rPr>
                <a:t>̀ </a:t>
              </a:r>
              <a:r>
                <a:rPr lang="en-US" sz="3200" b="1" dirty="0" err="1">
                  <a:solidFill>
                    <a:srgbClr val="000000"/>
                  </a:solidFill>
                  <a:latin typeface="+mj-lt"/>
                </a:rPr>
                <a:t>cho</a:t>
              </a:r>
              <a:r>
                <a:rPr lang="en-US" sz="3200" b="1" dirty="0">
                  <a:solidFill>
                    <a:srgbClr val="000000"/>
                  </a:solidFill>
                  <a:latin typeface="+mj-lt"/>
                </a:rPr>
                <a:t> </a:t>
              </a:r>
              <a:r>
                <a:rPr lang="en-US" sz="3200" b="1" dirty="0" err="1">
                  <a:solidFill>
                    <a:srgbClr val="000000"/>
                  </a:solidFill>
                  <a:latin typeface="+mj-lt"/>
                </a:rPr>
                <a:t>biết</a:t>
              </a:r>
              <a:r>
                <a:rPr lang="en-US" sz="3200" b="1" dirty="0">
                  <a:solidFill>
                    <a:srgbClr val="000000"/>
                  </a:solidFill>
                  <a:latin typeface="+mj-lt"/>
                </a:rPr>
                <a:t>: </a:t>
              </a:r>
              <a:r>
                <a:rPr lang="en-US" sz="3200" b="1" dirty="0" err="1">
                  <a:solidFill>
                    <a:srgbClr val="000000"/>
                  </a:solidFill>
                  <a:latin typeface="+mj-lt"/>
                </a:rPr>
                <a:t>Các</a:t>
              </a:r>
              <a:r>
                <a:rPr lang="en-US" sz="3200" b="1" dirty="0">
                  <a:solidFill>
                    <a:srgbClr val="000000"/>
                  </a:solidFill>
                  <a:latin typeface="+mj-lt"/>
                </a:rPr>
                <a:t> </a:t>
              </a:r>
              <a:r>
                <a:rPr lang="en-US" sz="3200" b="1" dirty="0" err="1">
                  <a:solidFill>
                    <a:srgbClr val="000000"/>
                  </a:solidFill>
                  <a:latin typeface="+mj-lt"/>
                </a:rPr>
                <a:t>chất</a:t>
              </a:r>
              <a:r>
                <a:rPr lang="en-US" sz="3200" b="1" dirty="0">
                  <a:solidFill>
                    <a:srgbClr val="000000"/>
                  </a:solidFill>
                  <a:latin typeface="+mj-lt"/>
                </a:rPr>
                <a:t> </a:t>
              </a:r>
              <a:r>
                <a:rPr lang="en-US" sz="3200" b="1" dirty="0" err="1">
                  <a:solidFill>
                    <a:srgbClr val="000000"/>
                  </a:solidFill>
                  <a:latin typeface="+mj-lt"/>
                </a:rPr>
                <a:t>dinh</a:t>
              </a:r>
              <a:r>
                <a:rPr lang="en-US" sz="3200" b="1" dirty="0">
                  <a:solidFill>
                    <a:srgbClr val="000000"/>
                  </a:solidFill>
                  <a:latin typeface="+mj-lt"/>
                </a:rPr>
                <a:t> </a:t>
              </a:r>
              <a:r>
                <a:rPr lang="en-US" sz="3200" b="1" dirty="0" err="1">
                  <a:solidFill>
                    <a:srgbClr val="000000"/>
                  </a:solidFill>
                  <a:latin typeface="+mj-lt"/>
                </a:rPr>
                <a:t>dưỡng</a:t>
              </a:r>
              <a:r>
                <a:rPr lang="en-US" sz="3200" b="1" dirty="0">
                  <a:solidFill>
                    <a:srgbClr val="000000"/>
                  </a:solidFill>
                  <a:latin typeface="+mj-lt"/>
                </a:rPr>
                <a:t> </a:t>
              </a:r>
              <a:r>
                <a:rPr lang="en-US" sz="3200" b="1" dirty="0" err="1">
                  <a:solidFill>
                    <a:srgbClr val="000000"/>
                  </a:solidFill>
                  <a:latin typeface="+mj-lt"/>
                </a:rPr>
                <a:t>trong</a:t>
              </a:r>
              <a:r>
                <a:rPr lang="en-US" sz="3200" b="1" dirty="0">
                  <a:solidFill>
                    <a:srgbClr val="000000"/>
                  </a:solidFill>
                  <a:latin typeface="+mj-lt"/>
                </a:rPr>
                <a:t> </a:t>
              </a:r>
              <a:r>
                <a:rPr lang="en-US" sz="3200" b="1" dirty="0" err="1">
                  <a:solidFill>
                    <a:srgbClr val="000000"/>
                  </a:solidFill>
                  <a:latin typeface="+mj-lt"/>
                </a:rPr>
                <a:t>súp</a:t>
              </a:r>
              <a:r>
                <a:rPr lang="en-US" sz="3200" b="1" dirty="0">
                  <a:solidFill>
                    <a:srgbClr val="000000"/>
                  </a:solidFill>
                  <a:latin typeface="+mj-lt"/>
                </a:rPr>
                <a:t> </a:t>
              </a:r>
              <a:r>
                <a:rPr lang="en-US" sz="3200" b="1" dirty="0" err="1">
                  <a:solidFill>
                    <a:srgbClr val="000000"/>
                  </a:solidFill>
                  <a:latin typeface="+mj-lt"/>
                </a:rPr>
                <a:t>lơ</a:t>
              </a:r>
              <a:r>
                <a:rPr lang="en-US" sz="3200" b="1" dirty="0">
                  <a:solidFill>
                    <a:srgbClr val="000000"/>
                  </a:solidFill>
                  <a:latin typeface="+mj-lt"/>
                </a:rPr>
                <a:t> </a:t>
              </a:r>
              <a:r>
                <a:rPr lang="en-US" sz="3200" b="1" dirty="0" err="1">
                  <a:solidFill>
                    <a:srgbClr val="000000"/>
                  </a:solidFill>
                  <a:latin typeface="+mj-lt"/>
                </a:rPr>
                <a:t>xanh</a:t>
              </a:r>
              <a:r>
                <a:rPr lang="en-US" sz="3200" b="1" dirty="0">
                  <a:solidFill>
                    <a:srgbClr val="000000"/>
                  </a:solidFill>
                  <a:latin typeface="+mj-lt"/>
                </a:rPr>
                <a:t> </a:t>
              </a:r>
              <a:r>
                <a:rPr lang="en-US" sz="3200" b="1" dirty="0" err="1">
                  <a:solidFill>
                    <a:srgbClr val="000000"/>
                  </a:solidFill>
                  <a:latin typeface="+mj-lt"/>
                </a:rPr>
                <a:t>được</a:t>
              </a:r>
              <a:r>
                <a:rPr lang="en-US" sz="3200" b="1" dirty="0">
                  <a:solidFill>
                    <a:srgbClr val="000000"/>
                  </a:solidFill>
                  <a:latin typeface="+mj-lt"/>
                </a:rPr>
                <a:t> </a:t>
              </a:r>
              <a:r>
                <a:rPr lang="en-US" sz="3200" b="1" dirty="0" err="1">
                  <a:solidFill>
                    <a:srgbClr val="000000"/>
                  </a:solidFill>
                  <a:latin typeface="+mj-lt"/>
                </a:rPr>
                <a:t>biến</a:t>
              </a:r>
              <a:r>
                <a:rPr lang="en-US" sz="3200" b="1" dirty="0">
                  <a:solidFill>
                    <a:srgbClr val="000000"/>
                  </a:solidFill>
                  <a:latin typeface="+mj-lt"/>
                </a:rPr>
                <a:t> </a:t>
              </a:r>
              <a:r>
                <a:rPr lang="en-US" sz="3200" b="1" dirty="0" err="1">
                  <a:solidFill>
                    <a:srgbClr val="000000"/>
                  </a:solidFill>
                  <a:latin typeface="+mj-lt"/>
                </a:rPr>
                <a:t>đổi</a:t>
              </a:r>
              <a:r>
                <a:rPr lang="en-US" sz="3200" b="1" dirty="0">
                  <a:solidFill>
                    <a:srgbClr val="000000"/>
                  </a:solidFill>
                  <a:latin typeface="+mj-lt"/>
                </a:rPr>
                <a:t> </a:t>
              </a:r>
              <a:r>
                <a:rPr lang="en-US" sz="3200" b="1" dirty="0" err="1">
                  <a:solidFill>
                    <a:srgbClr val="000000"/>
                  </a:solidFill>
                  <a:latin typeface="+mj-lt"/>
                </a:rPr>
                <a:t>như</a:t>
              </a:r>
              <a:r>
                <a:rPr lang="en-US" sz="3200" b="1" dirty="0">
                  <a:solidFill>
                    <a:srgbClr val="000000"/>
                  </a:solidFill>
                  <a:latin typeface="+mj-lt"/>
                </a:rPr>
                <a:t> </a:t>
              </a:r>
              <a:r>
                <a:rPr lang="en-US" sz="3200" b="1" dirty="0" err="1">
                  <a:solidFill>
                    <a:srgbClr val="000000"/>
                  </a:solidFill>
                  <a:latin typeface="+mj-lt"/>
                </a:rPr>
                <a:t>thê</a:t>
              </a:r>
              <a:r>
                <a:rPr lang="en-US" sz="3200" b="1" dirty="0">
                  <a:solidFill>
                    <a:srgbClr val="000000"/>
                  </a:solidFill>
                  <a:latin typeface="+mj-lt"/>
                </a:rPr>
                <a:t>́ </a:t>
              </a:r>
              <a:r>
                <a:rPr lang="en-US" sz="3200" b="1" dirty="0" err="1">
                  <a:solidFill>
                    <a:srgbClr val="000000"/>
                  </a:solidFill>
                  <a:latin typeface="+mj-lt"/>
                </a:rPr>
                <a:t>nào</a:t>
              </a:r>
              <a:r>
                <a:rPr lang="en-US" sz="3200" b="1" dirty="0">
                  <a:solidFill>
                    <a:srgbClr val="000000"/>
                  </a:solidFill>
                  <a:latin typeface="+mj-lt"/>
                </a:rPr>
                <a:t>?</a:t>
              </a:r>
            </a:p>
          </p:txBody>
        </p:sp>
      </p:grpSp>
      <p:grpSp>
        <p:nvGrpSpPr>
          <p:cNvPr id="11" name="Group 11"/>
          <p:cNvGrpSpPr/>
          <p:nvPr/>
        </p:nvGrpSpPr>
        <p:grpSpPr>
          <a:xfrm>
            <a:off x="152402" y="2599068"/>
            <a:ext cx="11715023" cy="3766822"/>
            <a:chOff x="0" y="-47625"/>
            <a:chExt cx="23436149" cy="5721382"/>
          </a:xfrm>
        </p:grpSpPr>
        <p:pic>
          <p:nvPicPr>
            <p:cNvPr id="12" name="Picture 12"/>
            <p:cNvPicPr>
              <a:picLocks noChangeAspect="1"/>
            </p:cNvPicPr>
            <p:nvPr/>
          </p:nvPicPr>
          <p:blipFill>
            <a:blip r:embed="rId4">
              <a:clrChange>
                <a:clrFrom>
                  <a:srgbClr val="D3D3D3"/>
                </a:clrFrom>
                <a:clrTo>
                  <a:srgbClr val="D3D3D3">
                    <a:alpha val="0"/>
                  </a:srgbClr>
                </a:clrTo>
              </a:clrChange>
              <a:extLst>
                <a:ext uri="{BEBA8EAE-BF5A-486C-A8C5-ECC9F3942E4B}">
                  <a14:imgProps xmlns:a14="http://schemas.microsoft.com/office/drawing/2010/main">
                    <a14:imgLayer r:embed="rId5">
                      <a14:imgEffect>
                        <a14:saturation sat="200000"/>
                      </a14:imgEffect>
                    </a14:imgLayer>
                  </a14:imgProps>
                </a:ext>
              </a:extLst>
            </a:blip>
            <a:srcRect/>
            <a:stretch>
              <a:fillRect/>
            </a:stretch>
          </p:blipFill>
          <p:spPr>
            <a:xfrm>
              <a:off x="170458" y="627157"/>
              <a:ext cx="6660484" cy="5046600"/>
            </a:xfrm>
            <a:prstGeom prst="rect">
              <a:avLst/>
            </a:prstGeom>
          </p:spPr>
        </p:pic>
        <p:grpSp>
          <p:nvGrpSpPr>
            <p:cNvPr id="13" name="Group 13"/>
            <p:cNvGrpSpPr/>
            <p:nvPr/>
          </p:nvGrpSpPr>
          <p:grpSpPr>
            <a:xfrm>
              <a:off x="7279677" y="874882"/>
              <a:ext cx="8929045" cy="4484162"/>
              <a:chOff x="0" y="-38100"/>
              <a:chExt cx="2416851" cy="1213741"/>
            </a:xfrm>
          </p:grpSpPr>
          <p:sp>
            <p:nvSpPr>
              <p:cNvPr id="14" name="Freeform 14"/>
              <p:cNvSpPr/>
              <p:nvPr/>
            </p:nvSpPr>
            <p:spPr>
              <a:xfrm>
                <a:off x="49933" y="5962"/>
                <a:ext cx="2366918" cy="1169679"/>
              </a:xfrm>
              <a:custGeom>
                <a:avLst/>
                <a:gdLst/>
                <a:ahLst/>
                <a:cxnLst/>
                <a:rect l="l" t="t" r="r" b="b"/>
                <a:pathLst>
                  <a:path w="2366918" h="1169679">
                    <a:moveTo>
                      <a:pt x="43935" y="0"/>
                    </a:moveTo>
                    <a:lnTo>
                      <a:pt x="2322983" y="0"/>
                    </a:lnTo>
                    <a:cubicBezTo>
                      <a:pt x="2334635" y="0"/>
                      <a:pt x="2345810" y="4629"/>
                      <a:pt x="2354050" y="12868"/>
                    </a:cubicBezTo>
                    <a:cubicBezTo>
                      <a:pt x="2362289" y="21108"/>
                      <a:pt x="2366918" y="32283"/>
                      <a:pt x="2366918" y="43935"/>
                    </a:cubicBezTo>
                    <a:lnTo>
                      <a:pt x="2366918" y="1125744"/>
                    </a:lnTo>
                    <a:cubicBezTo>
                      <a:pt x="2366918" y="1137397"/>
                      <a:pt x="2362289" y="1148572"/>
                      <a:pt x="2354050" y="1156811"/>
                    </a:cubicBezTo>
                    <a:cubicBezTo>
                      <a:pt x="2345810" y="1165050"/>
                      <a:pt x="2334635" y="1169679"/>
                      <a:pt x="2322983" y="1169679"/>
                    </a:cubicBezTo>
                    <a:lnTo>
                      <a:pt x="43935" y="1169679"/>
                    </a:lnTo>
                    <a:cubicBezTo>
                      <a:pt x="19670" y="1169679"/>
                      <a:pt x="0" y="1150009"/>
                      <a:pt x="0" y="1125744"/>
                    </a:cubicBezTo>
                    <a:lnTo>
                      <a:pt x="0" y="43935"/>
                    </a:lnTo>
                    <a:cubicBezTo>
                      <a:pt x="0" y="32283"/>
                      <a:pt x="4629" y="21108"/>
                      <a:pt x="12868" y="12868"/>
                    </a:cubicBezTo>
                    <a:cubicBezTo>
                      <a:pt x="21108" y="4629"/>
                      <a:pt x="32283" y="0"/>
                      <a:pt x="43935" y="0"/>
                    </a:cubicBezTo>
                    <a:close/>
                  </a:path>
                </a:pathLst>
              </a:custGeom>
              <a:solidFill>
                <a:srgbClr val="FFDE59"/>
              </a:solidFill>
            </p:spPr>
            <p:txBody>
              <a:bodyPr/>
              <a:lstStyle/>
              <a:p>
                <a:endParaRPr lang="en-US"/>
              </a:p>
            </p:txBody>
          </p:sp>
          <p:sp>
            <p:nvSpPr>
              <p:cNvPr id="15" name="TextBox 15"/>
              <p:cNvSpPr txBox="1"/>
              <p:nvPr/>
            </p:nvSpPr>
            <p:spPr>
              <a:xfrm>
                <a:off x="0" y="-38100"/>
                <a:ext cx="812800" cy="850900"/>
              </a:xfrm>
              <a:prstGeom prst="rect">
                <a:avLst/>
              </a:prstGeom>
            </p:spPr>
            <p:txBody>
              <a:bodyPr lIns="50800" tIns="50800" rIns="50800" bIns="50800" rtlCol="0" anchor="ctr"/>
              <a:lstStyle/>
              <a:p>
                <a:pPr algn="ctr">
                  <a:lnSpc>
                    <a:spcPts val="1772"/>
                  </a:lnSpc>
                </a:pPr>
                <a:endParaRPr b="1" i="1">
                  <a:latin typeface="+mj-lt"/>
                </a:endParaRPr>
              </a:p>
            </p:txBody>
          </p:sp>
        </p:grpSp>
        <p:pic>
          <p:nvPicPr>
            <p:cNvPr id="16"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7801014" y="1583936"/>
              <a:ext cx="511628" cy="1182333"/>
            </a:xfrm>
            <a:prstGeom prst="rect">
              <a:avLst/>
            </a:prstGeom>
          </p:spPr>
        </p:pic>
        <p:sp>
          <p:nvSpPr>
            <p:cNvPr id="17" name="TextBox 17"/>
            <p:cNvSpPr txBox="1"/>
            <p:nvPr/>
          </p:nvSpPr>
          <p:spPr>
            <a:xfrm>
              <a:off x="8796285" y="1947944"/>
              <a:ext cx="3883575" cy="512960"/>
            </a:xfrm>
            <a:prstGeom prst="rect">
              <a:avLst/>
            </a:prstGeom>
          </p:spPr>
          <p:txBody>
            <a:bodyPr lIns="0" tIns="0" rIns="0" bIns="0" rtlCol="0" anchor="t">
              <a:spAutoFit/>
            </a:bodyPr>
            <a:lstStyle/>
            <a:p>
              <a:pPr>
                <a:lnSpc>
                  <a:spcPts val="2043"/>
                </a:lnSpc>
              </a:pPr>
              <a:r>
                <a:rPr lang="en-US" b="1" i="1">
                  <a:solidFill>
                    <a:srgbClr val="000000"/>
                  </a:solidFill>
                  <a:latin typeface="+mj-lt"/>
                </a:rPr>
                <a:t>Đường đơn</a:t>
              </a:r>
            </a:p>
          </p:txBody>
        </p:sp>
        <p:pic>
          <p:nvPicPr>
            <p:cNvPr id="18" name="Picture 1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7801014" y="2095564"/>
              <a:ext cx="511628" cy="1182333"/>
            </a:xfrm>
            <a:prstGeom prst="rect">
              <a:avLst/>
            </a:prstGeom>
          </p:spPr>
        </p:pic>
        <p:sp>
          <p:nvSpPr>
            <p:cNvPr id="19" name="TextBox 19"/>
            <p:cNvSpPr txBox="1"/>
            <p:nvPr/>
          </p:nvSpPr>
          <p:spPr>
            <a:xfrm>
              <a:off x="8796285" y="2459572"/>
              <a:ext cx="3883575" cy="512960"/>
            </a:xfrm>
            <a:prstGeom prst="rect">
              <a:avLst/>
            </a:prstGeom>
          </p:spPr>
          <p:txBody>
            <a:bodyPr lIns="0" tIns="0" rIns="0" bIns="0" rtlCol="0" anchor="t">
              <a:spAutoFit/>
            </a:bodyPr>
            <a:lstStyle/>
            <a:p>
              <a:pPr>
                <a:lnSpc>
                  <a:spcPts val="2043"/>
                </a:lnSpc>
              </a:pPr>
              <a:r>
                <a:rPr lang="en-US" b="1" i="1">
                  <a:solidFill>
                    <a:srgbClr val="000000"/>
                  </a:solidFill>
                  <a:latin typeface="+mj-lt"/>
                </a:rPr>
                <a:t>Glycerol và acid béo</a:t>
              </a:r>
            </a:p>
          </p:txBody>
        </p:sp>
        <p:pic>
          <p:nvPicPr>
            <p:cNvPr id="20" name="Picture 2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7801014" y="2607191"/>
              <a:ext cx="511628" cy="1182333"/>
            </a:xfrm>
            <a:prstGeom prst="rect">
              <a:avLst/>
            </a:prstGeom>
          </p:spPr>
        </p:pic>
        <p:sp>
          <p:nvSpPr>
            <p:cNvPr id="21" name="TextBox 21"/>
            <p:cNvSpPr txBox="1"/>
            <p:nvPr/>
          </p:nvSpPr>
          <p:spPr>
            <a:xfrm>
              <a:off x="8796285" y="2971200"/>
              <a:ext cx="3883575" cy="512960"/>
            </a:xfrm>
            <a:prstGeom prst="rect">
              <a:avLst/>
            </a:prstGeom>
          </p:spPr>
          <p:txBody>
            <a:bodyPr lIns="0" tIns="0" rIns="0" bIns="0" rtlCol="0" anchor="t">
              <a:spAutoFit/>
            </a:bodyPr>
            <a:lstStyle/>
            <a:p>
              <a:pPr>
                <a:lnSpc>
                  <a:spcPts val="2043"/>
                </a:lnSpc>
              </a:pPr>
              <a:r>
                <a:rPr lang="en-US" b="1" i="1">
                  <a:solidFill>
                    <a:srgbClr val="000000"/>
                  </a:solidFill>
                  <a:latin typeface="+mj-lt"/>
                </a:rPr>
                <a:t>Amino acid</a:t>
              </a:r>
            </a:p>
          </p:txBody>
        </p:sp>
        <p:pic>
          <p:nvPicPr>
            <p:cNvPr id="22" name="Picture 2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7801014" y="3132162"/>
              <a:ext cx="511628" cy="1182333"/>
            </a:xfrm>
            <a:prstGeom prst="rect">
              <a:avLst/>
            </a:prstGeom>
          </p:spPr>
        </p:pic>
        <p:sp>
          <p:nvSpPr>
            <p:cNvPr id="23" name="TextBox 23"/>
            <p:cNvSpPr txBox="1"/>
            <p:nvPr/>
          </p:nvSpPr>
          <p:spPr>
            <a:xfrm>
              <a:off x="8796285" y="3496170"/>
              <a:ext cx="4565517" cy="512960"/>
            </a:xfrm>
            <a:prstGeom prst="rect">
              <a:avLst/>
            </a:prstGeom>
          </p:spPr>
          <p:txBody>
            <a:bodyPr lIns="0" tIns="0" rIns="0" bIns="0" rtlCol="0" anchor="t">
              <a:spAutoFit/>
            </a:bodyPr>
            <a:lstStyle/>
            <a:p>
              <a:pPr>
                <a:lnSpc>
                  <a:spcPts val="2043"/>
                </a:lnSpc>
              </a:pPr>
              <a:r>
                <a:rPr lang="en-US" b="1" i="1" dirty="0">
                  <a:solidFill>
                    <a:srgbClr val="000000"/>
                  </a:solidFill>
                  <a:latin typeface="+mj-lt"/>
                </a:rPr>
                <a:t>Vitamin </a:t>
              </a:r>
              <a:r>
                <a:rPr lang="en-US" b="1" i="1" dirty="0" err="1">
                  <a:solidFill>
                    <a:srgbClr val="000000"/>
                  </a:solidFill>
                  <a:latin typeface="+mj-lt"/>
                </a:rPr>
                <a:t>và</a:t>
              </a:r>
              <a:r>
                <a:rPr lang="en-US" b="1" i="1" dirty="0">
                  <a:solidFill>
                    <a:srgbClr val="000000"/>
                  </a:solidFill>
                  <a:latin typeface="+mj-lt"/>
                </a:rPr>
                <a:t> </a:t>
              </a:r>
              <a:r>
                <a:rPr lang="en-US" b="1" i="1" dirty="0" err="1">
                  <a:solidFill>
                    <a:srgbClr val="000000"/>
                  </a:solidFill>
                  <a:latin typeface="+mj-lt"/>
                </a:rPr>
                <a:t>chất</a:t>
              </a:r>
              <a:r>
                <a:rPr lang="en-US" b="1" i="1" dirty="0">
                  <a:solidFill>
                    <a:srgbClr val="000000"/>
                  </a:solidFill>
                  <a:latin typeface="+mj-lt"/>
                </a:rPr>
                <a:t> </a:t>
              </a:r>
              <a:r>
                <a:rPr lang="en-US" b="1" i="1" dirty="0" err="1">
                  <a:solidFill>
                    <a:srgbClr val="000000"/>
                  </a:solidFill>
                  <a:latin typeface="+mj-lt"/>
                </a:rPr>
                <a:t>khoáng</a:t>
              </a:r>
              <a:endParaRPr lang="en-US" b="1" i="1" dirty="0">
                <a:solidFill>
                  <a:srgbClr val="000000"/>
                </a:solidFill>
                <a:latin typeface="+mj-lt"/>
              </a:endParaRPr>
            </a:p>
          </p:txBody>
        </p:sp>
        <p:pic>
          <p:nvPicPr>
            <p:cNvPr id="24" name="Picture 2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7801014" y="3653058"/>
              <a:ext cx="511628" cy="1182333"/>
            </a:xfrm>
            <a:prstGeom prst="rect">
              <a:avLst/>
            </a:prstGeom>
          </p:spPr>
        </p:pic>
        <p:sp>
          <p:nvSpPr>
            <p:cNvPr id="25" name="TextBox 25"/>
            <p:cNvSpPr txBox="1"/>
            <p:nvPr/>
          </p:nvSpPr>
          <p:spPr>
            <a:xfrm>
              <a:off x="8796285" y="4017066"/>
              <a:ext cx="4565517" cy="512960"/>
            </a:xfrm>
            <a:prstGeom prst="rect">
              <a:avLst/>
            </a:prstGeom>
          </p:spPr>
          <p:txBody>
            <a:bodyPr lIns="0" tIns="0" rIns="0" bIns="0" rtlCol="0" anchor="t">
              <a:spAutoFit/>
            </a:bodyPr>
            <a:lstStyle/>
            <a:p>
              <a:pPr>
                <a:lnSpc>
                  <a:spcPts val="2043"/>
                </a:lnSpc>
              </a:pPr>
              <a:r>
                <a:rPr lang="en-US" b="1" i="1">
                  <a:solidFill>
                    <a:srgbClr val="000000"/>
                  </a:solidFill>
                  <a:latin typeface="+mj-lt"/>
                </a:rPr>
                <a:t>Nước</a:t>
              </a:r>
            </a:p>
          </p:txBody>
        </p:sp>
        <p:pic>
          <p:nvPicPr>
            <p:cNvPr id="26" name="Picture 26"/>
            <p:cNvPicPr>
              <a:picLocks noChangeAspect="1"/>
            </p:cNvPicPr>
            <p:nvPr/>
          </p:nvPicPr>
          <p:blipFill>
            <a:blip r:embed="rId8"/>
            <a:srcRect t="1915" b="11495"/>
            <a:stretch>
              <a:fillRect/>
            </a:stretch>
          </p:blipFill>
          <p:spPr>
            <a:xfrm>
              <a:off x="13612703" y="1176511"/>
              <a:ext cx="1940549" cy="3257325"/>
            </a:xfrm>
            <a:prstGeom prst="rect">
              <a:avLst/>
            </a:prstGeom>
          </p:spPr>
        </p:pic>
        <p:sp>
          <p:nvSpPr>
            <p:cNvPr id="27" name="TextBox 27"/>
            <p:cNvSpPr txBox="1"/>
            <p:nvPr/>
          </p:nvSpPr>
          <p:spPr>
            <a:xfrm>
              <a:off x="7863618" y="1204611"/>
              <a:ext cx="4823472" cy="512960"/>
            </a:xfrm>
            <a:prstGeom prst="rect">
              <a:avLst/>
            </a:prstGeom>
          </p:spPr>
          <p:txBody>
            <a:bodyPr lIns="0" tIns="0" rIns="0" bIns="0" rtlCol="0" anchor="t">
              <a:spAutoFit/>
            </a:bodyPr>
            <a:lstStyle/>
            <a:p>
              <a:pPr algn="ctr">
                <a:lnSpc>
                  <a:spcPts val="2043"/>
                </a:lnSpc>
              </a:pPr>
              <a:r>
                <a:rPr lang="en-US" b="1" i="1">
                  <a:solidFill>
                    <a:srgbClr val="000000"/>
                  </a:solidFill>
                  <a:latin typeface="+mj-lt"/>
                </a:rPr>
                <a:t>HỆ TIÊU HÓA</a:t>
              </a:r>
            </a:p>
          </p:txBody>
        </p:sp>
        <p:sp>
          <p:nvSpPr>
            <p:cNvPr id="28" name="TextBox 28"/>
            <p:cNvSpPr txBox="1"/>
            <p:nvPr/>
          </p:nvSpPr>
          <p:spPr>
            <a:xfrm>
              <a:off x="12049422" y="4693643"/>
              <a:ext cx="4449295" cy="512960"/>
            </a:xfrm>
            <a:prstGeom prst="rect">
              <a:avLst/>
            </a:prstGeom>
          </p:spPr>
          <p:txBody>
            <a:bodyPr wrap="square" lIns="0" tIns="0" rIns="0" bIns="0" rtlCol="0" anchor="t">
              <a:spAutoFit/>
            </a:bodyPr>
            <a:lstStyle/>
            <a:p>
              <a:pPr algn="ctr">
                <a:lnSpc>
                  <a:spcPts val="2043"/>
                </a:lnSpc>
              </a:pPr>
              <a:r>
                <a:rPr lang="en-US" b="1" i="1" dirty="0" err="1">
                  <a:solidFill>
                    <a:srgbClr val="000000"/>
                  </a:solidFill>
                  <a:latin typeface="+mj-lt"/>
                </a:rPr>
                <a:t>Hấp</a:t>
              </a:r>
              <a:r>
                <a:rPr lang="en-US" b="1" i="1" dirty="0">
                  <a:solidFill>
                    <a:srgbClr val="000000"/>
                  </a:solidFill>
                  <a:latin typeface="+mj-lt"/>
                </a:rPr>
                <a:t> </a:t>
              </a:r>
              <a:r>
                <a:rPr lang="en-US" b="1" i="1" dirty="0" err="1">
                  <a:solidFill>
                    <a:srgbClr val="000000"/>
                  </a:solidFill>
                  <a:latin typeface="+mj-lt"/>
                </a:rPr>
                <a:t>thu</a:t>
              </a:r>
              <a:r>
                <a:rPr lang="en-US" b="1" i="1" dirty="0">
                  <a:solidFill>
                    <a:srgbClr val="000000"/>
                  </a:solidFill>
                  <a:latin typeface="+mj-lt"/>
                </a:rPr>
                <a:t> </a:t>
              </a:r>
              <a:r>
                <a:rPr lang="en-US" b="1" i="1" dirty="0" err="1">
                  <a:solidFill>
                    <a:srgbClr val="000000"/>
                  </a:solidFill>
                  <a:latin typeface="+mj-lt"/>
                </a:rPr>
                <a:t>tại</a:t>
              </a:r>
              <a:r>
                <a:rPr lang="en-US" b="1" i="1" dirty="0">
                  <a:solidFill>
                    <a:srgbClr val="000000"/>
                  </a:solidFill>
                  <a:latin typeface="+mj-lt"/>
                </a:rPr>
                <a:t> </a:t>
              </a:r>
              <a:r>
                <a:rPr lang="en-US" b="1" i="1" dirty="0" err="1">
                  <a:solidFill>
                    <a:srgbClr val="000000"/>
                  </a:solidFill>
                  <a:latin typeface="+mj-lt"/>
                </a:rPr>
                <a:t>lông</a:t>
              </a:r>
              <a:r>
                <a:rPr lang="en-US" b="1" i="1" dirty="0">
                  <a:solidFill>
                    <a:srgbClr val="000000"/>
                  </a:solidFill>
                  <a:latin typeface="+mj-lt"/>
                </a:rPr>
                <a:t> </a:t>
              </a:r>
              <a:r>
                <a:rPr lang="en-US" b="1" i="1" dirty="0" err="1">
                  <a:solidFill>
                    <a:srgbClr val="000000"/>
                  </a:solidFill>
                  <a:latin typeface="+mj-lt"/>
                </a:rPr>
                <a:t>ruột</a:t>
              </a:r>
              <a:endParaRPr lang="en-US" b="1" i="1" dirty="0">
                <a:solidFill>
                  <a:srgbClr val="000000"/>
                </a:solidFill>
                <a:latin typeface="+mj-lt"/>
              </a:endParaRPr>
            </a:p>
          </p:txBody>
        </p:sp>
        <p:grpSp>
          <p:nvGrpSpPr>
            <p:cNvPr id="29" name="Group 29"/>
            <p:cNvGrpSpPr/>
            <p:nvPr/>
          </p:nvGrpSpPr>
          <p:grpSpPr>
            <a:xfrm>
              <a:off x="18812765" y="149506"/>
              <a:ext cx="4623384" cy="5311338"/>
              <a:chOff x="0" y="0"/>
              <a:chExt cx="1103790" cy="1268033"/>
            </a:xfrm>
          </p:grpSpPr>
          <p:sp>
            <p:nvSpPr>
              <p:cNvPr id="30" name="Freeform 30"/>
              <p:cNvSpPr/>
              <p:nvPr/>
            </p:nvSpPr>
            <p:spPr>
              <a:xfrm>
                <a:off x="0" y="0"/>
                <a:ext cx="1103790" cy="1268033"/>
              </a:xfrm>
              <a:custGeom>
                <a:avLst/>
                <a:gdLst/>
                <a:ahLst/>
                <a:cxnLst/>
                <a:rect l="l" t="t" r="r" b="b"/>
                <a:pathLst>
                  <a:path w="1103790" h="1268033">
                    <a:moveTo>
                      <a:pt x="83097" y="0"/>
                    </a:moveTo>
                    <a:lnTo>
                      <a:pt x="1020693" y="0"/>
                    </a:lnTo>
                    <a:cubicBezTo>
                      <a:pt x="1042732" y="0"/>
                      <a:pt x="1063868" y="8755"/>
                      <a:pt x="1079452" y="24339"/>
                    </a:cubicBezTo>
                    <a:cubicBezTo>
                      <a:pt x="1095036" y="39922"/>
                      <a:pt x="1103790" y="61059"/>
                      <a:pt x="1103790" y="83097"/>
                    </a:cubicBezTo>
                    <a:lnTo>
                      <a:pt x="1103790" y="1184936"/>
                    </a:lnTo>
                    <a:cubicBezTo>
                      <a:pt x="1103790" y="1206975"/>
                      <a:pt x="1095036" y="1228111"/>
                      <a:pt x="1079452" y="1243695"/>
                    </a:cubicBezTo>
                    <a:cubicBezTo>
                      <a:pt x="1063868" y="1259278"/>
                      <a:pt x="1042732" y="1268033"/>
                      <a:pt x="1020693" y="1268033"/>
                    </a:cubicBezTo>
                    <a:lnTo>
                      <a:pt x="83097" y="1268033"/>
                    </a:lnTo>
                    <a:cubicBezTo>
                      <a:pt x="61059" y="1268033"/>
                      <a:pt x="39922" y="1259278"/>
                      <a:pt x="24339" y="1243695"/>
                    </a:cubicBezTo>
                    <a:cubicBezTo>
                      <a:pt x="8755" y="1228111"/>
                      <a:pt x="0" y="1206975"/>
                      <a:pt x="0" y="1184936"/>
                    </a:cubicBezTo>
                    <a:lnTo>
                      <a:pt x="0" y="83097"/>
                    </a:lnTo>
                    <a:cubicBezTo>
                      <a:pt x="0" y="61059"/>
                      <a:pt x="8755" y="39922"/>
                      <a:pt x="24339" y="24339"/>
                    </a:cubicBezTo>
                    <a:cubicBezTo>
                      <a:pt x="39922" y="8755"/>
                      <a:pt x="61059" y="0"/>
                      <a:pt x="83097" y="0"/>
                    </a:cubicBezTo>
                    <a:close/>
                  </a:path>
                </a:pathLst>
              </a:custGeom>
              <a:gradFill rotWithShape="1">
                <a:gsLst>
                  <a:gs pos="0">
                    <a:srgbClr val="CDFFD8">
                      <a:alpha val="100000"/>
                    </a:srgbClr>
                  </a:gs>
                  <a:gs pos="100000">
                    <a:srgbClr val="94B9FF">
                      <a:alpha val="100000"/>
                    </a:srgbClr>
                  </a:gs>
                </a:gsLst>
                <a:lin ang="0"/>
              </a:gradFill>
            </p:spPr>
            <p:txBody>
              <a:bodyPr/>
              <a:lstStyle/>
              <a:p>
                <a:endParaRPr lang="en-US"/>
              </a:p>
            </p:txBody>
          </p:sp>
          <p:sp>
            <p:nvSpPr>
              <p:cNvPr id="31" name="TextBox 31"/>
              <p:cNvSpPr txBox="1"/>
              <p:nvPr/>
            </p:nvSpPr>
            <p:spPr>
              <a:xfrm>
                <a:off x="0" y="-38100"/>
                <a:ext cx="812800" cy="850900"/>
              </a:xfrm>
              <a:prstGeom prst="rect">
                <a:avLst/>
              </a:prstGeom>
            </p:spPr>
            <p:txBody>
              <a:bodyPr lIns="69610" tIns="69610" rIns="69610" bIns="69610" rtlCol="0" anchor="ctr"/>
              <a:lstStyle/>
              <a:p>
                <a:pPr algn="ctr">
                  <a:lnSpc>
                    <a:spcPts val="2043"/>
                  </a:lnSpc>
                </a:pPr>
                <a:endParaRPr b="1" i="1">
                  <a:latin typeface="+mj-lt"/>
                </a:endParaRPr>
              </a:p>
            </p:txBody>
          </p:sp>
        </p:grpSp>
        <p:pic>
          <p:nvPicPr>
            <p:cNvPr id="32" name="Picture 32"/>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0012955" y="1368825"/>
              <a:ext cx="2223003" cy="2000703"/>
            </a:xfrm>
            <a:prstGeom prst="rect">
              <a:avLst/>
            </a:prstGeom>
          </p:spPr>
        </p:pic>
        <p:sp>
          <p:nvSpPr>
            <p:cNvPr id="33" name="TextBox 33"/>
            <p:cNvSpPr txBox="1"/>
            <p:nvPr/>
          </p:nvSpPr>
          <p:spPr>
            <a:xfrm>
              <a:off x="20377006" y="552439"/>
              <a:ext cx="1840289" cy="564258"/>
            </a:xfrm>
            <a:prstGeom prst="rect">
              <a:avLst/>
            </a:prstGeom>
          </p:spPr>
          <p:txBody>
            <a:bodyPr wrap="square" lIns="0" tIns="0" rIns="0" bIns="0" rtlCol="0" anchor="t">
              <a:spAutoFit/>
            </a:bodyPr>
            <a:lstStyle/>
            <a:p>
              <a:pPr algn="ctr">
                <a:lnSpc>
                  <a:spcPts val="2316"/>
                </a:lnSpc>
              </a:pPr>
              <a:r>
                <a:rPr lang="en-US" b="1" i="1">
                  <a:solidFill>
                    <a:srgbClr val="000000"/>
                  </a:solidFill>
                  <a:latin typeface="+mj-lt"/>
                </a:rPr>
                <a:t>TẾ BÀO</a:t>
              </a:r>
            </a:p>
          </p:txBody>
        </p:sp>
        <p:sp>
          <p:nvSpPr>
            <p:cNvPr id="34" name="TextBox 34"/>
            <p:cNvSpPr txBox="1"/>
            <p:nvPr/>
          </p:nvSpPr>
          <p:spPr>
            <a:xfrm>
              <a:off x="20105538" y="3783264"/>
              <a:ext cx="2674520" cy="1538883"/>
            </a:xfrm>
            <a:prstGeom prst="rect">
              <a:avLst/>
            </a:prstGeom>
          </p:spPr>
          <p:txBody>
            <a:bodyPr wrap="square" lIns="0" tIns="0" rIns="0" bIns="0" rtlCol="0" anchor="t">
              <a:spAutoFit/>
            </a:bodyPr>
            <a:lstStyle/>
            <a:p>
              <a:pPr algn="ctr">
                <a:lnSpc>
                  <a:spcPts val="1986"/>
                </a:lnSpc>
              </a:pPr>
              <a:r>
                <a:rPr lang="en-US" b="1" i="1">
                  <a:solidFill>
                    <a:srgbClr val="000000"/>
                  </a:solidFill>
                  <a:latin typeface="+mj-lt"/>
                </a:rPr>
                <a:t>Trao đổi chất</a:t>
              </a:r>
            </a:p>
            <a:p>
              <a:pPr algn="ctr">
                <a:lnSpc>
                  <a:spcPts val="1986"/>
                </a:lnSpc>
              </a:pPr>
              <a:r>
                <a:rPr lang="en-US" b="1" i="1">
                  <a:solidFill>
                    <a:srgbClr val="000000"/>
                  </a:solidFill>
                  <a:latin typeface="+mj-lt"/>
                </a:rPr>
                <a:t>Lớn lên</a:t>
              </a:r>
            </a:p>
            <a:p>
              <a:pPr algn="ctr">
                <a:lnSpc>
                  <a:spcPts val="1986"/>
                </a:lnSpc>
              </a:pPr>
              <a:r>
                <a:rPr lang="en-US" b="1" i="1">
                  <a:solidFill>
                    <a:srgbClr val="000000"/>
                  </a:solidFill>
                  <a:latin typeface="+mj-lt"/>
                </a:rPr>
                <a:t>Phân chia</a:t>
              </a:r>
            </a:p>
          </p:txBody>
        </p:sp>
        <p:sp>
          <p:nvSpPr>
            <p:cNvPr id="35" name="TextBox 35"/>
            <p:cNvSpPr txBox="1"/>
            <p:nvPr/>
          </p:nvSpPr>
          <p:spPr>
            <a:xfrm>
              <a:off x="0" y="-47625"/>
              <a:ext cx="7021164" cy="583494"/>
            </a:xfrm>
            <a:prstGeom prst="rect">
              <a:avLst/>
            </a:prstGeom>
          </p:spPr>
          <p:txBody>
            <a:bodyPr lIns="0" tIns="0" rIns="0" bIns="0" rtlCol="0" anchor="t">
              <a:spAutoFit/>
            </a:bodyPr>
            <a:lstStyle/>
            <a:p>
              <a:pPr algn="ctr">
                <a:lnSpc>
                  <a:spcPts val="2371"/>
                </a:lnSpc>
              </a:pPr>
              <a:r>
                <a:rPr lang="en-US" b="1" i="1" dirty="0">
                  <a:solidFill>
                    <a:srgbClr val="000000"/>
                  </a:solidFill>
                  <a:latin typeface="+mj-lt"/>
                </a:rPr>
                <a:t>THỨC ĂN VÀ CHẤT DINH DƯỠNG</a:t>
              </a:r>
            </a:p>
          </p:txBody>
        </p:sp>
        <p:pic>
          <p:nvPicPr>
            <p:cNvPr id="36" name="Picture 3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5563660" y="2545086"/>
              <a:ext cx="4449295" cy="1262487"/>
            </a:xfrm>
            <a:prstGeom prst="rect">
              <a:avLst/>
            </a:prstGeom>
          </p:spPr>
        </p:pic>
        <p:sp>
          <p:nvSpPr>
            <p:cNvPr id="37" name="TextBox 37"/>
            <p:cNvSpPr txBox="1"/>
            <p:nvPr/>
          </p:nvSpPr>
          <p:spPr>
            <a:xfrm>
              <a:off x="16153346" y="1936664"/>
              <a:ext cx="2730045" cy="929742"/>
            </a:xfrm>
            <a:prstGeom prst="rect">
              <a:avLst/>
            </a:prstGeom>
          </p:spPr>
          <p:txBody>
            <a:bodyPr wrap="square" lIns="0" tIns="0" rIns="0" bIns="0" rtlCol="0" anchor="t">
              <a:spAutoFit/>
            </a:bodyPr>
            <a:lstStyle/>
            <a:p>
              <a:pPr algn="ctr">
                <a:lnSpc>
                  <a:spcPts val="1770"/>
                </a:lnSpc>
              </a:pPr>
              <a:r>
                <a:rPr lang="en-US" b="1" i="1" dirty="0">
                  <a:solidFill>
                    <a:srgbClr val="000000"/>
                  </a:solidFill>
                  <a:latin typeface="+mj-lt"/>
                </a:rPr>
                <a:t>HỆ </a:t>
              </a:r>
            </a:p>
            <a:p>
              <a:pPr algn="ctr">
                <a:lnSpc>
                  <a:spcPts val="1770"/>
                </a:lnSpc>
              </a:pPr>
              <a:r>
                <a:rPr lang="en-US" b="1" i="1" dirty="0">
                  <a:solidFill>
                    <a:srgbClr val="000000"/>
                  </a:solidFill>
                  <a:latin typeface="+mj-lt"/>
                </a:rPr>
                <a:t>TUẦN HOÀN</a:t>
              </a:r>
            </a:p>
          </p:txBody>
        </p:sp>
      </p:grpSp>
      <p:sp>
        <p:nvSpPr>
          <p:cNvPr id="38" name="TextBox 38"/>
          <p:cNvSpPr txBox="1"/>
          <p:nvPr/>
        </p:nvSpPr>
        <p:spPr>
          <a:xfrm>
            <a:off x="687210" y="287868"/>
            <a:ext cx="8831549" cy="423193"/>
          </a:xfrm>
          <a:prstGeom prst="rect">
            <a:avLst/>
          </a:prstGeom>
        </p:spPr>
        <p:txBody>
          <a:bodyPr lIns="0" tIns="0" rIns="0" bIns="0" rtlCol="0" anchor="t">
            <a:spAutoFit/>
          </a:bodyPr>
          <a:lstStyle/>
          <a:p>
            <a:pPr>
              <a:lnSpc>
                <a:spcPts val="3266"/>
              </a:lnSpc>
              <a:spcBef>
                <a:spcPct val="0"/>
              </a:spcBef>
            </a:pPr>
            <a:r>
              <a:rPr lang="en-US" sz="2800" b="1" dirty="0">
                <a:solidFill>
                  <a:srgbClr val="000000"/>
                </a:solidFill>
                <a:latin typeface="+mj-lt"/>
              </a:rPr>
              <a:t>I. KHÁI NIỆM CHẤT DINH DƯỠNG VÀ DINH DƯỠNG</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1000"/>
                                        <p:tgtEl>
                                          <p:spTgt spid="38"/>
                                        </p:tgtEl>
                                      </p:cBhvr>
                                    </p:animEffect>
                                    <p:anim calcmode="lin" valueType="num">
                                      <p:cBhvr>
                                        <p:cTn id="8" dur="1000" fill="hold"/>
                                        <p:tgtEl>
                                          <p:spTgt spid="38"/>
                                        </p:tgtEl>
                                        <p:attrNameLst>
                                          <p:attrName>ppt_x</p:attrName>
                                        </p:attrNameLst>
                                      </p:cBhvr>
                                      <p:tavLst>
                                        <p:tav tm="0">
                                          <p:val>
                                            <p:strVal val="#ppt_x"/>
                                          </p:val>
                                        </p:tav>
                                        <p:tav tm="100000">
                                          <p:val>
                                            <p:strVal val="#ppt_x"/>
                                          </p:val>
                                        </p:tav>
                                      </p:tavLst>
                                    </p:anim>
                                    <p:anim calcmode="lin" valueType="num">
                                      <p:cBhvr>
                                        <p:cTn id="9" dur="1000" fill="hold"/>
                                        <p:tgtEl>
                                          <p:spTgt spid="3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1000"/>
                                        <p:tgtEl>
                                          <p:spTgt spid="11"/>
                                        </p:tgtEl>
                                      </p:cBhvr>
                                    </p:animEffect>
                                    <p:anim calcmode="lin" valueType="num">
                                      <p:cBhvr>
                                        <p:cTn id="30" dur="1000" fill="hold"/>
                                        <p:tgtEl>
                                          <p:spTgt spid="11"/>
                                        </p:tgtEl>
                                        <p:attrNameLst>
                                          <p:attrName>ppt_x</p:attrName>
                                        </p:attrNameLst>
                                      </p:cBhvr>
                                      <p:tavLst>
                                        <p:tav tm="0">
                                          <p:val>
                                            <p:strVal val="#ppt_x"/>
                                          </p:val>
                                        </p:tav>
                                        <p:tav tm="100000">
                                          <p:val>
                                            <p:strVal val="#ppt_x"/>
                                          </p:val>
                                        </p:tav>
                                      </p:tavLst>
                                    </p:anim>
                                    <p:anim calcmode="lin" valueType="num">
                                      <p:cBhvr>
                                        <p:cTn id="3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8149" y="-1160587"/>
            <a:ext cx="14780655" cy="2057400"/>
            <a:chOff x="0" y="0"/>
            <a:chExt cx="5840792" cy="812800"/>
          </a:xfrm>
        </p:grpSpPr>
        <p:sp>
          <p:nvSpPr>
            <p:cNvPr id="3" name="Freeform 3"/>
            <p:cNvSpPr/>
            <p:nvPr/>
          </p:nvSpPr>
          <p:spPr>
            <a:xfrm>
              <a:off x="0" y="0"/>
              <a:ext cx="5840792" cy="812800"/>
            </a:xfrm>
            <a:custGeom>
              <a:avLst/>
              <a:gdLst/>
              <a:ahLst/>
              <a:cxnLst/>
              <a:rect l="l" t="t" r="r" b="b"/>
              <a:pathLst>
                <a:path w="5840792" h="812800">
                  <a:moveTo>
                    <a:pt x="0" y="0"/>
                  </a:moveTo>
                  <a:lnTo>
                    <a:pt x="5840792" y="0"/>
                  </a:lnTo>
                  <a:lnTo>
                    <a:pt x="5840792" y="812800"/>
                  </a:lnTo>
                  <a:lnTo>
                    <a:pt x="0" y="812800"/>
                  </a:lnTo>
                  <a:close/>
                </a:path>
              </a:pathLst>
            </a:custGeom>
            <a:gradFill rotWithShape="1">
              <a:gsLst>
                <a:gs pos="0">
                  <a:srgbClr val="FF5757">
                    <a:alpha val="50000"/>
                  </a:srgbClr>
                </a:gs>
                <a:gs pos="100000">
                  <a:srgbClr val="8C52FF">
                    <a:alpha val="50000"/>
                  </a:srgbClr>
                </a:gs>
              </a:gsLst>
              <a:lin ang="0"/>
            </a:gra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Rounded MT Bold" panose="020F0704030504030204" pitchFamily="34" charset="0"/>
              </a:endParaRPr>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87211" y="1"/>
            <a:ext cx="896579" cy="896813"/>
          </a:xfrm>
          <a:prstGeom prst="rect">
            <a:avLst/>
          </a:prstGeom>
        </p:spPr>
      </p:pic>
      <p:pic>
        <p:nvPicPr>
          <p:cNvPr id="6" name="Picture 6"/>
          <p:cNvPicPr>
            <a:picLocks noChangeAspect="1"/>
          </p:cNvPicPr>
          <p:nvPr/>
        </p:nvPicPr>
        <p:blipFill>
          <a:blip r:embed="rId4"/>
          <a:srcRect l="11296" r="11296"/>
          <a:stretch>
            <a:fillRect/>
          </a:stretch>
        </p:blipFill>
        <p:spPr>
          <a:xfrm>
            <a:off x="687210" y="1515534"/>
            <a:ext cx="5408791" cy="4656667"/>
          </a:xfrm>
          <a:prstGeom prst="rect">
            <a:avLst/>
          </a:prstGeom>
        </p:spPr>
      </p:pic>
      <p:pic>
        <p:nvPicPr>
          <p:cNvPr id="7" name="Picture 7"/>
          <p:cNvPicPr>
            <a:picLocks noChangeAspect="1"/>
          </p:cNvPicPr>
          <p:nvPr/>
        </p:nvPicPr>
        <p:blipFill>
          <a:blip r:embed="rId5"/>
          <a:srcRect l="9219" r="9219"/>
          <a:stretch>
            <a:fillRect/>
          </a:stretch>
        </p:blipFill>
        <p:spPr>
          <a:xfrm>
            <a:off x="6258462" y="1515534"/>
            <a:ext cx="5246331" cy="4656667"/>
          </a:xfrm>
          <a:prstGeom prst="rect">
            <a:avLst/>
          </a:prstGeom>
        </p:spPr>
      </p:pic>
      <p:sp>
        <p:nvSpPr>
          <p:cNvPr id="8" name="TextBox 8"/>
          <p:cNvSpPr txBox="1"/>
          <p:nvPr/>
        </p:nvSpPr>
        <p:spPr>
          <a:xfrm>
            <a:off x="1680227" y="227216"/>
            <a:ext cx="8831549" cy="430887"/>
          </a:xfrm>
          <a:prstGeom prst="rect">
            <a:avLst/>
          </a:prstGeom>
        </p:spPr>
        <p:txBody>
          <a:bodyPr lIns="0" tIns="0" rIns="0" bIns="0" rtlCol="0" anchor="t">
            <a:spAutoFit/>
          </a:bodyPr>
          <a:lstStyle/>
          <a:p>
            <a:r>
              <a:rPr lang="en-US" sz="2800" b="1" dirty="0">
                <a:solidFill>
                  <a:srgbClr val="000000"/>
                </a:solidFill>
                <a:latin typeface="+mj-lt"/>
              </a:rPr>
              <a:t>V. AN TOÀN VỆ SINH THỰC PHẨM</a:t>
            </a:r>
          </a:p>
        </p:txBody>
      </p:sp>
      <p:sp>
        <p:nvSpPr>
          <p:cNvPr id="10" name="TextBox 10"/>
          <p:cNvSpPr txBox="1"/>
          <p:nvPr/>
        </p:nvSpPr>
        <p:spPr>
          <a:xfrm>
            <a:off x="2552434" y="6261101"/>
            <a:ext cx="7087135" cy="392415"/>
          </a:xfrm>
          <a:prstGeom prst="rect">
            <a:avLst/>
          </a:prstGeom>
        </p:spPr>
        <p:txBody>
          <a:bodyPr lIns="0" tIns="0" rIns="0" bIns="0" rtlCol="0" anchor="t">
            <a:spAutoFit/>
          </a:bodyPr>
          <a:lstStyle/>
          <a:p>
            <a:pPr algn="ctr">
              <a:lnSpc>
                <a:spcPts val="3266"/>
              </a:lnSpc>
            </a:pPr>
            <a:r>
              <a:rPr lang="en-US" sz="2300" b="1" dirty="0" err="1">
                <a:solidFill>
                  <a:srgbClr val="000000"/>
                </a:solidFill>
                <a:latin typeface="Arial" pitchFamily="34" charset="0"/>
              </a:rPr>
              <a:t>Thực</a:t>
            </a:r>
            <a:r>
              <a:rPr lang="en-US" sz="2300" b="1" dirty="0">
                <a:solidFill>
                  <a:srgbClr val="000000"/>
                </a:solidFill>
                <a:latin typeface="Arial" pitchFamily="34" charset="0"/>
              </a:rPr>
              <a:t> </a:t>
            </a:r>
            <a:r>
              <a:rPr lang="en-US" sz="2300" b="1" dirty="0" err="1">
                <a:solidFill>
                  <a:srgbClr val="000000"/>
                </a:solidFill>
                <a:latin typeface="Arial" pitchFamily="34" charset="0"/>
              </a:rPr>
              <a:t>phẩm</a:t>
            </a:r>
            <a:r>
              <a:rPr lang="en-US" sz="2300" b="1" dirty="0">
                <a:solidFill>
                  <a:srgbClr val="000000"/>
                </a:solidFill>
                <a:latin typeface="Arial" pitchFamily="34" charset="0"/>
              </a:rPr>
              <a:t> </a:t>
            </a:r>
            <a:r>
              <a:rPr lang="en-US" sz="2300" b="1" dirty="0" err="1">
                <a:solidFill>
                  <a:srgbClr val="000000"/>
                </a:solidFill>
                <a:latin typeface="Arial" pitchFamily="34" charset="0"/>
              </a:rPr>
              <a:t>không</a:t>
            </a:r>
            <a:r>
              <a:rPr lang="en-US" sz="2300" b="1" dirty="0">
                <a:solidFill>
                  <a:srgbClr val="000000"/>
                </a:solidFill>
                <a:latin typeface="Arial" pitchFamily="34" charset="0"/>
              </a:rPr>
              <a:t> </a:t>
            </a:r>
            <a:r>
              <a:rPr lang="en-US" sz="2300" b="1" dirty="0" err="1">
                <a:solidFill>
                  <a:srgbClr val="000000"/>
                </a:solidFill>
                <a:latin typeface="Arial" pitchFamily="34" charset="0"/>
              </a:rPr>
              <a:t>đảm</a:t>
            </a:r>
            <a:r>
              <a:rPr lang="en-US" sz="2300" b="1" dirty="0">
                <a:solidFill>
                  <a:srgbClr val="000000"/>
                </a:solidFill>
                <a:latin typeface="Arial" pitchFamily="34" charset="0"/>
              </a:rPr>
              <a:t> </a:t>
            </a:r>
            <a:r>
              <a:rPr lang="en-US" sz="2300" b="1" dirty="0" err="1">
                <a:solidFill>
                  <a:srgbClr val="000000"/>
                </a:solidFill>
                <a:latin typeface="Arial" pitchFamily="34" charset="0"/>
              </a:rPr>
              <a:t>bảo</a:t>
            </a:r>
            <a:r>
              <a:rPr lang="en-US" sz="2300" b="1" dirty="0">
                <a:solidFill>
                  <a:srgbClr val="000000"/>
                </a:solidFill>
                <a:latin typeface="Arial" pitchFamily="34" charset="0"/>
              </a:rPr>
              <a:t> an </a:t>
            </a:r>
            <a:r>
              <a:rPr lang="en-US" sz="2300" b="1" dirty="0" err="1">
                <a:solidFill>
                  <a:srgbClr val="000000"/>
                </a:solidFill>
                <a:latin typeface="Arial" pitchFamily="34" charset="0"/>
              </a:rPr>
              <a:t>toàn</a:t>
            </a:r>
            <a:r>
              <a:rPr lang="en-US" sz="2300" b="1" dirty="0">
                <a:solidFill>
                  <a:srgbClr val="000000"/>
                </a:solidFill>
                <a:latin typeface="Arial" pitchFamily="34" charset="0"/>
              </a:rPr>
              <a:t> </a:t>
            </a:r>
            <a:r>
              <a:rPr lang="en-US" sz="2300" b="1" dirty="0" err="1">
                <a:solidFill>
                  <a:srgbClr val="000000"/>
                </a:solidFill>
                <a:latin typeface="Arial" pitchFamily="34" charset="0"/>
              </a:rPr>
              <a:t>vệ</a:t>
            </a:r>
            <a:r>
              <a:rPr lang="en-US" sz="2300" b="1" dirty="0">
                <a:solidFill>
                  <a:srgbClr val="000000"/>
                </a:solidFill>
                <a:latin typeface="Arial" pitchFamily="34" charset="0"/>
              </a:rPr>
              <a:t> </a:t>
            </a:r>
            <a:r>
              <a:rPr lang="en-US" sz="2300" b="1" dirty="0" err="1">
                <a:solidFill>
                  <a:srgbClr val="000000"/>
                </a:solidFill>
                <a:latin typeface="Arial" pitchFamily="34" charset="0"/>
              </a:rPr>
              <a:t>sinh</a:t>
            </a:r>
            <a:endParaRPr lang="en-US" sz="2300" b="1" dirty="0">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8149" y="-1160587"/>
            <a:ext cx="14780655" cy="2057400"/>
            <a:chOff x="0" y="0"/>
            <a:chExt cx="5840792" cy="812800"/>
          </a:xfrm>
        </p:grpSpPr>
        <p:sp>
          <p:nvSpPr>
            <p:cNvPr id="3" name="Freeform 3"/>
            <p:cNvSpPr/>
            <p:nvPr/>
          </p:nvSpPr>
          <p:spPr>
            <a:xfrm>
              <a:off x="0" y="0"/>
              <a:ext cx="5840792" cy="812800"/>
            </a:xfrm>
            <a:custGeom>
              <a:avLst/>
              <a:gdLst/>
              <a:ahLst/>
              <a:cxnLst/>
              <a:rect l="l" t="t" r="r" b="b"/>
              <a:pathLst>
                <a:path w="5840792" h="812800">
                  <a:moveTo>
                    <a:pt x="0" y="0"/>
                  </a:moveTo>
                  <a:lnTo>
                    <a:pt x="5840792" y="0"/>
                  </a:lnTo>
                  <a:lnTo>
                    <a:pt x="5840792" y="812800"/>
                  </a:lnTo>
                  <a:lnTo>
                    <a:pt x="0" y="812800"/>
                  </a:lnTo>
                  <a:close/>
                </a:path>
              </a:pathLst>
            </a:custGeom>
            <a:gradFill rotWithShape="1">
              <a:gsLst>
                <a:gs pos="0">
                  <a:srgbClr val="FF5757">
                    <a:alpha val="50000"/>
                  </a:srgbClr>
                </a:gs>
                <a:gs pos="100000">
                  <a:srgbClr val="8C52FF">
                    <a:alpha val="50000"/>
                  </a:srgbClr>
                </a:gs>
              </a:gsLst>
              <a:lin ang="0"/>
            </a:gra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Rounded MT Bold" panose="020F0704030504030204" pitchFamily="34" charset="0"/>
              </a:endParaRPr>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87211" y="1"/>
            <a:ext cx="896579" cy="896813"/>
          </a:xfrm>
          <a:prstGeom prst="rect">
            <a:avLst/>
          </a:prstGeom>
        </p:spPr>
      </p:pic>
      <p:pic>
        <p:nvPicPr>
          <p:cNvPr id="6" name="Picture 6"/>
          <p:cNvPicPr>
            <a:picLocks noChangeAspect="1"/>
          </p:cNvPicPr>
          <p:nvPr/>
        </p:nvPicPr>
        <p:blipFill>
          <a:blip r:embed="rId4"/>
          <a:srcRect l="11296" r="11296"/>
          <a:stretch>
            <a:fillRect/>
          </a:stretch>
        </p:blipFill>
        <p:spPr>
          <a:xfrm>
            <a:off x="687210" y="1515534"/>
            <a:ext cx="5408791" cy="4656667"/>
          </a:xfrm>
          <a:prstGeom prst="rect">
            <a:avLst/>
          </a:prstGeom>
        </p:spPr>
      </p:pic>
      <p:pic>
        <p:nvPicPr>
          <p:cNvPr id="7" name="Picture 7"/>
          <p:cNvPicPr>
            <a:picLocks noChangeAspect="1"/>
          </p:cNvPicPr>
          <p:nvPr/>
        </p:nvPicPr>
        <p:blipFill>
          <a:blip r:embed="rId5"/>
          <a:srcRect l="12243" r="12243"/>
          <a:stretch>
            <a:fillRect/>
          </a:stretch>
        </p:blipFill>
        <p:spPr>
          <a:xfrm>
            <a:off x="6228327" y="1515534"/>
            <a:ext cx="5276464" cy="4656667"/>
          </a:xfrm>
          <a:prstGeom prst="rect">
            <a:avLst/>
          </a:prstGeom>
        </p:spPr>
      </p:pic>
      <p:sp>
        <p:nvSpPr>
          <p:cNvPr id="8" name="TextBox 8"/>
          <p:cNvSpPr txBox="1"/>
          <p:nvPr/>
        </p:nvSpPr>
        <p:spPr>
          <a:xfrm>
            <a:off x="1680227" y="227216"/>
            <a:ext cx="8831549" cy="430887"/>
          </a:xfrm>
          <a:prstGeom prst="rect">
            <a:avLst/>
          </a:prstGeom>
        </p:spPr>
        <p:txBody>
          <a:bodyPr lIns="0" tIns="0" rIns="0" bIns="0" rtlCol="0" anchor="t">
            <a:spAutoFit/>
          </a:bodyPr>
          <a:lstStyle/>
          <a:p>
            <a:r>
              <a:rPr lang="en-US" sz="2800" b="1" dirty="0">
                <a:solidFill>
                  <a:srgbClr val="000000"/>
                </a:solidFill>
                <a:latin typeface="+mj-lt"/>
              </a:rPr>
              <a:t>V. AN TOÀN VỆ SINH THỰC PHẨM</a:t>
            </a:r>
          </a:p>
        </p:txBody>
      </p:sp>
      <p:sp>
        <p:nvSpPr>
          <p:cNvPr id="10" name="TextBox 10"/>
          <p:cNvSpPr txBox="1"/>
          <p:nvPr/>
        </p:nvSpPr>
        <p:spPr>
          <a:xfrm>
            <a:off x="2552434" y="6261101"/>
            <a:ext cx="7087135" cy="392415"/>
          </a:xfrm>
          <a:prstGeom prst="rect">
            <a:avLst/>
          </a:prstGeom>
        </p:spPr>
        <p:txBody>
          <a:bodyPr lIns="0" tIns="0" rIns="0" bIns="0" rtlCol="0" anchor="t">
            <a:spAutoFit/>
          </a:bodyPr>
          <a:lstStyle/>
          <a:p>
            <a:pPr algn="ctr">
              <a:lnSpc>
                <a:spcPts val="3266"/>
              </a:lnSpc>
            </a:pPr>
            <a:r>
              <a:rPr lang="en-US" sz="2300" b="1" dirty="0" err="1">
                <a:solidFill>
                  <a:srgbClr val="000000"/>
                </a:solidFill>
                <a:latin typeface="Arial" pitchFamily="34" charset="0"/>
              </a:rPr>
              <a:t>Thực</a:t>
            </a:r>
            <a:r>
              <a:rPr lang="en-US" sz="2300" b="1" dirty="0">
                <a:solidFill>
                  <a:srgbClr val="000000"/>
                </a:solidFill>
                <a:latin typeface="Arial" pitchFamily="34" charset="0"/>
              </a:rPr>
              <a:t> </a:t>
            </a:r>
            <a:r>
              <a:rPr lang="en-US" sz="2300" b="1" dirty="0" err="1">
                <a:solidFill>
                  <a:srgbClr val="000000"/>
                </a:solidFill>
                <a:latin typeface="Arial" pitchFamily="34" charset="0"/>
              </a:rPr>
              <a:t>phẩm</a:t>
            </a:r>
            <a:r>
              <a:rPr lang="en-US" sz="2300" b="1" dirty="0">
                <a:solidFill>
                  <a:srgbClr val="000000"/>
                </a:solidFill>
                <a:latin typeface="Arial" pitchFamily="34" charset="0"/>
              </a:rPr>
              <a:t> </a:t>
            </a:r>
            <a:r>
              <a:rPr lang="en-US" sz="2300" b="1" dirty="0" err="1">
                <a:solidFill>
                  <a:srgbClr val="000000"/>
                </a:solidFill>
                <a:latin typeface="Arial" pitchFamily="34" charset="0"/>
              </a:rPr>
              <a:t>không</a:t>
            </a:r>
            <a:r>
              <a:rPr lang="en-US" sz="2300" b="1" dirty="0">
                <a:solidFill>
                  <a:srgbClr val="000000"/>
                </a:solidFill>
                <a:latin typeface="Arial" pitchFamily="34" charset="0"/>
              </a:rPr>
              <a:t> </a:t>
            </a:r>
            <a:r>
              <a:rPr lang="en-US" sz="2300" b="1" dirty="0" err="1">
                <a:solidFill>
                  <a:srgbClr val="000000"/>
                </a:solidFill>
                <a:latin typeface="Arial" pitchFamily="34" charset="0"/>
              </a:rPr>
              <a:t>đảm</a:t>
            </a:r>
            <a:r>
              <a:rPr lang="en-US" sz="2300" b="1" dirty="0">
                <a:solidFill>
                  <a:srgbClr val="000000"/>
                </a:solidFill>
                <a:latin typeface="Arial" pitchFamily="34" charset="0"/>
              </a:rPr>
              <a:t> </a:t>
            </a:r>
            <a:r>
              <a:rPr lang="en-US" sz="2300" b="1" dirty="0" err="1">
                <a:solidFill>
                  <a:srgbClr val="000000"/>
                </a:solidFill>
                <a:latin typeface="Arial" pitchFamily="34" charset="0"/>
              </a:rPr>
              <a:t>bảo</a:t>
            </a:r>
            <a:r>
              <a:rPr lang="en-US" sz="2300" b="1" dirty="0">
                <a:solidFill>
                  <a:srgbClr val="000000"/>
                </a:solidFill>
                <a:latin typeface="Arial" pitchFamily="34" charset="0"/>
              </a:rPr>
              <a:t> an </a:t>
            </a:r>
            <a:r>
              <a:rPr lang="en-US" sz="2300" b="1" dirty="0" err="1">
                <a:solidFill>
                  <a:srgbClr val="000000"/>
                </a:solidFill>
                <a:latin typeface="Arial" pitchFamily="34" charset="0"/>
              </a:rPr>
              <a:t>toàn</a:t>
            </a:r>
            <a:r>
              <a:rPr lang="en-US" sz="2300" b="1" dirty="0">
                <a:solidFill>
                  <a:srgbClr val="000000"/>
                </a:solidFill>
                <a:latin typeface="Arial" pitchFamily="34" charset="0"/>
              </a:rPr>
              <a:t> </a:t>
            </a:r>
            <a:r>
              <a:rPr lang="en-US" sz="2300" b="1" dirty="0" err="1">
                <a:solidFill>
                  <a:srgbClr val="000000"/>
                </a:solidFill>
                <a:latin typeface="Arial" pitchFamily="34" charset="0"/>
              </a:rPr>
              <a:t>vệ</a:t>
            </a:r>
            <a:r>
              <a:rPr lang="en-US" sz="2300" b="1" dirty="0">
                <a:solidFill>
                  <a:srgbClr val="000000"/>
                </a:solidFill>
                <a:latin typeface="Arial" pitchFamily="34" charset="0"/>
              </a:rPr>
              <a:t> </a:t>
            </a:r>
            <a:r>
              <a:rPr lang="en-US" sz="2300" b="1" dirty="0" err="1">
                <a:solidFill>
                  <a:srgbClr val="000000"/>
                </a:solidFill>
                <a:latin typeface="Arial" pitchFamily="34" charset="0"/>
              </a:rPr>
              <a:t>sinh</a:t>
            </a:r>
            <a:endParaRPr lang="en-US" sz="2300" b="1" dirty="0">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8149" y="-1160587"/>
            <a:ext cx="14780655" cy="2057400"/>
            <a:chOff x="0" y="0"/>
            <a:chExt cx="5840792" cy="812800"/>
          </a:xfrm>
        </p:grpSpPr>
        <p:sp>
          <p:nvSpPr>
            <p:cNvPr id="3" name="Freeform 3"/>
            <p:cNvSpPr/>
            <p:nvPr/>
          </p:nvSpPr>
          <p:spPr>
            <a:xfrm>
              <a:off x="0" y="0"/>
              <a:ext cx="5840792" cy="812800"/>
            </a:xfrm>
            <a:custGeom>
              <a:avLst/>
              <a:gdLst/>
              <a:ahLst/>
              <a:cxnLst/>
              <a:rect l="l" t="t" r="r" b="b"/>
              <a:pathLst>
                <a:path w="5840792" h="812800">
                  <a:moveTo>
                    <a:pt x="0" y="0"/>
                  </a:moveTo>
                  <a:lnTo>
                    <a:pt x="5840792" y="0"/>
                  </a:lnTo>
                  <a:lnTo>
                    <a:pt x="5840792" y="812800"/>
                  </a:lnTo>
                  <a:lnTo>
                    <a:pt x="0" y="812800"/>
                  </a:lnTo>
                  <a:close/>
                </a:path>
              </a:pathLst>
            </a:custGeom>
            <a:gradFill rotWithShape="1">
              <a:gsLst>
                <a:gs pos="0">
                  <a:srgbClr val="FF5757">
                    <a:alpha val="50000"/>
                  </a:srgbClr>
                </a:gs>
                <a:gs pos="100000">
                  <a:srgbClr val="8C52FF">
                    <a:alpha val="50000"/>
                  </a:srgbClr>
                </a:gs>
              </a:gsLst>
              <a:lin ang="0"/>
            </a:gra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b="1">
                <a:latin typeface="Arial Rounded MT Bold" panose="020F0704030504030204" pitchFamily="34" charset="0"/>
              </a:endParaRPr>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87211" y="1"/>
            <a:ext cx="896579" cy="896813"/>
          </a:xfrm>
          <a:prstGeom prst="rect">
            <a:avLst/>
          </a:prstGeom>
        </p:spPr>
      </p:pic>
      <p:sp>
        <p:nvSpPr>
          <p:cNvPr id="6" name="TextBox 6"/>
          <p:cNvSpPr txBox="1"/>
          <p:nvPr/>
        </p:nvSpPr>
        <p:spPr>
          <a:xfrm>
            <a:off x="1680227" y="227216"/>
            <a:ext cx="8831549" cy="430887"/>
          </a:xfrm>
          <a:prstGeom prst="rect">
            <a:avLst/>
          </a:prstGeom>
        </p:spPr>
        <p:txBody>
          <a:bodyPr lIns="0" tIns="0" rIns="0" bIns="0" rtlCol="0" anchor="t">
            <a:spAutoFit/>
          </a:bodyPr>
          <a:lstStyle/>
          <a:p>
            <a:r>
              <a:rPr lang="en-US" sz="2800" b="1" dirty="0">
                <a:solidFill>
                  <a:srgbClr val="000000"/>
                </a:solidFill>
                <a:latin typeface="+mj-lt"/>
              </a:rPr>
              <a:t>V. AN TOÀN VỆ SINH THỰC PHẨM</a:t>
            </a:r>
          </a:p>
        </p:txBody>
      </p:sp>
      <p:sp>
        <p:nvSpPr>
          <p:cNvPr id="7" name="TextBox 7"/>
          <p:cNvSpPr txBox="1"/>
          <p:nvPr/>
        </p:nvSpPr>
        <p:spPr>
          <a:xfrm>
            <a:off x="1233909" y="868657"/>
            <a:ext cx="6584163" cy="423193"/>
          </a:xfrm>
          <a:prstGeom prst="rect">
            <a:avLst/>
          </a:prstGeom>
        </p:spPr>
        <p:txBody>
          <a:bodyPr lIns="0" tIns="0" rIns="0" bIns="0" rtlCol="0" anchor="t">
            <a:spAutoFit/>
          </a:bodyPr>
          <a:lstStyle/>
          <a:p>
            <a:pPr>
              <a:lnSpc>
                <a:spcPts val="3266"/>
              </a:lnSpc>
              <a:spcBef>
                <a:spcPct val="0"/>
              </a:spcBef>
            </a:pPr>
            <a:r>
              <a:rPr lang="en-US" sz="2800" b="1" dirty="0">
                <a:solidFill>
                  <a:srgbClr val="000000"/>
                </a:solidFill>
                <a:latin typeface="+mj-lt"/>
              </a:rPr>
              <a:t>1. An </a:t>
            </a:r>
            <a:r>
              <a:rPr lang="en-US" sz="2800" b="1" dirty="0" err="1">
                <a:solidFill>
                  <a:srgbClr val="000000"/>
                </a:solidFill>
                <a:latin typeface="+mj-lt"/>
              </a:rPr>
              <a:t>toàn</a:t>
            </a:r>
            <a:r>
              <a:rPr lang="en-US" sz="2800" b="1" dirty="0">
                <a:solidFill>
                  <a:srgbClr val="000000"/>
                </a:solidFill>
                <a:latin typeface="+mj-lt"/>
              </a:rPr>
              <a:t> </a:t>
            </a:r>
            <a:r>
              <a:rPr lang="en-US" sz="2800" b="1" dirty="0" err="1">
                <a:solidFill>
                  <a:srgbClr val="000000"/>
                </a:solidFill>
                <a:latin typeface="+mj-lt"/>
              </a:rPr>
              <a:t>vệ</a:t>
            </a:r>
            <a:r>
              <a:rPr lang="en-US" sz="2800" b="1" dirty="0">
                <a:solidFill>
                  <a:srgbClr val="000000"/>
                </a:solidFill>
                <a:latin typeface="+mj-lt"/>
              </a:rPr>
              <a:t> </a:t>
            </a:r>
            <a:r>
              <a:rPr lang="en-US" sz="2800" b="1" dirty="0" err="1">
                <a:solidFill>
                  <a:srgbClr val="000000"/>
                </a:solidFill>
                <a:latin typeface="+mj-lt"/>
              </a:rPr>
              <a:t>sinh</a:t>
            </a:r>
            <a:r>
              <a:rPr lang="en-US" sz="2800" b="1" dirty="0">
                <a:solidFill>
                  <a:srgbClr val="000000"/>
                </a:solidFill>
                <a:latin typeface="+mj-lt"/>
              </a:rPr>
              <a:t> </a:t>
            </a:r>
            <a:r>
              <a:rPr lang="en-US" sz="2800" b="1" dirty="0" err="1">
                <a:solidFill>
                  <a:srgbClr val="000000"/>
                </a:solidFill>
                <a:latin typeface="+mj-lt"/>
              </a:rPr>
              <a:t>thực</a:t>
            </a:r>
            <a:r>
              <a:rPr lang="en-US" sz="2800" b="1" dirty="0">
                <a:solidFill>
                  <a:srgbClr val="000000"/>
                </a:solidFill>
                <a:latin typeface="+mj-lt"/>
              </a:rPr>
              <a:t> </a:t>
            </a:r>
            <a:r>
              <a:rPr lang="en-US" sz="2800" b="1" dirty="0" err="1">
                <a:solidFill>
                  <a:srgbClr val="000000"/>
                </a:solidFill>
                <a:latin typeface="+mj-lt"/>
              </a:rPr>
              <a:t>phẩm</a:t>
            </a:r>
            <a:endParaRPr lang="en-US" sz="2800" b="1" dirty="0">
              <a:solidFill>
                <a:srgbClr val="000000"/>
              </a:solidFill>
              <a:latin typeface="+mj-lt"/>
            </a:endParaRPr>
          </a:p>
        </p:txBody>
      </p:sp>
      <p:grpSp>
        <p:nvGrpSpPr>
          <p:cNvPr id="8" name="Group 8"/>
          <p:cNvGrpSpPr/>
          <p:nvPr/>
        </p:nvGrpSpPr>
        <p:grpSpPr>
          <a:xfrm>
            <a:off x="687210" y="1515534"/>
            <a:ext cx="11047590" cy="5113867"/>
            <a:chOff x="0" y="0"/>
            <a:chExt cx="5920967" cy="2548147"/>
          </a:xfrm>
        </p:grpSpPr>
        <p:sp>
          <p:nvSpPr>
            <p:cNvPr id="9" name="Freeform 9"/>
            <p:cNvSpPr/>
            <p:nvPr/>
          </p:nvSpPr>
          <p:spPr>
            <a:xfrm>
              <a:off x="0" y="0"/>
              <a:ext cx="5920967" cy="2548147"/>
            </a:xfrm>
            <a:custGeom>
              <a:avLst/>
              <a:gdLst/>
              <a:ahLst/>
              <a:cxnLst/>
              <a:rect l="l" t="t" r="r" b="b"/>
              <a:pathLst>
                <a:path w="5920967" h="2548147">
                  <a:moveTo>
                    <a:pt x="5796507" y="59690"/>
                  </a:moveTo>
                  <a:cubicBezTo>
                    <a:pt x="5832067" y="59690"/>
                    <a:pt x="5861277" y="88900"/>
                    <a:pt x="5861277" y="124460"/>
                  </a:cubicBezTo>
                  <a:lnTo>
                    <a:pt x="5861277" y="2423687"/>
                  </a:lnTo>
                  <a:cubicBezTo>
                    <a:pt x="5861277" y="2459247"/>
                    <a:pt x="5832067" y="2488457"/>
                    <a:pt x="5796507" y="2488457"/>
                  </a:cubicBezTo>
                  <a:lnTo>
                    <a:pt x="124460" y="2488457"/>
                  </a:lnTo>
                  <a:cubicBezTo>
                    <a:pt x="88900" y="2488457"/>
                    <a:pt x="59690" y="2459247"/>
                    <a:pt x="59690" y="2423687"/>
                  </a:cubicBezTo>
                  <a:lnTo>
                    <a:pt x="59690" y="124460"/>
                  </a:lnTo>
                  <a:cubicBezTo>
                    <a:pt x="59690" y="88900"/>
                    <a:pt x="88900" y="59690"/>
                    <a:pt x="124460" y="59690"/>
                  </a:cubicBezTo>
                  <a:lnTo>
                    <a:pt x="5796507" y="59690"/>
                  </a:lnTo>
                  <a:moveTo>
                    <a:pt x="5796507" y="0"/>
                  </a:moveTo>
                  <a:lnTo>
                    <a:pt x="124460" y="0"/>
                  </a:lnTo>
                  <a:cubicBezTo>
                    <a:pt x="55880" y="0"/>
                    <a:pt x="0" y="55880"/>
                    <a:pt x="0" y="124460"/>
                  </a:cubicBezTo>
                  <a:lnTo>
                    <a:pt x="0" y="2423687"/>
                  </a:lnTo>
                  <a:cubicBezTo>
                    <a:pt x="0" y="2492267"/>
                    <a:pt x="55880" y="2548147"/>
                    <a:pt x="124460" y="2548147"/>
                  </a:cubicBezTo>
                  <a:lnTo>
                    <a:pt x="5796507" y="2548147"/>
                  </a:lnTo>
                  <a:cubicBezTo>
                    <a:pt x="5865087" y="2548147"/>
                    <a:pt x="5920967" y="2492267"/>
                    <a:pt x="5920967" y="2423687"/>
                  </a:cubicBezTo>
                  <a:lnTo>
                    <a:pt x="5920967" y="124460"/>
                  </a:lnTo>
                  <a:cubicBezTo>
                    <a:pt x="5920967" y="55880"/>
                    <a:pt x="5865087" y="0"/>
                    <a:pt x="5796507" y="0"/>
                  </a:cubicBezTo>
                  <a:close/>
                </a:path>
              </a:pathLst>
            </a:custGeom>
            <a:solidFill>
              <a:srgbClr val="7ED957"/>
            </a:solidFill>
          </p:spPr>
          <p:txBody>
            <a:bodyPr/>
            <a:lstStyle/>
            <a:p>
              <a:endParaRPr lang="en-US"/>
            </a:p>
          </p:txBody>
        </p:sp>
      </p:grpSp>
      <p:grpSp>
        <p:nvGrpSpPr>
          <p:cNvPr id="10" name="Group 10"/>
          <p:cNvGrpSpPr/>
          <p:nvPr/>
        </p:nvGrpSpPr>
        <p:grpSpPr>
          <a:xfrm>
            <a:off x="969010" y="1602088"/>
            <a:ext cx="10126397" cy="2020746"/>
            <a:chOff x="8136" y="-324892"/>
            <a:chExt cx="20258069" cy="4041490"/>
          </a:xfrm>
        </p:grpSpPr>
        <p:grpSp>
          <p:nvGrpSpPr>
            <p:cNvPr id="11" name="Group 11"/>
            <p:cNvGrpSpPr>
              <a:grpSpLocks noChangeAspect="1"/>
            </p:cNvGrpSpPr>
            <p:nvPr/>
          </p:nvGrpSpPr>
          <p:grpSpPr>
            <a:xfrm rot="5400000">
              <a:off x="-109103" y="687401"/>
              <a:ext cx="1749837" cy="1515359"/>
              <a:chOff x="2069065" y="-29525"/>
              <a:chExt cx="6350000" cy="5499100"/>
            </a:xfrm>
          </p:grpSpPr>
          <p:sp>
            <p:nvSpPr>
              <p:cNvPr id="12" name="Freeform 12"/>
              <p:cNvSpPr/>
              <p:nvPr/>
            </p:nvSpPr>
            <p:spPr>
              <a:xfrm>
                <a:off x="2069065" y="-29525"/>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237952"/>
              </a:solidFill>
            </p:spPr>
            <p:txBody>
              <a:bodyPr/>
              <a:lstStyle/>
              <a:p>
                <a:endParaRPr lang="en-US" sz="2800"/>
              </a:p>
            </p:txBody>
          </p:sp>
        </p:grpSp>
        <p:sp>
          <p:nvSpPr>
            <p:cNvPr id="13" name="TextBox 13"/>
            <p:cNvSpPr txBox="1"/>
            <p:nvPr/>
          </p:nvSpPr>
          <p:spPr>
            <a:xfrm>
              <a:off x="1540513" y="-324892"/>
              <a:ext cx="18725692" cy="4041490"/>
            </a:xfrm>
            <a:prstGeom prst="rect">
              <a:avLst/>
            </a:prstGeom>
          </p:spPr>
          <p:txBody>
            <a:bodyPr lIns="0" tIns="0" rIns="0" bIns="0" rtlCol="0" anchor="t">
              <a:spAutoFit/>
            </a:bodyPr>
            <a:lstStyle/>
            <a:p>
              <a:pPr algn="just">
                <a:lnSpc>
                  <a:spcPct val="120000"/>
                </a:lnSpc>
              </a:pPr>
              <a:r>
                <a:rPr lang="en-US" sz="2800" b="1" dirty="0" err="1">
                  <a:solidFill>
                    <a:srgbClr val="000000"/>
                  </a:solidFill>
                  <a:latin typeface="Arial" pitchFamily="34" charset="0"/>
                </a:rPr>
                <a:t>Khi</a:t>
              </a:r>
              <a:r>
                <a:rPr lang="en-US" sz="2800" b="1" dirty="0">
                  <a:solidFill>
                    <a:srgbClr val="000000"/>
                  </a:solidFill>
                  <a:latin typeface="Arial" pitchFamily="34" charset="0"/>
                </a:rPr>
                <a:t> </a:t>
              </a:r>
              <a:r>
                <a:rPr lang="en-US" sz="2800" b="1" dirty="0" err="1">
                  <a:solidFill>
                    <a:srgbClr val="000000"/>
                  </a:solidFill>
                  <a:latin typeface="Arial" pitchFamily="34" charset="0"/>
                </a:rPr>
                <a:t>sử</a:t>
              </a:r>
              <a:r>
                <a:rPr lang="en-US" sz="2800" b="1" dirty="0">
                  <a:solidFill>
                    <a:srgbClr val="000000"/>
                  </a:solidFill>
                  <a:latin typeface="Arial" pitchFamily="34" charset="0"/>
                </a:rPr>
                <a:t> </a:t>
              </a:r>
              <a:r>
                <a:rPr lang="en-US" sz="2800" b="1" dirty="0" err="1">
                  <a:solidFill>
                    <a:srgbClr val="000000"/>
                  </a:solidFill>
                  <a:latin typeface="Arial" pitchFamily="34" charset="0"/>
                </a:rPr>
                <a:t>dụng</a:t>
              </a:r>
              <a:r>
                <a:rPr lang="en-US" sz="2800" b="1" dirty="0">
                  <a:solidFill>
                    <a:srgbClr val="000000"/>
                  </a:solidFill>
                  <a:latin typeface="Arial" pitchFamily="34" charset="0"/>
                </a:rPr>
                <a:t> </a:t>
              </a:r>
              <a:r>
                <a:rPr lang="en-US" sz="2800" b="1" dirty="0" err="1">
                  <a:solidFill>
                    <a:srgbClr val="000000"/>
                  </a:solidFill>
                  <a:latin typeface="Arial" pitchFamily="34" charset="0"/>
                </a:rPr>
                <a:t>thực</a:t>
              </a:r>
              <a:r>
                <a:rPr lang="en-US" sz="2800" b="1" dirty="0">
                  <a:solidFill>
                    <a:srgbClr val="000000"/>
                  </a:solidFill>
                  <a:latin typeface="Arial" pitchFamily="34" charset="0"/>
                </a:rPr>
                <a:t> </a:t>
              </a:r>
              <a:r>
                <a:rPr lang="en-US" sz="2800" b="1" dirty="0" err="1">
                  <a:solidFill>
                    <a:srgbClr val="000000"/>
                  </a:solidFill>
                  <a:latin typeface="Arial" pitchFamily="34" charset="0"/>
                </a:rPr>
                <a:t>phẩm</a:t>
              </a:r>
              <a:r>
                <a:rPr lang="en-US" sz="2800" b="1" dirty="0">
                  <a:solidFill>
                    <a:srgbClr val="000000"/>
                  </a:solidFill>
                  <a:latin typeface="Arial" pitchFamily="34" charset="0"/>
                </a:rPr>
                <a:t> </a:t>
              </a:r>
              <a:r>
                <a:rPr lang="en-US" sz="2800" b="1" dirty="0" err="1">
                  <a:solidFill>
                    <a:srgbClr val="000000"/>
                  </a:solidFill>
                  <a:latin typeface="Arial" pitchFamily="34" charset="0"/>
                </a:rPr>
                <a:t>bị</a:t>
              </a:r>
              <a:r>
                <a:rPr lang="en-US" sz="2800" b="1" dirty="0">
                  <a:solidFill>
                    <a:srgbClr val="000000"/>
                  </a:solidFill>
                  <a:latin typeface="Arial" pitchFamily="34" charset="0"/>
                </a:rPr>
                <a:t> ô </a:t>
              </a:r>
              <a:r>
                <a:rPr lang="en-US" sz="2800" b="1" dirty="0" err="1">
                  <a:solidFill>
                    <a:srgbClr val="000000"/>
                  </a:solidFill>
                  <a:latin typeface="Arial" pitchFamily="34" charset="0"/>
                </a:rPr>
                <a:t>nhiễm</a:t>
              </a:r>
              <a:r>
                <a:rPr lang="en-US" sz="2800" b="1" dirty="0">
                  <a:solidFill>
                    <a:srgbClr val="000000"/>
                  </a:solidFill>
                  <a:latin typeface="Arial" pitchFamily="34" charset="0"/>
                </a:rPr>
                <a:t> </a:t>
              </a:r>
              <a:r>
                <a:rPr lang="en-US" sz="2800" b="1" dirty="0" err="1">
                  <a:solidFill>
                    <a:srgbClr val="000000"/>
                  </a:solidFill>
                  <a:latin typeface="Arial" pitchFamily="34" charset="0"/>
                </a:rPr>
                <a:t>hoặc</a:t>
              </a:r>
              <a:r>
                <a:rPr lang="en-US" sz="2800" b="1" dirty="0">
                  <a:solidFill>
                    <a:srgbClr val="000000"/>
                  </a:solidFill>
                  <a:latin typeface="Arial" pitchFamily="34" charset="0"/>
                </a:rPr>
                <a:t> </a:t>
              </a:r>
              <a:r>
                <a:rPr lang="en-US" sz="2800" b="1" dirty="0" err="1">
                  <a:solidFill>
                    <a:srgbClr val="000000"/>
                  </a:solidFill>
                  <a:latin typeface="Arial" pitchFamily="34" charset="0"/>
                </a:rPr>
                <a:t>chứa</a:t>
              </a:r>
              <a:r>
                <a:rPr lang="en-US" sz="2800" b="1" dirty="0">
                  <a:solidFill>
                    <a:srgbClr val="000000"/>
                  </a:solidFill>
                  <a:latin typeface="Arial" pitchFamily="34" charset="0"/>
                </a:rPr>
                <a:t> </a:t>
              </a:r>
              <a:r>
                <a:rPr lang="en-US" sz="2800" b="1" dirty="0" err="1">
                  <a:solidFill>
                    <a:srgbClr val="000000"/>
                  </a:solidFill>
                  <a:latin typeface="Arial" pitchFamily="34" charset="0"/>
                </a:rPr>
                <a:t>độc</a:t>
              </a:r>
              <a:r>
                <a:rPr lang="en-US" sz="2800" b="1" dirty="0">
                  <a:solidFill>
                    <a:srgbClr val="000000"/>
                  </a:solidFill>
                  <a:latin typeface="Arial" pitchFamily="34" charset="0"/>
                </a:rPr>
                <a:t> </a:t>
              </a:r>
              <a:r>
                <a:rPr lang="en-US" sz="2800" b="1" dirty="0" err="1">
                  <a:solidFill>
                    <a:srgbClr val="000000"/>
                  </a:solidFill>
                  <a:latin typeface="Arial" pitchFamily="34" charset="0"/>
                </a:rPr>
                <a:t>tố</a:t>
              </a:r>
              <a:r>
                <a:rPr lang="en-US" sz="2800" b="1" dirty="0">
                  <a:solidFill>
                    <a:srgbClr val="000000"/>
                  </a:solidFill>
                  <a:latin typeface="Arial" pitchFamily="34" charset="0"/>
                </a:rPr>
                <a:t> </a:t>
              </a:r>
              <a:r>
                <a:rPr lang="en-US" sz="2800" b="1" dirty="0" err="1">
                  <a:solidFill>
                    <a:srgbClr val="000000"/>
                  </a:solidFill>
                  <a:latin typeface="Arial" pitchFamily="34" charset="0"/>
                </a:rPr>
                <a:t>sẽ</a:t>
              </a:r>
              <a:r>
                <a:rPr lang="en-US" sz="2800" b="1" dirty="0">
                  <a:solidFill>
                    <a:srgbClr val="000000"/>
                  </a:solidFill>
                  <a:latin typeface="Arial" pitchFamily="34" charset="0"/>
                </a:rPr>
                <a:t> </a:t>
              </a:r>
              <a:r>
                <a:rPr lang="en-US" sz="2800" b="1" dirty="0" err="1">
                  <a:solidFill>
                    <a:srgbClr val="000000"/>
                  </a:solidFill>
                  <a:latin typeface="Arial" pitchFamily="34" charset="0"/>
                </a:rPr>
                <a:t>gây</a:t>
              </a:r>
              <a:r>
                <a:rPr lang="en-US" sz="2800" b="1" dirty="0">
                  <a:solidFill>
                    <a:srgbClr val="000000"/>
                  </a:solidFill>
                  <a:latin typeface="Arial" pitchFamily="34" charset="0"/>
                </a:rPr>
                <a:t> </a:t>
              </a:r>
              <a:r>
                <a:rPr lang="en-US" sz="2800" b="1" dirty="0" err="1">
                  <a:solidFill>
                    <a:srgbClr val="000000"/>
                  </a:solidFill>
                  <a:latin typeface="Arial" pitchFamily="34" charset="0"/>
                </a:rPr>
                <a:t>ngộ</a:t>
              </a:r>
              <a:r>
                <a:rPr lang="en-US" sz="2800" b="1" dirty="0">
                  <a:solidFill>
                    <a:srgbClr val="000000"/>
                  </a:solidFill>
                  <a:latin typeface="Arial" pitchFamily="34" charset="0"/>
                </a:rPr>
                <a:t> </a:t>
              </a:r>
              <a:r>
                <a:rPr lang="en-US" sz="2800" b="1" dirty="0" err="1">
                  <a:solidFill>
                    <a:srgbClr val="000000"/>
                  </a:solidFill>
                  <a:latin typeface="Arial" pitchFamily="34" charset="0"/>
                </a:rPr>
                <a:t>độc</a:t>
              </a:r>
              <a:r>
                <a:rPr lang="en-US" sz="2800" b="1" dirty="0">
                  <a:solidFill>
                    <a:srgbClr val="000000"/>
                  </a:solidFill>
                  <a:latin typeface="Arial" pitchFamily="34" charset="0"/>
                </a:rPr>
                <a:t> </a:t>
              </a:r>
              <a:r>
                <a:rPr lang="en-US" sz="2800" b="1" dirty="0" err="1">
                  <a:solidFill>
                    <a:srgbClr val="000000"/>
                  </a:solidFill>
                  <a:latin typeface="Arial" pitchFamily="34" charset="0"/>
                </a:rPr>
                <a:t>thực</a:t>
              </a:r>
              <a:r>
                <a:rPr lang="en-US" sz="2800" b="1" dirty="0">
                  <a:solidFill>
                    <a:srgbClr val="000000"/>
                  </a:solidFill>
                  <a:latin typeface="Arial" pitchFamily="34" charset="0"/>
                </a:rPr>
                <a:t> </a:t>
              </a:r>
              <a:r>
                <a:rPr lang="en-US" sz="2800" b="1" dirty="0" err="1">
                  <a:solidFill>
                    <a:srgbClr val="000000"/>
                  </a:solidFill>
                  <a:latin typeface="Arial" pitchFamily="34" charset="0"/>
                </a:rPr>
                <a:t>phẩm</a:t>
              </a:r>
              <a:r>
                <a:rPr lang="en-US" sz="2800" b="1" dirty="0">
                  <a:solidFill>
                    <a:srgbClr val="000000"/>
                  </a:solidFill>
                  <a:latin typeface="Arial" pitchFamily="34" charset="0"/>
                </a:rPr>
                <a:t>, </a:t>
              </a:r>
              <a:r>
                <a:rPr lang="en-US" sz="2800" b="1" dirty="0" err="1">
                  <a:solidFill>
                    <a:srgbClr val="000000"/>
                  </a:solidFill>
                  <a:latin typeface="Arial" pitchFamily="34" charset="0"/>
                </a:rPr>
                <a:t>rối</a:t>
              </a:r>
              <a:r>
                <a:rPr lang="en-US" sz="2800" b="1" dirty="0">
                  <a:solidFill>
                    <a:srgbClr val="000000"/>
                  </a:solidFill>
                  <a:latin typeface="Arial" pitchFamily="34" charset="0"/>
                </a:rPr>
                <a:t> </a:t>
              </a:r>
              <a:r>
                <a:rPr lang="en-US" sz="2800" b="1" dirty="0" err="1">
                  <a:solidFill>
                    <a:srgbClr val="000000"/>
                  </a:solidFill>
                  <a:latin typeface="Arial" pitchFamily="34" charset="0"/>
                </a:rPr>
                <a:t>loạn</a:t>
              </a:r>
              <a:r>
                <a:rPr lang="en-US" sz="2800" b="1" dirty="0">
                  <a:solidFill>
                    <a:srgbClr val="000000"/>
                  </a:solidFill>
                  <a:latin typeface="Arial" pitchFamily="34" charset="0"/>
                </a:rPr>
                <a:t> </a:t>
              </a:r>
              <a:r>
                <a:rPr lang="en-US" sz="2800" b="1" dirty="0" err="1">
                  <a:solidFill>
                    <a:srgbClr val="000000"/>
                  </a:solidFill>
                  <a:latin typeface="Arial" pitchFamily="34" charset="0"/>
                </a:rPr>
                <a:t>tiêu</a:t>
              </a:r>
              <a:r>
                <a:rPr lang="en-US" sz="2800" b="1" dirty="0">
                  <a:solidFill>
                    <a:srgbClr val="000000"/>
                  </a:solidFill>
                  <a:latin typeface="Arial" pitchFamily="34" charset="0"/>
                </a:rPr>
                <a:t> </a:t>
              </a:r>
              <a:r>
                <a:rPr lang="en-US" sz="2800" b="1" dirty="0" err="1">
                  <a:solidFill>
                    <a:srgbClr val="000000"/>
                  </a:solidFill>
                  <a:latin typeface="Arial" pitchFamily="34" charset="0"/>
                </a:rPr>
                <a:t>hóa</a:t>
              </a:r>
              <a:r>
                <a:rPr lang="en-US" sz="2800" b="1" dirty="0">
                  <a:solidFill>
                    <a:srgbClr val="000000"/>
                  </a:solidFill>
                  <a:latin typeface="Arial" pitchFamily="34" charset="0"/>
                </a:rPr>
                <a:t> </a:t>
              </a:r>
              <a:r>
                <a:rPr lang="en-US" sz="2800" b="1" dirty="0" err="1">
                  <a:solidFill>
                    <a:srgbClr val="000000"/>
                  </a:solidFill>
                  <a:latin typeface="Arial" pitchFamily="34" charset="0"/>
                </a:rPr>
                <a:t>gây</a:t>
              </a:r>
              <a:r>
                <a:rPr lang="en-US" sz="2800" b="1" dirty="0">
                  <a:solidFill>
                    <a:srgbClr val="000000"/>
                  </a:solidFill>
                  <a:latin typeface="Arial" pitchFamily="34" charset="0"/>
                </a:rPr>
                <a:t> </a:t>
              </a:r>
              <a:r>
                <a:rPr lang="en-US" sz="2800" b="1" dirty="0" err="1">
                  <a:solidFill>
                    <a:srgbClr val="000000"/>
                  </a:solidFill>
                  <a:latin typeface="Arial" pitchFamily="34" charset="0"/>
                </a:rPr>
                <a:t>đầy</a:t>
              </a:r>
              <a:r>
                <a:rPr lang="en-US" sz="2800" b="1" dirty="0">
                  <a:solidFill>
                    <a:srgbClr val="000000"/>
                  </a:solidFill>
                  <a:latin typeface="Arial" pitchFamily="34" charset="0"/>
                </a:rPr>
                <a:t> </a:t>
              </a:r>
              <a:r>
                <a:rPr lang="en-US" sz="2800" b="1" dirty="0" err="1">
                  <a:solidFill>
                    <a:srgbClr val="000000"/>
                  </a:solidFill>
                  <a:latin typeface="Arial" pitchFamily="34" charset="0"/>
                </a:rPr>
                <a:t>hơi</a:t>
              </a:r>
              <a:r>
                <a:rPr lang="en-US" sz="2800" b="1" dirty="0">
                  <a:solidFill>
                    <a:srgbClr val="000000"/>
                  </a:solidFill>
                  <a:latin typeface="Arial" pitchFamily="34" charset="0"/>
                </a:rPr>
                <a:t>, </a:t>
              </a:r>
              <a:r>
                <a:rPr lang="en-US" sz="2800" b="1" dirty="0" err="1">
                  <a:solidFill>
                    <a:srgbClr val="000000"/>
                  </a:solidFill>
                  <a:latin typeface="Arial" pitchFamily="34" charset="0"/>
                </a:rPr>
                <a:t>đau</a:t>
              </a:r>
              <a:r>
                <a:rPr lang="en-US" sz="2800" b="1" dirty="0">
                  <a:solidFill>
                    <a:srgbClr val="000000"/>
                  </a:solidFill>
                  <a:latin typeface="Arial" pitchFamily="34" charset="0"/>
                </a:rPr>
                <a:t> </a:t>
              </a:r>
              <a:r>
                <a:rPr lang="en-US" sz="2800" b="1" dirty="0" err="1">
                  <a:solidFill>
                    <a:srgbClr val="000000"/>
                  </a:solidFill>
                  <a:latin typeface="Arial" pitchFamily="34" charset="0"/>
                </a:rPr>
                <a:t>bụng</a:t>
              </a:r>
              <a:r>
                <a:rPr lang="en-US" sz="2800" b="1" dirty="0">
                  <a:solidFill>
                    <a:srgbClr val="000000"/>
                  </a:solidFill>
                  <a:latin typeface="Arial" pitchFamily="34" charset="0"/>
                </a:rPr>
                <a:t>, </a:t>
              </a:r>
              <a:r>
                <a:rPr lang="en-US" sz="2800" b="1" dirty="0" err="1">
                  <a:solidFill>
                    <a:srgbClr val="000000"/>
                  </a:solidFill>
                  <a:latin typeface="Arial" pitchFamily="34" charset="0"/>
                </a:rPr>
                <a:t>tiêu</a:t>
              </a:r>
              <a:r>
                <a:rPr lang="en-US" sz="2800" b="1" dirty="0">
                  <a:solidFill>
                    <a:srgbClr val="000000"/>
                  </a:solidFill>
                  <a:latin typeface="Arial" pitchFamily="34" charset="0"/>
                </a:rPr>
                <a:t> </a:t>
              </a:r>
              <a:r>
                <a:rPr lang="en-US" sz="2800" b="1" dirty="0" err="1">
                  <a:solidFill>
                    <a:srgbClr val="000000"/>
                  </a:solidFill>
                  <a:latin typeface="Arial" pitchFamily="34" charset="0"/>
                </a:rPr>
                <a:t>chảy</a:t>
              </a:r>
              <a:r>
                <a:rPr lang="en-US" sz="2800" b="1" dirty="0">
                  <a:solidFill>
                    <a:srgbClr val="000000"/>
                  </a:solidFill>
                  <a:latin typeface="Arial" pitchFamily="34" charset="0"/>
                </a:rPr>
                <a:t>; </a:t>
              </a:r>
              <a:r>
                <a:rPr lang="en-US" sz="2800" b="1" dirty="0" err="1">
                  <a:solidFill>
                    <a:srgbClr val="000000"/>
                  </a:solidFill>
                  <a:latin typeface="Arial" pitchFamily="34" charset="0"/>
                </a:rPr>
                <a:t>rối</a:t>
              </a:r>
              <a:r>
                <a:rPr lang="en-US" sz="2800" b="1" dirty="0">
                  <a:solidFill>
                    <a:srgbClr val="000000"/>
                  </a:solidFill>
                  <a:latin typeface="Arial" pitchFamily="34" charset="0"/>
                </a:rPr>
                <a:t> </a:t>
              </a:r>
              <a:r>
                <a:rPr lang="en-US" sz="2800" b="1" dirty="0" err="1">
                  <a:solidFill>
                    <a:srgbClr val="000000"/>
                  </a:solidFill>
                  <a:latin typeface="Arial" pitchFamily="34" charset="0"/>
                </a:rPr>
                <a:t>loạn</a:t>
              </a:r>
              <a:r>
                <a:rPr lang="en-US" sz="2800" b="1" dirty="0">
                  <a:solidFill>
                    <a:srgbClr val="000000"/>
                  </a:solidFill>
                  <a:latin typeface="Arial" pitchFamily="34" charset="0"/>
                </a:rPr>
                <a:t> </a:t>
              </a:r>
              <a:r>
                <a:rPr lang="en-US" sz="2800" b="1" dirty="0" err="1">
                  <a:solidFill>
                    <a:srgbClr val="000000"/>
                  </a:solidFill>
                  <a:latin typeface="Arial" pitchFamily="34" charset="0"/>
                </a:rPr>
                <a:t>thần</a:t>
              </a:r>
              <a:r>
                <a:rPr lang="en-US" sz="2800" b="1" dirty="0">
                  <a:solidFill>
                    <a:srgbClr val="000000"/>
                  </a:solidFill>
                  <a:latin typeface="Arial" pitchFamily="34" charset="0"/>
                </a:rPr>
                <a:t> </a:t>
              </a:r>
              <a:r>
                <a:rPr lang="en-US" sz="2800" b="1" dirty="0" err="1">
                  <a:solidFill>
                    <a:srgbClr val="000000"/>
                  </a:solidFill>
                  <a:latin typeface="Arial" pitchFamily="34" charset="0"/>
                </a:rPr>
                <a:t>kinh</a:t>
              </a:r>
              <a:r>
                <a:rPr lang="en-US" sz="2800" b="1" dirty="0">
                  <a:solidFill>
                    <a:srgbClr val="000000"/>
                  </a:solidFill>
                  <a:latin typeface="Arial" pitchFamily="34" charset="0"/>
                </a:rPr>
                <a:t> </a:t>
              </a:r>
              <a:r>
                <a:rPr lang="en-US" sz="2800" b="1" dirty="0" err="1">
                  <a:solidFill>
                    <a:srgbClr val="000000"/>
                  </a:solidFill>
                  <a:latin typeface="Arial" pitchFamily="34" charset="0"/>
                </a:rPr>
                <a:t>gây</a:t>
              </a:r>
              <a:r>
                <a:rPr lang="en-US" sz="2800" b="1" dirty="0">
                  <a:solidFill>
                    <a:srgbClr val="000000"/>
                  </a:solidFill>
                  <a:latin typeface="Arial" pitchFamily="34" charset="0"/>
                </a:rPr>
                <a:t> </a:t>
              </a:r>
              <a:r>
                <a:rPr lang="en-US" sz="2800" b="1" dirty="0" err="1">
                  <a:solidFill>
                    <a:srgbClr val="000000"/>
                  </a:solidFill>
                  <a:latin typeface="Arial" pitchFamily="34" charset="0"/>
                </a:rPr>
                <a:t>đau</a:t>
              </a:r>
              <a:r>
                <a:rPr lang="en-US" sz="2800" b="1" dirty="0">
                  <a:solidFill>
                    <a:srgbClr val="000000"/>
                  </a:solidFill>
                  <a:latin typeface="Arial" pitchFamily="34" charset="0"/>
                </a:rPr>
                <a:t> </a:t>
              </a:r>
              <a:r>
                <a:rPr lang="en-US" sz="2800" b="1" dirty="0" err="1">
                  <a:solidFill>
                    <a:srgbClr val="000000"/>
                  </a:solidFill>
                  <a:latin typeface="Arial" pitchFamily="34" charset="0"/>
                </a:rPr>
                <a:t>đầu</a:t>
              </a:r>
              <a:r>
                <a:rPr lang="en-US" sz="2800" b="1" dirty="0">
                  <a:solidFill>
                    <a:srgbClr val="000000"/>
                  </a:solidFill>
                  <a:latin typeface="Arial" pitchFamily="34" charset="0"/>
                </a:rPr>
                <a:t>, </a:t>
              </a:r>
              <a:r>
                <a:rPr lang="en-US" sz="2800" b="1" dirty="0" err="1">
                  <a:solidFill>
                    <a:srgbClr val="000000"/>
                  </a:solidFill>
                  <a:latin typeface="Arial" pitchFamily="34" charset="0"/>
                </a:rPr>
                <a:t>chóng</a:t>
              </a:r>
              <a:r>
                <a:rPr lang="en-US" sz="2800" b="1" dirty="0">
                  <a:solidFill>
                    <a:srgbClr val="000000"/>
                  </a:solidFill>
                  <a:latin typeface="Arial" pitchFamily="34" charset="0"/>
                </a:rPr>
                <a:t> </a:t>
              </a:r>
              <a:r>
                <a:rPr lang="en-US" sz="2800" b="1" dirty="0" err="1">
                  <a:solidFill>
                    <a:srgbClr val="000000"/>
                  </a:solidFill>
                  <a:latin typeface="Arial" pitchFamily="34" charset="0"/>
                </a:rPr>
                <a:t>mặt</a:t>
              </a:r>
              <a:r>
                <a:rPr lang="en-US" sz="2800" b="1" dirty="0">
                  <a:solidFill>
                    <a:srgbClr val="000000"/>
                  </a:solidFill>
                  <a:latin typeface="Arial" pitchFamily="34" charset="0"/>
                </a:rPr>
                <a:t>, </a:t>
              </a:r>
              <a:r>
                <a:rPr lang="en-US" sz="2800" b="1" dirty="0" err="1">
                  <a:solidFill>
                    <a:srgbClr val="000000"/>
                  </a:solidFill>
                  <a:latin typeface="Arial" pitchFamily="34" charset="0"/>
                </a:rPr>
                <a:t>hôn</a:t>
              </a:r>
              <a:r>
                <a:rPr lang="en-US" sz="2800" b="1" dirty="0">
                  <a:solidFill>
                    <a:srgbClr val="000000"/>
                  </a:solidFill>
                  <a:latin typeface="Arial" pitchFamily="34" charset="0"/>
                </a:rPr>
                <a:t> </a:t>
              </a:r>
              <a:r>
                <a:rPr lang="en-US" sz="2800" b="1" dirty="0" err="1">
                  <a:solidFill>
                    <a:srgbClr val="000000"/>
                  </a:solidFill>
                  <a:latin typeface="Arial" pitchFamily="34" charset="0"/>
                </a:rPr>
                <a:t>mê</a:t>
              </a:r>
              <a:r>
                <a:rPr lang="en-US" sz="2800" b="1" dirty="0">
                  <a:solidFill>
                    <a:srgbClr val="000000"/>
                  </a:solidFill>
                  <a:latin typeface="Arial" pitchFamily="34" charset="0"/>
                </a:rPr>
                <a:t>, </a:t>
              </a:r>
              <a:r>
                <a:rPr lang="en-US" sz="2800" b="1" dirty="0" err="1">
                  <a:solidFill>
                    <a:srgbClr val="000000"/>
                  </a:solidFill>
                  <a:latin typeface="Arial" pitchFamily="34" charset="0"/>
                </a:rPr>
                <a:t>tê</a:t>
              </a:r>
              <a:r>
                <a:rPr lang="en-US" sz="2800" b="1" dirty="0">
                  <a:solidFill>
                    <a:srgbClr val="000000"/>
                  </a:solidFill>
                  <a:latin typeface="Arial" pitchFamily="34" charset="0"/>
                </a:rPr>
                <a:t> </a:t>
              </a:r>
              <a:r>
                <a:rPr lang="en-US" sz="2800" b="1" dirty="0" err="1">
                  <a:solidFill>
                    <a:srgbClr val="000000"/>
                  </a:solidFill>
                  <a:latin typeface="Arial" pitchFamily="34" charset="0"/>
                </a:rPr>
                <a:t>liệt</a:t>
              </a:r>
              <a:r>
                <a:rPr lang="en-US" sz="2800" b="1" dirty="0">
                  <a:solidFill>
                    <a:srgbClr val="000000"/>
                  </a:solidFill>
                  <a:latin typeface="Arial" pitchFamily="34" charset="0"/>
                </a:rPr>
                <a:t> </a:t>
              </a:r>
              <a:r>
                <a:rPr lang="en-US" sz="2800" b="1" dirty="0" err="1">
                  <a:solidFill>
                    <a:srgbClr val="000000"/>
                  </a:solidFill>
                  <a:latin typeface="Arial" pitchFamily="34" charset="0"/>
                </a:rPr>
                <a:t>các</a:t>
              </a:r>
              <a:r>
                <a:rPr lang="en-US" sz="2800" b="1" dirty="0">
                  <a:solidFill>
                    <a:srgbClr val="000000"/>
                  </a:solidFill>
                  <a:latin typeface="Arial" pitchFamily="34" charset="0"/>
                </a:rPr>
                <a:t> chi,...</a:t>
              </a:r>
            </a:p>
          </p:txBody>
        </p:sp>
      </p:grpSp>
      <p:grpSp>
        <p:nvGrpSpPr>
          <p:cNvPr id="14" name="Group 14"/>
          <p:cNvGrpSpPr>
            <a:grpSpLocks noChangeAspect="1"/>
          </p:cNvGrpSpPr>
          <p:nvPr/>
        </p:nvGrpSpPr>
        <p:grpSpPr>
          <a:xfrm rot="5400000">
            <a:off x="864026" y="4730505"/>
            <a:ext cx="874919" cy="757482"/>
            <a:chOff x="0" y="0"/>
            <a:chExt cx="6350000" cy="5499100"/>
          </a:xfrm>
        </p:grpSpPr>
        <p:sp>
          <p:nvSpPr>
            <p:cNvPr id="15" name="Freeform 15"/>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237952"/>
            </a:solidFill>
          </p:spPr>
          <p:txBody>
            <a:bodyPr/>
            <a:lstStyle/>
            <a:p>
              <a:endParaRPr lang="en-US"/>
            </a:p>
          </p:txBody>
        </p:sp>
      </p:grpSp>
      <p:sp>
        <p:nvSpPr>
          <p:cNvPr id="16" name="TextBox 16"/>
          <p:cNvSpPr txBox="1"/>
          <p:nvPr/>
        </p:nvSpPr>
        <p:spPr>
          <a:xfrm>
            <a:off x="1688732" y="3545010"/>
            <a:ext cx="9816057" cy="3054875"/>
          </a:xfrm>
          <a:prstGeom prst="rect">
            <a:avLst/>
          </a:prstGeom>
        </p:spPr>
        <p:txBody>
          <a:bodyPr wrap="square" lIns="0" tIns="0" rIns="0" bIns="0" rtlCol="0" anchor="t">
            <a:spAutoFit/>
          </a:bodyPr>
          <a:lstStyle/>
          <a:p>
            <a:pPr algn="just">
              <a:lnSpc>
                <a:spcPct val="120000"/>
              </a:lnSpc>
            </a:pPr>
            <a:r>
              <a:rPr lang="en-US" sz="2800" b="1" dirty="0" err="1">
                <a:solidFill>
                  <a:srgbClr val="000000"/>
                </a:solidFill>
                <a:latin typeface="Arial" pitchFamily="34" charset="0"/>
              </a:rPr>
              <a:t>Thực</a:t>
            </a:r>
            <a:r>
              <a:rPr lang="en-US" sz="2800" b="1" dirty="0">
                <a:solidFill>
                  <a:srgbClr val="000000"/>
                </a:solidFill>
                <a:latin typeface="Arial" pitchFamily="34" charset="0"/>
              </a:rPr>
              <a:t> </a:t>
            </a:r>
            <a:r>
              <a:rPr lang="en-US" sz="2800" b="1" dirty="0" err="1">
                <a:solidFill>
                  <a:srgbClr val="000000"/>
                </a:solidFill>
                <a:latin typeface="Arial" pitchFamily="34" charset="0"/>
              </a:rPr>
              <a:t>phẩm</a:t>
            </a:r>
            <a:r>
              <a:rPr lang="en-US" sz="2800" b="1" dirty="0">
                <a:solidFill>
                  <a:srgbClr val="000000"/>
                </a:solidFill>
                <a:latin typeface="Arial" pitchFamily="34" charset="0"/>
              </a:rPr>
              <a:t> </a:t>
            </a:r>
            <a:r>
              <a:rPr lang="en-US" sz="2800" b="1" dirty="0" err="1">
                <a:solidFill>
                  <a:srgbClr val="000000"/>
                </a:solidFill>
                <a:latin typeface="Arial" pitchFamily="34" charset="0"/>
              </a:rPr>
              <a:t>không</a:t>
            </a:r>
            <a:r>
              <a:rPr lang="en-US" sz="2800" b="1" dirty="0">
                <a:solidFill>
                  <a:srgbClr val="000000"/>
                </a:solidFill>
                <a:latin typeface="Arial" pitchFamily="34" charset="0"/>
              </a:rPr>
              <a:t> an </a:t>
            </a:r>
            <a:r>
              <a:rPr lang="en-US" sz="2800" b="1" dirty="0" err="1">
                <a:solidFill>
                  <a:srgbClr val="000000"/>
                </a:solidFill>
                <a:latin typeface="Arial" pitchFamily="34" charset="0"/>
              </a:rPr>
              <a:t>toàn</a:t>
            </a:r>
            <a:r>
              <a:rPr lang="en-US" sz="2800" b="1" dirty="0">
                <a:solidFill>
                  <a:srgbClr val="000000"/>
                </a:solidFill>
                <a:latin typeface="Arial" pitchFamily="34" charset="0"/>
              </a:rPr>
              <a:t> </a:t>
            </a:r>
            <a:r>
              <a:rPr lang="en-US" sz="2800" b="1" dirty="0" err="1">
                <a:solidFill>
                  <a:srgbClr val="000000"/>
                </a:solidFill>
                <a:latin typeface="Arial" pitchFamily="34" charset="0"/>
              </a:rPr>
              <a:t>có</a:t>
            </a:r>
            <a:r>
              <a:rPr lang="en-US" sz="2800" b="1" dirty="0">
                <a:solidFill>
                  <a:srgbClr val="000000"/>
                </a:solidFill>
                <a:latin typeface="Arial" pitchFamily="34" charset="0"/>
              </a:rPr>
              <a:t> </a:t>
            </a:r>
            <a:r>
              <a:rPr lang="en-US" sz="2800" b="1" dirty="0" err="1">
                <a:solidFill>
                  <a:srgbClr val="000000"/>
                </a:solidFill>
                <a:latin typeface="Arial" pitchFamily="34" charset="0"/>
              </a:rPr>
              <a:t>thể</a:t>
            </a:r>
            <a:r>
              <a:rPr lang="en-US" sz="2800" b="1" dirty="0">
                <a:solidFill>
                  <a:srgbClr val="000000"/>
                </a:solidFill>
                <a:latin typeface="Arial" pitchFamily="34" charset="0"/>
              </a:rPr>
              <a:t> </a:t>
            </a:r>
            <a:r>
              <a:rPr lang="en-US" sz="2800" b="1" dirty="0" err="1">
                <a:solidFill>
                  <a:srgbClr val="000000"/>
                </a:solidFill>
                <a:latin typeface="Arial" pitchFamily="34" charset="0"/>
              </a:rPr>
              <a:t>nhiễm</a:t>
            </a:r>
            <a:r>
              <a:rPr lang="en-US" sz="2800" b="1" dirty="0">
                <a:solidFill>
                  <a:srgbClr val="000000"/>
                </a:solidFill>
                <a:latin typeface="Arial" pitchFamily="34" charset="0"/>
              </a:rPr>
              <a:t> vi </a:t>
            </a:r>
            <a:r>
              <a:rPr lang="en-US" sz="2800" b="1" dirty="0" err="1">
                <a:solidFill>
                  <a:srgbClr val="000000"/>
                </a:solidFill>
                <a:latin typeface="Arial" pitchFamily="34" charset="0"/>
              </a:rPr>
              <a:t>sinh</a:t>
            </a:r>
            <a:r>
              <a:rPr lang="en-US" sz="2800" b="1" dirty="0">
                <a:solidFill>
                  <a:srgbClr val="000000"/>
                </a:solidFill>
                <a:latin typeface="Arial" pitchFamily="34" charset="0"/>
              </a:rPr>
              <a:t> </a:t>
            </a:r>
            <a:r>
              <a:rPr lang="en-US" sz="2800" b="1" dirty="0" err="1">
                <a:solidFill>
                  <a:srgbClr val="000000"/>
                </a:solidFill>
                <a:latin typeface="Arial" pitchFamily="34" charset="0"/>
              </a:rPr>
              <a:t>vật</a:t>
            </a:r>
            <a:r>
              <a:rPr lang="en-US" sz="2800" b="1" dirty="0">
                <a:solidFill>
                  <a:srgbClr val="000000"/>
                </a:solidFill>
                <a:latin typeface="Arial" pitchFamily="34" charset="0"/>
              </a:rPr>
              <a:t> </a:t>
            </a:r>
            <a:r>
              <a:rPr lang="en-US" sz="2800" b="1" dirty="0" err="1">
                <a:solidFill>
                  <a:srgbClr val="000000"/>
                </a:solidFill>
                <a:latin typeface="Arial" pitchFamily="34" charset="0"/>
              </a:rPr>
              <a:t>và</a:t>
            </a:r>
            <a:r>
              <a:rPr lang="en-US" sz="2800" b="1" dirty="0">
                <a:solidFill>
                  <a:srgbClr val="000000"/>
                </a:solidFill>
                <a:latin typeface="Arial" pitchFamily="34" charset="0"/>
              </a:rPr>
              <a:t> </a:t>
            </a:r>
            <a:r>
              <a:rPr lang="en-US" sz="2800" b="1" dirty="0" err="1">
                <a:solidFill>
                  <a:srgbClr val="000000"/>
                </a:solidFill>
                <a:latin typeface="Arial" pitchFamily="34" charset="0"/>
              </a:rPr>
              <a:t>độc</a:t>
            </a:r>
            <a:r>
              <a:rPr lang="en-US" sz="2800" b="1" dirty="0">
                <a:solidFill>
                  <a:srgbClr val="000000"/>
                </a:solidFill>
                <a:latin typeface="Arial" pitchFamily="34" charset="0"/>
              </a:rPr>
              <a:t> </a:t>
            </a:r>
            <a:r>
              <a:rPr lang="en-US" sz="2800" b="1" dirty="0" err="1">
                <a:solidFill>
                  <a:srgbClr val="000000"/>
                </a:solidFill>
                <a:latin typeface="Arial" pitchFamily="34" charset="0"/>
              </a:rPr>
              <a:t>tố</a:t>
            </a:r>
            <a:r>
              <a:rPr lang="en-US" sz="2800" b="1" dirty="0">
                <a:solidFill>
                  <a:srgbClr val="000000"/>
                </a:solidFill>
                <a:latin typeface="Arial" pitchFamily="34" charset="0"/>
              </a:rPr>
              <a:t> </a:t>
            </a:r>
            <a:r>
              <a:rPr lang="en-US" sz="2800" b="1" dirty="0" err="1">
                <a:solidFill>
                  <a:srgbClr val="000000"/>
                </a:solidFill>
                <a:latin typeface="Arial" pitchFamily="34" charset="0"/>
              </a:rPr>
              <a:t>của</a:t>
            </a:r>
            <a:r>
              <a:rPr lang="en-US" sz="2800" b="1" dirty="0">
                <a:solidFill>
                  <a:srgbClr val="000000"/>
                </a:solidFill>
                <a:latin typeface="Arial" pitchFamily="34" charset="0"/>
              </a:rPr>
              <a:t> </a:t>
            </a:r>
            <a:r>
              <a:rPr lang="en-US" sz="2800" b="1" dirty="0" err="1">
                <a:solidFill>
                  <a:srgbClr val="000000"/>
                </a:solidFill>
                <a:latin typeface="Arial" pitchFamily="34" charset="0"/>
              </a:rPr>
              <a:t>chúng</a:t>
            </a:r>
            <a:r>
              <a:rPr lang="en-US" sz="2800" b="1" dirty="0">
                <a:solidFill>
                  <a:srgbClr val="000000"/>
                </a:solidFill>
                <a:latin typeface="Arial" pitchFamily="34" charset="0"/>
              </a:rPr>
              <a:t>; </a:t>
            </a:r>
            <a:r>
              <a:rPr lang="en-US" sz="2800" b="1" dirty="0" err="1">
                <a:solidFill>
                  <a:srgbClr val="000000"/>
                </a:solidFill>
                <a:latin typeface="Arial" pitchFamily="34" charset="0"/>
              </a:rPr>
              <a:t>bị</a:t>
            </a:r>
            <a:r>
              <a:rPr lang="en-US" sz="2800" b="1" dirty="0">
                <a:solidFill>
                  <a:srgbClr val="000000"/>
                </a:solidFill>
                <a:latin typeface="Arial" pitchFamily="34" charset="0"/>
              </a:rPr>
              <a:t> </a:t>
            </a:r>
            <a:r>
              <a:rPr lang="en-US" sz="2800" b="1" dirty="0" err="1">
                <a:solidFill>
                  <a:srgbClr val="000000"/>
                </a:solidFill>
                <a:latin typeface="Arial" pitchFamily="34" charset="0"/>
              </a:rPr>
              <a:t>biến</a:t>
            </a:r>
            <a:r>
              <a:rPr lang="en-US" sz="2800" b="1" dirty="0">
                <a:solidFill>
                  <a:srgbClr val="000000"/>
                </a:solidFill>
                <a:latin typeface="Arial" pitchFamily="34" charset="0"/>
              </a:rPr>
              <a:t> </a:t>
            </a:r>
            <a:r>
              <a:rPr lang="en-US" sz="2800" b="1" dirty="0" err="1">
                <a:solidFill>
                  <a:srgbClr val="000000"/>
                </a:solidFill>
                <a:latin typeface="Arial" pitchFamily="34" charset="0"/>
              </a:rPr>
              <a:t>chất</a:t>
            </a:r>
            <a:r>
              <a:rPr lang="en-US" sz="2800" b="1" dirty="0">
                <a:solidFill>
                  <a:srgbClr val="000000"/>
                </a:solidFill>
                <a:latin typeface="Arial" pitchFamily="34" charset="0"/>
              </a:rPr>
              <a:t> (</a:t>
            </a:r>
            <a:r>
              <a:rPr lang="en-US" sz="2800" b="1" dirty="0" err="1">
                <a:solidFill>
                  <a:srgbClr val="000000"/>
                </a:solidFill>
                <a:latin typeface="Arial" pitchFamily="34" charset="0"/>
              </a:rPr>
              <a:t>thức</a:t>
            </a:r>
            <a:r>
              <a:rPr lang="en-US" sz="2800" b="1" dirty="0">
                <a:solidFill>
                  <a:srgbClr val="000000"/>
                </a:solidFill>
                <a:latin typeface="Arial" pitchFamily="34" charset="0"/>
              </a:rPr>
              <a:t> </a:t>
            </a:r>
            <a:r>
              <a:rPr lang="en-US" sz="2800" b="1" dirty="0" err="1">
                <a:solidFill>
                  <a:srgbClr val="000000"/>
                </a:solidFill>
                <a:latin typeface="Arial" pitchFamily="34" charset="0"/>
              </a:rPr>
              <a:t>ăn</a:t>
            </a:r>
            <a:r>
              <a:rPr lang="en-US" sz="2800" b="1" dirty="0">
                <a:solidFill>
                  <a:srgbClr val="000000"/>
                </a:solidFill>
                <a:latin typeface="Arial" pitchFamily="34" charset="0"/>
              </a:rPr>
              <a:t> </a:t>
            </a:r>
            <a:r>
              <a:rPr lang="en-US" sz="2800" b="1" dirty="0" err="1">
                <a:solidFill>
                  <a:srgbClr val="000000"/>
                </a:solidFill>
                <a:latin typeface="Arial" pitchFamily="34" charset="0"/>
              </a:rPr>
              <a:t>ôi</a:t>
            </a:r>
            <a:r>
              <a:rPr lang="en-US" sz="2800" b="1" dirty="0">
                <a:solidFill>
                  <a:srgbClr val="000000"/>
                </a:solidFill>
                <a:latin typeface="Arial" pitchFamily="34" charset="0"/>
              </a:rPr>
              <a:t> </a:t>
            </a:r>
            <a:r>
              <a:rPr lang="en-US" sz="2800" b="1" dirty="0" err="1">
                <a:solidFill>
                  <a:srgbClr val="000000"/>
                </a:solidFill>
                <a:latin typeface="Arial" pitchFamily="34" charset="0"/>
              </a:rPr>
              <a:t>thiu</a:t>
            </a:r>
            <a:r>
              <a:rPr lang="en-US" sz="2800" b="1" dirty="0">
                <a:solidFill>
                  <a:srgbClr val="000000"/>
                </a:solidFill>
                <a:latin typeface="Arial" pitchFamily="34" charset="0"/>
              </a:rPr>
              <a:t> </a:t>
            </a:r>
            <a:r>
              <a:rPr lang="en-US" sz="2800" b="1" dirty="0" err="1">
                <a:solidFill>
                  <a:srgbClr val="000000"/>
                </a:solidFill>
                <a:latin typeface="Arial" pitchFamily="34" charset="0"/>
              </a:rPr>
              <a:t>chứa</a:t>
            </a:r>
            <a:r>
              <a:rPr lang="en-US" sz="2800" b="1" dirty="0">
                <a:solidFill>
                  <a:srgbClr val="000000"/>
                </a:solidFill>
                <a:latin typeface="Arial" pitchFamily="34" charset="0"/>
              </a:rPr>
              <a:t> histamine); </a:t>
            </a:r>
            <a:r>
              <a:rPr lang="en-US" sz="2800" b="1" dirty="0" err="1">
                <a:solidFill>
                  <a:srgbClr val="000000"/>
                </a:solidFill>
                <a:latin typeface="Arial" pitchFamily="34" charset="0"/>
              </a:rPr>
              <a:t>bị</a:t>
            </a:r>
            <a:r>
              <a:rPr lang="en-US" sz="2800" b="1" dirty="0">
                <a:solidFill>
                  <a:srgbClr val="000000"/>
                </a:solidFill>
                <a:latin typeface="Arial" pitchFamily="34" charset="0"/>
              </a:rPr>
              <a:t> </a:t>
            </a:r>
            <a:r>
              <a:rPr lang="en-US" sz="2800" b="1" dirty="0" err="1">
                <a:solidFill>
                  <a:srgbClr val="000000"/>
                </a:solidFill>
                <a:latin typeface="Arial" pitchFamily="34" charset="0"/>
              </a:rPr>
              <a:t>nhiễm</a:t>
            </a:r>
            <a:r>
              <a:rPr lang="en-US" sz="2800" b="1" dirty="0">
                <a:solidFill>
                  <a:srgbClr val="000000"/>
                </a:solidFill>
                <a:latin typeface="Arial" pitchFamily="34" charset="0"/>
              </a:rPr>
              <a:t> </a:t>
            </a:r>
            <a:r>
              <a:rPr lang="en-US" sz="2800" b="1" dirty="0" err="1">
                <a:solidFill>
                  <a:srgbClr val="000000"/>
                </a:solidFill>
                <a:latin typeface="Arial" pitchFamily="34" charset="0"/>
              </a:rPr>
              <a:t>chất</a:t>
            </a:r>
            <a:r>
              <a:rPr lang="en-US" sz="2800" b="1" dirty="0">
                <a:solidFill>
                  <a:srgbClr val="000000"/>
                </a:solidFill>
                <a:latin typeface="Arial" pitchFamily="34" charset="0"/>
              </a:rPr>
              <a:t> </a:t>
            </a:r>
            <a:r>
              <a:rPr lang="en-US" sz="2800" b="1" dirty="0" err="1">
                <a:solidFill>
                  <a:srgbClr val="000000"/>
                </a:solidFill>
                <a:latin typeface="Arial" pitchFamily="34" charset="0"/>
              </a:rPr>
              <a:t>độc</a:t>
            </a:r>
            <a:r>
              <a:rPr lang="en-US" sz="2800" b="1" dirty="0">
                <a:solidFill>
                  <a:srgbClr val="000000"/>
                </a:solidFill>
                <a:latin typeface="Arial" pitchFamily="34" charset="0"/>
              </a:rPr>
              <a:t> </a:t>
            </a:r>
            <a:r>
              <a:rPr lang="en-US" sz="2800" b="1" dirty="0" err="1">
                <a:solidFill>
                  <a:srgbClr val="000000"/>
                </a:solidFill>
                <a:latin typeface="Arial" pitchFamily="34" charset="0"/>
              </a:rPr>
              <a:t>hóa</a:t>
            </a:r>
            <a:r>
              <a:rPr lang="en-US" sz="2800" b="1" dirty="0">
                <a:solidFill>
                  <a:srgbClr val="000000"/>
                </a:solidFill>
                <a:latin typeface="Arial" pitchFamily="34" charset="0"/>
              </a:rPr>
              <a:t> </a:t>
            </a:r>
            <a:r>
              <a:rPr lang="en-US" sz="2800" b="1" dirty="0" err="1">
                <a:solidFill>
                  <a:srgbClr val="000000"/>
                </a:solidFill>
                <a:latin typeface="Arial" pitchFamily="34" charset="0"/>
              </a:rPr>
              <a:t>học</a:t>
            </a:r>
            <a:r>
              <a:rPr lang="en-US" sz="2800" b="1" dirty="0">
                <a:solidFill>
                  <a:srgbClr val="000000"/>
                </a:solidFill>
                <a:latin typeface="Arial" pitchFamily="34" charset="0"/>
              </a:rPr>
              <a:t> (</a:t>
            </a:r>
            <a:r>
              <a:rPr lang="en-US" sz="2800" b="1" dirty="0" err="1">
                <a:solidFill>
                  <a:srgbClr val="000000"/>
                </a:solidFill>
                <a:latin typeface="Arial" pitchFamily="34" charset="0"/>
              </a:rPr>
              <a:t>chì</a:t>
            </a:r>
            <a:r>
              <a:rPr lang="en-US" sz="2800" b="1" dirty="0">
                <a:solidFill>
                  <a:srgbClr val="000000"/>
                </a:solidFill>
                <a:latin typeface="Arial" pitchFamily="34" charset="0"/>
              </a:rPr>
              <a:t>, formaldehyde,…) </a:t>
            </a:r>
            <a:r>
              <a:rPr lang="en-US" sz="2800" b="1" dirty="0" err="1">
                <a:solidFill>
                  <a:srgbClr val="000000"/>
                </a:solidFill>
                <a:latin typeface="Arial" pitchFamily="34" charset="0"/>
              </a:rPr>
              <a:t>hoặc</a:t>
            </a:r>
            <a:r>
              <a:rPr lang="en-US" sz="2800" b="1" dirty="0">
                <a:solidFill>
                  <a:srgbClr val="000000"/>
                </a:solidFill>
                <a:latin typeface="Arial" pitchFamily="34" charset="0"/>
              </a:rPr>
              <a:t> </a:t>
            </a:r>
            <a:r>
              <a:rPr lang="en-US" sz="2800" b="1" dirty="0" err="1">
                <a:solidFill>
                  <a:srgbClr val="000000"/>
                </a:solidFill>
                <a:latin typeface="Arial" pitchFamily="34" charset="0"/>
              </a:rPr>
              <a:t>thực</a:t>
            </a:r>
            <a:r>
              <a:rPr lang="en-US" sz="2800" b="1" dirty="0">
                <a:solidFill>
                  <a:srgbClr val="000000"/>
                </a:solidFill>
                <a:latin typeface="Arial" pitchFamily="34" charset="0"/>
              </a:rPr>
              <a:t> </a:t>
            </a:r>
            <a:r>
              <a:rPr lang="en-US" sz="2800" b="1" dirty="0" err="1">
                <a:solidFill>
                  <a:srgbClr val="000000"/>
                </a:solidFill>
                <a:latin typeface="Arial" pitchFamily="34" charset="0"/>
              </a:rPr>
              <a:t>phẩm</a:t>
            </a:r>
            <a:r>
              <a:rPr lang="en-US" sz="2800" b="1" dirty="0">
                <a:solidFill>
                  <a:srgbClr val="000000"/>
                </a:solidFill>
                <a:latin typeface="Arial" pitchFamily="34" charset="0"/>
              </a:rPr>
              <a:t> </a:t>
            </a:r>
            <a:r>
              <a:rPr lang="en-US" sz="2800" b="1" dirty="0" err="1">
                <a:solidFill>
                  <a:srgbClr val="000000"/>
                </a:solidFill>
                <a:latin typeface="Arial" pitchFamily="34" charset="0"/>
              </a:rPr>
              <a:t>có</a:t>
            </a:r>
            <a:r>
              <a:rPr lang="en-US" sz="2800" b="1" dirty="0">
                <a:solidFill>
                  <a:srgbClr val="000000"/>
                </a:solidFill>
                <a:latin typeface="Arial" pitchFamily="34" charset="0"/>
              </a:rPr>
              <a:t> </a:t>
            </a:r>
            <a:r>
              <a:rPr lang="en-US" sz="2800" b="1" dirty="0" err="1">
                <a:solidFill>
                  <a:srgbClr val="000000"/>
                </a:solidFill>
                <a:latin typeface="Arial" pitchFamily="34" charset="0"/>
              </a:rPr>
              <a:t>sẵn</a:t>
            </a:r>
            <a:r>
              <a:rPr lang="en-US" sz="2800" b="1" dirty="0">
                <a:solidFill>
                  <a:srgbClr val="000000"/>
                </a:solidFill>
                <a:latin typeface="Arial" pitchFamily="34" charset="0"/>
              </a:rPr>
              <a:t> </a:t>
            </a:r>
            <a:r>
              <a:rPr lang="en-US" sz="2800" b="1" dirty="0" err="1">
                <a:solidFill>
                  <a:srgbClr val="000000"/>
                </a:solidFill>
                <a:latin typeface="Arial" pitchFamily="34" charset="0"/>
              </a:rPr>
              <a:t>độc</a:t>
            </a:r>
            <a:r>
              <a:rPr lang="en-US" sz="2800" b="1" dirty="0">
                <a:solidFill>
                  <a:srgbClr val="000000"/>
                </a:solidFill>
                <a:latin typeface="Arial" pitchFamily="34" charset="0"/>
              </a:rPr>
              <a:t> </a:t>
            </a:r>
            <a:r>
              <a:rPr lang="en-US" sz="2800" b="1" dirty="0" err="1">
                <a:solidFill>
                  <a:srgbClr val="000000"/>
                </a:solidFill>
                <a:latin typeface="Arial" pitchFamily="34" charset="0"/>
              </a:rPr>
              <a:t>tố</a:t>
            </a:r>
            <a:r>
              <a:rPr lang="en-US" sz="2800" b="1" dirty="0">
                <a:solidFill>
                  <a:srgbClr val="000000"/>
                </a:solidFill>
                <a:latin typeface="Arial" pitchFamily="34" charset="0"/>
              </a:rPr>
              <a:t> (</a:t>
            </a:r>
            <a:r>
              <a:rPr lang="en-US" sz="2800" b="1" dirty="0" err="1">
                <a:solidFill>
                  <a:srgbClr val="000000"/>
                </a:solidFill>
                <a:latin typeface="Arial" pitchFamily="34" charset="0"/>
              </a:rPr>
              <a:t>mầm</a:t>
            </a:r>
            <a:r>
              <a:rPr lang="en-US" sz="2800" b="1" dirty="0">
                <a:solidFill>
                  <a:srgbClr val="000000"/>
                </a:solidFill>
                <a:latin typeface="Arial" pitchFamily="34" charset="0"/>
              </a:rPr>
              <a:t> </a:t>
            </a:r>
            <a:r>
              <a:rPr lang="en-US" sz="2800" b="1" dirty="0" err="1">
                <a:solidFill>
                  <a:srgbClr val="000000"/>
                </a:solidFill>
                <a:latin typeface="Arial" pitchFamily="34" charset="0"/>
              </a:rPr>
              <a:t>khoai</a:t>
            </a:r>
            <a:r>
              <a:rPr lang="en-US" sz="2800" b="1" dirty="0">
                <a:solidFill>
                  <a:srgbClr val="000000"/>
                </a:solidFill>
                <a:latin typeface="Arial" pitchFamily="34" charset="0"/>
              </a:rPr>
              <a:t> </a:t>
            </a:r>
            <a:r>
              <a:rPr lang="en-US" sz="2800" b="1" dirty="0" err="1">
                <a:solidFill>
                  <a:srgbClr val="000000"/>
                </a:solidFill>
                <a:latin typeface="Arial" pitchFamily="34" charset="0"/>
              </a:rPr>
              <a:t>tây</a:t>
            </a:r>
            <a:r>
              <a:rPr lang="en-US" sz="2800" b="1" dirty="0">
                <a:solidFill>
                  <a:srgbClr val="000000"/>
                </a:solidFill>
                <a:latin typeface="Arial" pitchFamily="34" charset="0"/>
              </a:rPr>
              <a:t> </a:t>
            </a:r>
            <a:r>
              <a:rPr lang="en-US" sz="2800" b="1" dirty="0" err="1">
                <a:solidFill>
                  <a:srgbClr val="000000"/>
                </a:solidFill>
                <a:latin typeface="Arial" pitchFamily="34" charset="0"/>
              </a:rPr>
              <a:t>có</a:t>
            </a:r>
            <a:r>
              <a:rPr lang="en-US" sz="2800" b="1" dirty="0">
                <a:solidFill>
                  <a:srgbClr val="000000"/>
                </a:solidFill>
                <a:latin typeface="Arial" pitchFamily="34" charset="0"/>
              </a:rPr>
              <a:t> </a:t>
            </a:r>
            <a:r>
              <a:rPr lang="en-US" sz="2800" b="1" dirty="0" err="1">
                <a:solidFill>
                  <a:srgbClr val="000000"/>
                </a:solidFill>
                <a:latin typeface="Arial" pitchFamily="34" charset="0"/>
              </a:rPr>
              <a:t>chứa</a:t>
            </a:r>
            <a:r>
              <a:rPr lang="en-US" sz="2800" b="1" dirty="0">
                <a:solidFill>
                  <a:srgbClr val="000000"/>
                </a:solidFill>
                <a:latin typeface="Arial" pitchFamily="34" charset="0"/>
              </a:rPr>
              <a:t> </a:t>
            </a:r>
            <a:r>
              <a:rPr lang="en-US" sz="2800" b="1" dirty="0" err="1">
                <a:solidFill>
                  <a:srgbClr val="000000"/>
                </a:solidFill>
                <a:latin typeface="Arial" pitchFamily="34" charset="0"/>
              </a:rPr>
              <a:t>solanine</a:t>
            </a:r>
            <a:r>
              <a:rPr lang="en-US" sz="2800" b="1" dirty="0">
                <a:solidFill>
                  <a:srgbClr val="000000"/>
                </a:solidFill>
                <a:latin typeface="Arial" pitchFamily="34" charset="0"/>
              </a:rPr>
              <a:t>, </a:t>
            </a:r>
            <a:r>
              <a:rPr lang="en-US" sz="2800" b="1" dirty="0" err="1">
                <a:solidFill>
                  <a:srgbClr val="000000"/>
                </a:solidFill>
                <a:latin typeface="Arial" pitchFamily="34" charset="0"/>
              </a:rPr>
              <a:t>cá</a:t>
            </a:r>
            <a:r>
              <a:rPr lang="en-US" sz="2800" b="1" dirty="0">
                <a:solidFill>
                  <a:srgbClr val="000000"/>
                </a:solidFill>
                <a:latin typeface="Arial" pitchFamily="34" charset="0"/>
              </a:rPr>
              <a:t> </a:t>
            </a:r>
            <a:r>
              <a:rPr lang="en-US" sz="2800" b="1" dirty="0" err="1">
                <a:solidFill>
                  <a:srgbClr val="000000"/>
                </a:solidFill>
                <a:latin typeface="Arial" pitchFamily="34" charset="0"/>
              </a:rPr>
              <a:t>nóc</a:t>
            </a:r>
            <a:r>
              <a:rPr lang="en-US" sz="2800" b="1" dirty="0">
                <a:solidFill>
                  <a:srgbClr val="000000"/>
                </a:solidFill>
                <a:latin typeface="Arial" pitchFamily="34" charset="0"/>
              </a:rPr>
              <a:t> </a:t>
            </a:r>
            <a:r>
              <a:rPr lang="en-US" sz="2800" b="1" dirty="0" err="1">
                <a:solidFill>
                  <a:srgbClr val="000000"/>
                </a:solidFill>
                <a:latin typeface="Arial" pitchFamily="34" charset="0"/>
              </a:rPr>
              <a:t>có</a:t>
            </a:r>
            <a:r>
              <a:rPr lang="en-US" sz="2800" b="1" dirty="0">
                <a:solidFill>
                  <a:srgbClr val="000000"/>
                </a:solidFill>
                <a:latin typeface="Arial" pitchFamily="34" charset="0"/>
              </a:rPr>
              <a:t> </a:t>
            </a:r>
            <a:r>
              <a:rPr lang="en-US" sz="2800" b="1" dirty="0" err="1">
                <a:solidFill>
                  <a:srgbClr val="000000"/>
                </a:solidFill>
                <a:latin typeface="Arial" pitchFamily="34" charset="0"/>
              </a:rPr>
              <a:t>chứa</a:t>
            </a:r>
            <a:r>
              <a:rPr lang="en-US" sz="2800" b="1" dirty="0">
                <a:solidFill>
                  <a:srgbClr val="000000"/>
                </a:solidFill>
                <a:latin typeface="Arial" pitchFamily="34" charset="0"/>
              </a:rPr>
              <a:t> </a:t>
            </a:r>
            <a:r>
              <a:rPr lang="en-US" sz="2800" b="1" dirty="0" err="1">
                <a:solidFill>
                  <a:srgbClr val="000000"/>
                </a:solidFill>
                <a:latin typeface="Arial" pitchFamily="34" charset="0"/>
              </a:rPr>
              <a:t>tetrodotoxin</a:t>
            </a:r>
            <a:r>
              <a:rPr lang="en-US" sz="2800" b="1" dirty="0">
                <a:solidFill>
                  <a:srgbClr val="000000"/>
                </a:solidFill>
                <a:latin typeface="Arial" pitchFamily="34" charset="0"/>
              </a:rPr>
              <a: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20199">
            <a:off x="-87910" y="-112988"/>
            <a:ext cx="12334823" cy="7403501"/>
          </a:xfrm>
          <a:custGeom>
            <a:avLst/>
            <a:gdLst/>
            <a:ahLst/>
            <a:cxnLst/>
            <a:rect l="l" t="t" r="r" b="b"/>
            <a:pathLst>
              <a:path w="18502234" h="6886943">
                <a:moveTo>
                  <a:pt x="0" y="0"/>
                </a:moveTo>
                <a:lnTo>
                  <a:pt x="18502234" y="0"/>
                </a:lnTo>
                <a:lnTo>
                  <a:pt x="18502234" y="6886943"/>
                </a:lnTo>
                <a:lnTo>
                  <a:pt x="0" y="6886943"/>
                </a:lnTo>
                <a:lnTo>
                  <a:pt x="0" y="0"/>
                </a:lnTo>
                <a:close/>
              </a:path>
            </a:pathLst>
          </a:custGeom>
          <a:blipFill>
            <a:blip r:embed="rId2"/>
            <a:stretch>
              <a:fillRect/>
            </a:stretch>
          </a:blipFill>
        </p:spPr>
        <p:txBody>
          <a:bodyPr/>
          <a:lstStyle/>
          <a:p>
            <a:endParaRPr lang="en-US" sz="1200"/>
          </a:p>
        </p:txBody>
      </p:sp>
      <p:sp>
        <p:nvSpPr>
          <p:cNvPr id="3" name="Freeform 3"/>
          <p:cNvSpPr/>
          <p:nvPr/>
        </p:nvSpPr>
        <p:spPr>
          <a:xfrm rot="-1939635">
            <a:off x="9134522" y="4060835"/>
            <a:ext cx="2338027" cy="1937639"/>
          </a:xfrm>
          <a:custGeom>
            <a:avLst/>
            <a:gdLst/>
            <a:ahLst/>
            <a:cxnLst/>
            <a:rect l="l" t="t" r="r" b="b"/>
            <a:pathLst>
              <a:path w="3507040" h="2906459">
                <a:moveTo>
                  <a:pt x="0" y="0"/>
                </a:moveTo>
                <a:lnTo>
                  <a:pt x="3507040" y="0"/>
                </a:lnTo>
                <a:lnTo>
                  <a:pt x="3507040" y="2906459"/>
                </a:lnTo>
                <a:lnTo>
                  <a:pt x="0" y="2906459"/>
                </a:lnTo>
                <a:lnTo>
                  <a:pt x="0" y="0"/>
                </a:lnTo>
                <a:close/>
              </a:path>
            </a:pathLst>
          </a:custGeom>
          <a:blipFill>
            <a:blip r:embed="rId3"/>
            <a:stretch>
              <a:fillRect/>
            </a:stretch>
          </a:blipFill>
        </p:spPr>
        <p:txBody>
          <a:bodyPr/>
          <a:lstStyle/>
          <a:p>
            <a:endParaRPr lang="en-US" sz="1200"/>
          </a:p>
        </p:txBody>
      </p:sp>
      <p:sp>
        <p:nvSpPr>
          <p:cNvPr id="4" name="Freeform 4"/>
          <p:cNvSpPr/>
          <p:nvPr/>
        </p:nvSpPr>
        <p:spPr>
          <a:xfrm rot="778828">
            <a:off x="8392703" y="616784"/>
            <a:ext cx="2260615" cy="2201273"/>
          </a:xfrm>
          <a:custGeom>
            <a:avLst/>
            <a:gdLst/>
            <a:ahLst/>
            <a:cxnLst/>
            <a:rect l="l" t="t" r="r" b="b"/>
            <a:pathLst>
              <a:path w="3390922" h="3301910">
                <a:moveTo>
                  <a:pt x="0" y="0"/>
                </a:moveTo>
                <a:lnTo>
                  <a:pt x="3390922" y="0"/>
                </a:lnTo>
                <a:lnTo>
                  <a:pt x="3390922" y="3301910"/>
                </a:lnTo>
                <a:lnTo>
                  <a:pt x="0" y="3301910"/>
                </a:lnTo>
                <a:lnTo>
                  <a:pt x="0" y="0"/>
                </a:lnTo>
                <a:close/>
              </a:path>
            </a:pathLst>
          </a:custGeom>
          <a:blipFill>
            <a:blip r:embed="rId4"/>
            <a:stretch>
              <a:fillRect/>
            </a:stretch>
          </a:blipFill>
        </p:spPr>
        <p:txBody>
          <a:bodyPr/>
          <a:lstStyle/>
          <a:p>
            <a:endParaRPr lang="en-US" sz="1200"/>
          </a:p>
        </p:txBody>
      </p:sp>
      <p:sp>
        <p:nvSpPr>
          <p:cNvPr id="5" name="Freeform 5"/>
          <p:cNvSpPr/>
          <p:nvPr/>
        </p:nvSpPr>
        <p:spPr>
          <a:xfrm rot="-1546932">
            <a:off x="456980" y="3619588"/>
            <a:ext cx="1912694" cy="2329003"/>
          </a:xfrm>
          <a:custGeom>
            <a:avLst/>
            <a:gdLst/>
            <a:ahLst/>
            <a:cxnLst/>
            <a:rect l="l" t="t" r="r" b="b"/>
            <a:pathLst>
              <a:path w="2869041" h="3493505">
                <a:moveTo>
                  <a:pt x="0" y="0"/>
                </a:moveTo>
                <a:lnTo>
                  <a:pt x="2869041" y="0"/>
                </a:lnTo>
                <a:lnTo>
                  <a:pt x="2869041" y="3493505"/>
                </a:lnTo>
                <a:lnTo>
                  <a:pt x="0" y="3493505"/>
                </a:lnTo>
                <a:lnTo>
                  <a:pt x="0" y="0"/>
                </a:lnTo>
                <a:close/>
              </a:path>
            </a:pathLst>
          </a:custGeom>
          <a:blipFill>
            <a:blip r:embed="rId5"/>
            <a:stretch>
              <a:fillRect/>
            </a:stretch>
          </a:blipFill>
        </p:spPr>
        <p:txBody>
          <a:bodyPr/>
          <a:lstStyle/>
          <a:p>
            <a:endParaRPr lang="en-US" sz="1200"/>
          </a:p>
        </p:txBody>
      </p:sp>
      <p:sp>
        <p:nvSpPr>
          <p:cNvPr id="6" name="Freeform 6"/>
          <p:cNvSpPr/>
          <p:nvPr/>
        </p:nvSpPr>
        <p:spPr>
          <a:xfrm>
            <a:off x="495353" y="3117089"/>
            <a:ext cx="1374112" cy="1393270"/>
          </a:xfrm>
          <a:custGeom>
            <a:avLst/>
            <a:gdLst/>
            <a:ahLst/>
            <a:cxnLst/>
            <a:rect l="l" t="t" r="r" b="b"/>
            <a:pathLst>
              <a:path w="2061168" h="2089905">
                <a:moveTo>
                  <a:pt x="0" y="0"/>
                </a:moveTo>
                <a:lnTo>
                  <a:pt x="2061168" y="0"/>
                </a:lnTo>
                <a:lnTo>
                  <a:pt x="2061168" y="2089905"/>
                </a:lnTo>
                <a:lnTo>
                  <a:pt x="0" y="2089905"/>
                </a:lnTo>
                <a:lnTo>
                  <a:pt x="0" y="0"/>
                </a:lnTo>
                <a:close/>
              </a:path>
            </a:pathLst>
          </a:custGeom>
          <a:blipFill>
            <a:blip r:embed="rId6"/>
            <a:stretch>
              <a:fillRect/>
            </a:stretch>
          </a:blipFill>
        </p:spPr>
        <p:txBody>
          <a:bodyPr/>
          <a:lstStyle/>
          <a:p>
            <a:endParaRPr lang="en-US" sz="1200"/>
          </a:p>
        </p:txBody>
      </p:sp>
      <p:sp>
        <p:nvSpPr>
          <p:cNvPr id="8" name="TextBox 8"/>
          <p:cNvSpPr txBox="1"/>
          <p:nvPr/>
        </p:nvSpPr>
        <p:spPr>
          <a:xfrm>
            <a:off x="1613851" y="2765122"/>
            <a:ext cx="8931303" cy="1641731"/>
          </a:xfrm>
          <a:prstGeom prst="rect">
            <a:avLst/>
          </a:prstGeom>
        </p:spPr>
        <p:txBody>
          <a:bodyPr lIns="0" tIns="0" rIns="0" bIns="0" rtlCol="0" anchor="t">
            <a:spAutoFit/>
          </a:bodyPr>
          <a:lstStyle/>
          <a:p>
            <a:pPr algn="ctr"/>
            <a:r>
              <a:rPr lang="vi-VN" sz="5334" dirty="0">
                <a:latin typeface="#9Slide03 Arima Madurai Black" panose="00000A00000000000000" pitchFamily="2" charset="0"/>
                <a:cs typeface="#9Slide03 Arima Madurai Black" panose="00000A00000000000000" pitchFamily="2" charset="0"/>
              </a:rPr>
              <a:t>CÁM ƠN QUÝ THẦY CÔ VÀ CÁC EM ĐÃ LẮNG NGHE</a:t>
            </a:r>
            <a:endParaRPr lang="en-US" sz="5334" dirty="0">
              <a:latin typeface="#9Slide03 Arima Madurai Black" panose="00000A00000000000000" pitchFamily="2" charset="0"/>
              <a:cs typeface="#9Slide03 Arima Madurai Black" panose="00000A00000000000000" pitchFamily="2" charset="0"/>
            </a:endParaRPr>
          </a:p>
        </p:txBody>
      </p:sp>
    </p:spTree>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8149" y="-1160587"/>
            <a:ext cx="14780655" cy="2057400"/>
            <a:chOff x="0" y="0"/>
            <a:chExt cx="5840792" cy="812800"/>
          </a:xfrm>
        </p:grpSpPr>
        <p:sp>
          <p:nvSpPr>
            <p:cNvPr id="3" name="Freeform 3"/>
            <p:cNvSpPr/>
            <p:nvPr/>
          </p:nvSpPr>
          <p:spPr>
            <a:xfrm>
              <a:off x="0" y="0"/>
              <a:ext cx="5840792" cy="812800"/>
            </a:xfrm>
            <a:custGeom>
              <a:avLst/>
              <a:gdLst/>
              <a:ahLst/>
              <a:cxnLst/>
              <a:rect l="l" t="t" r="r" b="b"/>
              <a:pathLst>
                <a:path w="5840792" h="812800">
                  <a:moveTo>
                    <a:pt x="0" y="0"/>
                  </a:moveTo>
                  <a:lnTo>
                    <a:pt x="5840792" y="0"/>
                  </a:lnTo>
                  <a:lnTo>
                    <a:pt x="5840792" y="812800"/>
                  </a:lnTo>
                  <a:lnTo>
                    <a:pt x="0" y="812800"/>
                  </a:lnTo>
                  <a:close/>
                </a:path>
              </a:pathLst>
            </a:custGeom>
            <a:solidFill>
              <a:srgbClr val="FFDE59"/>
            </a:solidFill>
          </p:spPr>
          <p:txBody>
            <a:bodyPr/>
            <a:lstStyle/>
            <a:p>
              <a:endParaRPr lang="en-US" sz="2800"/>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sz="2800">
                <a:latin typeface="+mj-lt"/>
              </a:endParaRPr>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462067" y="1"/>
            <a:ext cx="1728346" cy="896813"/>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87211" y="3894478"/>
            <a:ext cx="2571923" cy="2353923"/>
          </a:xfrm>
          <a:prstGeom prst="rect">
            <a:avLst/>
          </a:prstGeom>
        </p:spPr>
      </p:pic>
      <p:pic>
        <p:nvPicPr>
          <p:cNvPr id="9" name="Picture 9"/>
          <p:cNvPicPr>
            <a:picLocks noChangeAspect="1"/>
          </p:cNvPicPr>
          <p:nvPr/>
        </p:nvPicPr>
        <p:blipFill>
          <a:blip r:embed="rId6"/>
          <a:srcRect/>
          <a:stretch>
            <a:fillRect/>
          </a:stretch>
        </p:blipFill>
        <p:spPr>
          <a:xfrm>
            <a:off x="9151482" y="3894478"/>
            <a:ext cx="2353310" cy="2353923"/>
          </a:xfrm>
          <a:prstGeom prst="rect">
            <a:avLst/>
          </a:prstGeom>
        </p:spPr>
      </p:pic>
      <p:sp>
        <p:nvSpPr>
          <p:cNvPr id="10" name="TextBox 10"/>
          <p:cNvSpPr txBox="1"/>
          <p:nvPr/>
        </p:nvSpPr>
        <p:spPr>
          <a:xfrm>
            <a:off x="687210" y="287868"/>
            <a:ext cx="8831549" cy="423193"/>
          </a:xfrm>
          <a:prstGeom prst="rect">
            <a:avLst/>
          </a:prstGeom>
        </p:spPr>
        <p:txBody>
          <a:bodyPr lIns="0" tIns="0" rIns="0" bIns="0" rtlCol="0" anchor="t">
            <a:spAutoFit/>
          </a:bodyPr>
          <a:lstStyle/>
          <a:p>
            <a:pPr>
              <a:lnSpc>
                <a:spcPts val="3266"/>
              </a:lnSpc>
              <a:spcBef>
                <a:spcPct val="0"/>
              </a:spcBef>
            </a:pPr>
            <a:r>
              <a:rPr lang="en-US" sz="2800" b="1" dirty="0">
                <a:solidFill>
                  <a:srgbClr val="000000"/>
                </a:solidFill>
                <a:latin typeface="+mj-lt"/>
              </a:rPr>
              <a:t>I. KHÁI NIỆM CHẤT DINH DƯỠNG VÀ DINH DƯỠNG</a:t>
            </a:r>
          </a:p>
        </p:txBody>
      </p:sp>
      <p:grpSp>
        <p:nvGrpSpPr>
          <p:cNvPr id="12" name="Group 12"/>
          <p:cNvGrpSpPr/>
          <p:nvPr/>
        </p:nvGrpSpPr>
        <p:grpSpPr>
          <a:xfrm>
            <a:off x="190500" y="1295401"/>
            <a:ext cx="11908430" cy="1913465"/>
            <a:chOff x="0" y="0"/>
            <a:chExt cx="21819317" cy="5227979"/>
          </a:xfrm>
        </p:grpSpPr>
        <p:grpSp>
          <p:nvGrpSpPr>
            <p:cNvPr id="13" name="Group 13"/>
            <p:cNvGrpSpPr/>
            <p:nvPr/>
          </p:nvGrpSpPr>
          <p:grpSpPr>
            <a:xfrm>
              <a:off x="0" y="0"/>
              <a:ext cx="21640800" cy="5227979"/>
              <a:chOff x="0" y="0"/>
              <a:chExt cx="4274726" cy="1032687"/>
            </a:xfrm>
          </p:grpSpPr>
          <p:sp>
            <p:nvSpPr>
              <p:cNvPr id="14" name="Freeform 14"/>
              <p:cNvSpPr/>
              <p:nvPr/>
            </p:nvSpPr>
            <p:spPr>
              <a:xfrm>
                <a:off x="0" y="0"/>
                <a:ext cx="4274726" cy="1032687"/>
              </a:xfrm>
              <a:custGeom>
                <a:avLst/>
                <a:gdLst/>
                <a:ahLst/>
                <a:cxnLst/>
                <a:rect l="l" t="t" r="r" b="b"/>
                <a:pathLst>
                  <a:path w="4274726" h="1032687">
                    <a:moveTo>
                      <a:pt x="24327" y="0"/>
                    </a:moveTo>
                    <a:lnTo>
                      <a:pt x="4250399" y="0"/>
                    </a:lnTo>
                    <a:cubicBezTo>
                      <a:pt x="4263834" y="0"/>
                      <a:pt x="4274726" y="10891"/>
                      <a:pt x="4274726" y="24327"/>
                    </a:cubicBezTo>
                    <a:lnTo>
                      <a:pt x="4274726" y="1008361"/>
                    </a:lnTo>
                    <a:cubicBezTo>
                      <a:pt x="4274726" y="1021796"/>
                      <a:pt x="4263834" y="1032687"/>
                      <a:pt x="4250399" y="1032687"/>
                    </a:cubicBezTo>
                    <a:lnTo>
                      <a:pt x="24327" y="1032687"/>
                    </a:lnTo>
                    <a:cubicBezTo>
                      <a:pt x="10891" y="1032687"/>
                      <a:pt x="0" y="1021796"/>
                      <a:pt x="0" y="1008361"/>
                    </a:cubicBezTo>
                    <a:lnTo>
                      <a:pt x="0" y="24327"/>
                    </a:lnTo>
                    <a:cubicBezTo>
                      <a:pt x="0" y="10891"/>
                      <a:pt x="10891" y="0"/>
                      <a:pt x="24327" y="0"/>
                    </a:cubicBezTo>
                    <a:close/>
                  </a:path>
                </a:pathLst>
              </a:custGeom>
              <a:gradFill rotWithShape="1">
                <a:gsLst>
                  <a:gs pos="0">
                    <a:srgbClr val="CDFFD8">
                      <a:alpha val="100000"/>
                    </a:srgbClr>
                  </a:gs>
                  <a:gs pos="100000">
                    <a:srgbClr val="94B9FF">
                      <a:alpha val="100000"/>
                    </a:srgbClr>
                  </a:gs>
                </a:gsLst>
                <a:lin ang="0"/>
              </a:gradFill>
            </p:spPr>
            <p:txBody>
              <a:bodyPr/>
              <a:lstStyle/>
              <a:p>
                <a:endParaRPr lang="en-US" sz="2800"/>
              </a:p>
            </p:txBody>
          </p:sp>
          <p:sp>
            <p:nvSpPr>
              <p:cNvPr id="15" name="TextBox 15"/>
              <p:cNvSpPr txBox="1"/>
              <p:nvPr/>
            </p:nvSpPr>
            <p:spPr>
              <a:xfrm>
                <a:off x="0" y="-38100"/>
                <a:ext cx="812800" cy="850900"/>
              </a:xfrm>
              <a:prstGeom prst="rect">
                <a:avLst/>
              </a:prstGeom>
            </p:spPr>
            <p:txBody>
              <a:bodyPr lIns="50800" tIns="50800" rIns="50800" bIns="50800" rtlCol="0" anchor="ctr"/>
              <a:lstStyle/>
              <a:p>
                <a:pPr algn="ctr">
                  <a:lnSpc>
                    <a:spcPct val="120000"/>
                  </a:lnSpc>
                </a:pPr>
                <a:endParaRPr sz="2800" b="1">
                  <a:latin typeface="+mj-lt"/>
                </a:endParaRPr>
              </a:p>
            </p:txBody>
          </p:sp>
        </p:grpSp>
        <p:sp>
          <p:nvSpPr>
            <p:cNvPr id="16" name="TextBox 16"/>
            <p:cNvSpPr txBox="1"/>
            <p:nvPr/>
          </p:nvSpPr>
          <p:spPr>
            <a:xfrm>
              <a:off x="631735" y="68649"/>
              <a:ext cx="21187582" cy="1318475"/>
            </a:xfrm>
            <a:prstGeom prst="rect">
              <a:avLst/>
            </a:prstGeom>
          </p:spPr>
          <p:txBody>
            <a:bodyPr wrap="square" lIns="0" tIns="0" rIns="0" bIns="0" rtlCol="0" anchor="t">
              <a:spAutoFit/>
            </a:bodyPr>
            <a:lstStyle/>
            <a:p>
              <a:pPr algn="just">
                <a:lnSpc>
                  <a:spcPct val="120000"/>
                </a:lnSpc>
                <a:spcBef>
                  <a:spcPct val="0"/>
                </a:spcBef>
              </a:pPr>
              <a:r>
                <a:rPr lang="en-US" sz="2800" b="1" dirty="0">
                  <a:solidFill>
                    <a:srgbClr val="000000"/>
                  </a:solidFill>
                  <a:latin typeface="+mj-lt"/>
                </a:rPr>
                <a:t>Dinh </a:t>
              </a:r>
              <a:r>
                <a:rPr lang="en-US" sz="2800" b="1" dirty="0" err="1">
                  <a:solidFill>
                    <a:srgbClr val="000000"/>
                  </a:solidFill>
                  <a:latin typeface="+mj-lt"/>
                </a:rPr>
                <a:t>dưỡng</a:t>
              </a:r>
              <a:r>
                <a:rPr lang="en-US" sz="2800" b="1" dirty="0">
                  <a:solidFill>
                    <a:srgbClr val="000000"/>
                  </a:solidFill>
                  <a:latin typeface="+mj-lt"/>
                </a:rPr>
                <a:t> </a:t>
              </a:r>
              <a:r>
                <a:rPr lang="en-US" sz="2800" b="1" dirty="0" err="1">
                  <a:solidFill>
                    <a:srgbClr val="000000"/>
                  </a:solidFill>
                  <a:latin typeface="+mj-lt"/>
                </a:rPr>
                <a:t>là</a:t>
              </a:r>
              <a:r>
                <a:rPr lang="en-US" sz="2800" b="1" dirty="0">
                  <a:solidFill>
                    <a:srgbClr val="000000"/>
                  </a:solidFill>
                  <a:latin typeface="+mj-lt"/>
                </a:rPr>
                <a:t> </a:t>
              </a:r>
              <a:r>
                <a:rPr lang="en-US" sz="2800" b="1" dirty="0" err="1">
                  <a:solidFill>
                    <a:srgbClr val="000000"/>
                  </a:solidFill>
                  <a:latin typeface="+mj-lt"/>
                </a:rPr>
                <a:t>quá</a:t>
              </a:r>
              <a:r>
                <a:rPr lang="en-US" sz="2800" b="1" dirty="0">
                  <a:solidFill>
                    <a:srgbClr val="000000"/>
                  </a:solidFill>
                  <a:latin typeface="+mj-lt"/>
                </a:rPr>
                <a:t> </a:t>
              </a:r>
              <a:r>
                <a:rPr lang="en-US" sz="2800" b="1" dirty="0" err="1">
                  <a:solidFill>
                    <a:srgbClr val="000000"/>
                  </a:solidFill>
                  <a:latin typeface="+mj-lt"/>
                </a:rPr>
                <a:t>trình</a:t>
              </a:r>
              <a:r>
                <a:rPr lang="en-US" sz="2800" b="1" dirty="0">
                  <a:solidFill>
                    <a:srgbClr val="000000"/>
                  </a:solidFill>
                  <a:latin typeface="+mj-lt"/>
                </a:rPr>
                <a:t> </a:t>
              </a:r>
              <a:r>
                <a:rPr lang="en-US" sz="2800" b="1" dirty="0" err="1">
                  <a:solidFill>
                    <a:srgbClr val="FF0000"/>
                  </a:solidFill>
                  <a:latin typeface="+mj-lt"/>
                </a:rPr>
                <a:t>thu</a:t>
              </a:r>
              <a:r>
                <a:rPr lang="en-US" sz="2800" b="1" dirty="0">
                  <a:solidFill>
                    <a:srgbClr val="FF0000"/>
                  </a:solidFill>
                  <a:latin typeface="+mj-lt"/>
                </a:rPr>
                <a:t> </a:t>
              </a:r>
              <a:r>
                <a:rPr lang="en-US" sz="2800" b="1" dirty="0" err="1">
                  <a:solidFill>
                    <a:srgbClr val="FF0000"/>
                  </a:solidFill>
                  <a:latin typeface="+mj-lt"/>
                </a:rPr>
                <a:t>nhận</a:t>
              </a:r>
              <a:r>
                <a:rPr lang="en-US" sz="2800" b="1" dirty="0">
                  <a:solidFill>
                    <a:srgbClr val="000000"/>
                  </a:solidFill>
                  <a:latin typeface="+mj-lt"/>
                </a:rPr>
                <a:t>, </a:t>
              </a:r>
              <a:r>
                <a:rPr lang="en-US" sz="2800" b="1" dirty="0" err="1">
                  <a:solidFill>
                    <a:srgbClr val="FF0000"/>
                  </a:solidFill>
                  <a:latin typeface="+mj-lt"/>
                </a:rPr>
                <a:t>biến</a:t>
              </a:r>
              <a:r>
                <a:rPr lang="en-US" sz="2800" b="1" dirty="0">
                  <a:solidFill>
                    <a:srgbClr val="FF0000"/>
                  </a:solidFill>
                  <a:latin typeface="+mj-lt"/>
                </a:rPr>
                <a:t> </a:t>
              </a:r>
              <a:r>
                <a:rPr lang="en-US" sz="2800" b="1" dirty="0" err="1">
                  <a:solidFill>
                    <a:srgbClr val="FF0000"/>
                  </a:solidFill>
                  <a:latin typeface="+mj-lt"/>
                </a:rPr>
                <a:t>đổi</a:t>
              </a:r>
              <a:r>
                <a:rPr lang="en-US" sz="2800" b="1" dirty="0">
                  <a:solidFill>
                    <a:srgbClr val="FF0000"/>
                  </a:solidFill>
                  <a:latin typeface="+mj-lt"/>
                </a:rPr>
                <a:t> </a:t>
              </a:r>
              <a:r>
                <a:rPr lang="en-US" sz="2800" b="1" dirty="0" err="1">
                  <a:solidFill>
                    <a:srgbClr val="000000"/>
                  </a:solidFill>
                  <a:latin typeface="+mj-lt"/>
                </a:rPr>
                <a:t>và</a:t>
              </a:r>
              <a:r>
                <a:rPr lang="en-US" sz="2800" b="1" dirty="0">
                  <a:solidFill>
                    <a:srgbClr val="000000"/>
                  </a:solidFill>
                  <a:latin typeface="+mj-lt"/>
                </a:rPr>
                <a:t> </a:t>
              </a:r>
              <a:r>
                <a:rPr lang="en-US" sz="2800" b="1" dirty="0" err="1">
                  <a:solidFill>
                    <a:srgbClr val="FF0000"/>
                  </a:solidFill>
                  <a:latin typeface="+mj-lt"/>
                </a:rPr>
                <a:t>sử</a:t>
              </a:r>
              <a:r>
                <a:rPr lang="en-US" sz="2800" b="1" dirty="0">
                  <a:solidFill>
                    <a:srgbClr val="FF0000"/>
                  </a:solidFill>
                  <a:latin typeface="+mj-lt"/>
                </a:rPr>
                <a:t> </a:t>
              </a:r>
              <a:r>
                <a:rPr lang="en-US" sz="2800" b="1" dirty="0" err="1">
                  <a:solidFill>
                    <a:srgbClr val="FF0000"/>
                  </a:solidFill>
                  <a:latin typeface="+mj-lt"/>
                </a:rPr>
                <a:t>dụng</a:t>
              </a:r>
              <a:r>
                <a:rPr lang="en-US" sz="2800" b="1" dirty="0">
                  <a:solidFill>
                    <a:srgbClr val="000000"/>
                  </a:solidFill>
                  <a:latin typeface="+mj-lt"/>
                </a:rPr>
                <a:t> </a:t>
              </a:r>
              <a:r>
                <a:rPr lang="en-US" sz="2800" b="1" dirty="0" err="1">
                  <a:solidFill>
                    <a:srgbClr val="000000"/>
                  </a:solidFill>
                  <a:latin typeface="+mj-lt"/>
                </a:rPr>
                <a:t>chất</a:t>
              </a:r>
              <a:r>
                <a:rPr lang="en-US" sz="2800" b="1" dirty="0">
                  <a:solidFill>
                    <a:srgbClr val="000000"/>
                  </a:solidFill>
                  <a:latin typeface="+mj-lt"/>
                </a:rPr>
                <a:t> </a:t>
              </a:r>
              <a:r>
                <a:rPr lang="en-US" sz="2800" b="1" dirty="0" err="1">
                  <a:solidFill>
                    <a:srgbClr val="000000"/>
                  </a:solidFill>
                  <a:latin typeface="+mj-lt"/>
                </a:rPr>
                <a:t>dinh</a:t>
              </a:r>
              <a:r>
                <a:rPr lang="en-US" sz="2800" b="1" dirty="0">
                  <a:solidFill>
                    <a:srgbClr val="000000"/>
                  </a:solidFill>
                  <a:latin typeface="+mj-lt"/>
                </a:rPr>
                <a:t> </a:t>
              </a:r>
              <a:r>
                <a:rPr lang="en-US" sz="2800" b="1" dirty="0" err="1">
                  <a:solidFill>
                    <a:srgbClr val="000000"/>
                  </a:solidFill>
                  <a:latin typeface="+mj-lt"/>
                </a:rPr>
                <a:t>dưỡng</a:t>
              </a:r>
              <a:endParaRPr lang="en-US" sz="2800" b="1" dirty="0">
                <a:solidFill>
                  <a:srgbClr val="000000"/>
                </a:solidFill>
                <a:latin typeface="+mj-lt"/>
              </a:endParaRPr>
            </a:p>
          </p:txBody>
        </p:sp>
        <p:sp>
          <p:nvSpPr>
            <p:cNvPr id="17" name="TextBox 17"/>
            <p:cNvSpPr txBox="1"/>
            <p:nvPr/>
          </p:nvSpPr>
          <p:spPr>
            <a:xfrm>
              <a:off x="297742" y="2042837"/>
              <a:ext cx="21045314" cy="2731202"/>
            </a:xfrm>
            <a:prstGeom prst="rect">
              <a:avLst/>
            </a:prstGeom>
          </p:spPr>
          <p:txBody>
            <a:bodyPr wrap="square" lIns="0" tIns="0" rIns="0" bIns="0" rtlCol="0" anchor="t">
              <a:spAutoFit/>
            </a:bodyPr>
            <a:lstStyle/>
            <a:p>
              <a:pPr algn="just">
                <a:lnSpc>
                  <a:spcPct val="120000"/>
                </a:lnSpc>
                <a:spcBef>
                  <a:spcPct val="0"/>
                </a:spcBef>
              </a:pPr>
              <a:r>
                <a:rPr lang="en-US" sz="2800" b="1" dirty="0" err="1">
                  <a:solidFill>
                    <a:srgbClr val="000000"/>
                  </a:solidFill>
                  <a:latin typeface="+mj-lt"/>
                </a:rPr>
                <a:t>Chất</a:t>
              </a:r>
              <a:r>
                <a:rPr lang="en-US" sz="2800" b="1" dirty="0">
                  <a:solidFill>
                    <a:srgbClr val="000000"/>
                  </a:solidFill>
                  <a:latin typeface="+mj-lt"/>
                </a:rPr>
                <a:t> </a:t>
              </a:r>
              <a:r>
                <a:rPr lang="en-US" sz="2800" b="1" dirty="0" err="1">
                  <a:solidFill>
                    <a:srgbClr val="000000"/>
                  </a:solidFill>
                  <a:latin typeface="+mj-lt"/>
                </a:rPr>
                <a:t>dinh</a:t>
              </a:r>
              <a:r>
                <a:rPr lang="en-US" sz="2800" b="1" dirty="0">
                  <a:solidFill>
                    <a:srgbClr val="000000"/>
                  </a:solidFill>
                  <a:latin typeface="+mj-lt"/>
                </a:rPr>
                <a:t> </a:t>
              </a:r>
              <a:r>
                <a:rPr lang="en-US" sz="2800" b="1" dirty="0" err="1">
                  <a:solidFill>
                    <a:srgbClr val="000000"/>
                  </a:solidFill>
                  <a:latin typeface="+mj-lt"/>
                </a:rPr>
                <a:t>dưỡng</a:t>
              </a:r>
              <a:r>
                <a:rPr lang="en-US" sz="2800" b="1" dirty="0">
                  <a:solidFill>
                    <a:srgbClr val="000000"/>
                  </a:solidFill>
                  <a:latin typeface="+mj-lt"/>
                </a:rPr>
                <a:t> </a:t>
              </a:r>
              <a:r>
                <a:rPr lang="en-US" sz="2800" b="1" dirty="0" err="1">
                  <a:solidFill>
                    <a:srgbClr val="000000"/>
                  </a:solidFill>
                  <a:latin typeface="+mj-lt"/>
                </a:rPr>
                <a:t>là</a:t>
              </a:r>
              <a:r>
                <a:rPr lang="en-US" sz="2800" b="1" dirty="0">
                  <a:solidFill>
                    <a:srgbClr val="000000"/>
                  </a:solidFill>
                  <a:latin typeface="+mj-lt"/>
                </a:rPr>
                <a:t> </a:t>
              </a:r>
              <a:r>
                <a:rPr lang="en-US" sz="2800" b="1" dirty="0" err="1">
                  <a:solidFill>
                    <a:srgbClr val="000000"/>
                  </a:solidFill>
                  <a:latin typeface="+mj-lt"/>
                </a:rPr>
                <a:t>những</a:t>
              </a:r>
              <a:r>
                <a:rPr lang="en-US" sz="2800" b="1" dirty="0">
                  <a:solidFill>
                    <a:srgbClr val="000000"/>
                  </a:solidFill>
                  <a:latin typeface="+mj-lt"/>
                </a:rPr>
                <a:t> </a:t>
              </a:r>
              <a:r>
                <a:rPr lang="en-US" sz="2800" b="1" dirty="0" err="1">
                  <a:solidFill>
                    <a:srgbClr val="000000"/>
                  </a:solidFill>
                  <a:latin typeface="+mj-lt"/>
                </a:rPr>
                <a:t>chất</a:t>
              </a:r>
              <a:r>
                <a:rPr lang="en-US" sz="2800" b="1" dirty="0">
                  <a:solidFill>
                    <a:srgbClr val="000000"/>
                  </a:solidFill>
                  <a:latin typeface="+mj-lt"/>
                </a:rPr>
                <a:t> hay </a:t>
              </a:r>
              <a:r>
                <a:rPr lang="en-US" sz="2800" b="1" dirty="0" err="1">
                  <a:solidFill>
                    <a:srgbClr val="000000"/>
                  </a:solidFill>
                  <a:latin typeface="+mj-lt"/>
                </a:rPr>
                <a:t>hợp</a:t>
              </a:r>
              <a:r>
                <a:rPr lang="en-US" sz="2800" b="1" dirty="0">
                  <a:solidFill>
                    <a:srgbClr val="000000"/>
                  </a:solidFill>
                  <a:latin typeface="+mj-lt"/>
                </a:rPr>
                <a:t> </a:t>
              </a:r>
              <a:r>
                <a:rPr lang="en-US" sz="2800" b="1" dirty="0" err="1">
                  <a:solidFill>
                    <a:srgbClr val="000000"/>
                  </a:solidFill>
                  <a:latin typeface="+mj-lt"/>
                </a:rPr>
                <a:t>chất</a:t>
              </a:r>
              <a:r>
                <a:rPr lang="en-US" sz="2800" b="1" dirty="0">
                  <a:solidFill>
                    <a:srgbClr val="000000"/>
                  </a:solidFill>
                  <a:latin typeface="+mj-lt"/>
                </a:rPr>
                <a:t> </a:t>
              </a:r>
              <a:r>
                <a:rPr lang="en-US" sz="2800" b="1" dirty="0" err="1">
                  <a:solidFill>
                    <a:srgbClr val="000000"/>
                  </a:solidFill>
                  <a:latin typeface="+mj-lt"/>
                </a:rPr>
                <a:t>trong</a:t>
              </a:r>
              <a:r>
                <a:rPr lang="en-US" sz="2800" b="1" dirty="0">
                  <a:solidFill>
                    <a:srgbClr val="000000"/>
                  </a:solidFill>
                  <a:latin typeface="+mj-lt"/>
                </a:rPr>
                <a:t> </a:t>
              </a:r>
              <a:r>
                <a:rPr lang="en-US" sz="2800" b="1" dirty="0" err="1">
                  <a:solidFill>
                    <a:srgbClr val="000000"/>
                  </a:solidFill>
                  <a:latin typeface="+mj-lt"/>
                </a:rPr>
                <a:t>thức</a:t>
              </a:r>
              <a:r>
                <a:rPr lang="en-US" sz="2800" b="1" dirty="0">
                  <a:solidFill>
                    <a:srgbClr val="000000"/>
                  </a:solidFill>
                  <a:latin typeface="+mj-lt"/>
                </a:rPr>
                <a:t> </a:t>
              </a:r>
              <a:r>
                <a:rPr lang="en-US" sz="2800" b="1" dirty="0" err="1">
                  <a:solidFill>
                    <a:srgbClr val="000000"/>
                  </a:solidFill>
                  <a:latin typeface="+mj-lt"/>
                </a:rPr>
                <a:t>ăn</a:t>
              </a:r>
              <a:r>
                <a:rPr lang="en-US" sz="2800" b="1" dirty="0">
                  <a:solidFill>
                    <a:srgbClr val="000000"/>
                  </a:solidFill>
                  <a:latin typeface="+mj-lt"/>
                </a:rPr>
                <a:t> </a:t>
              </a:r>
              <a:r>
                <a:rPr lang="en-US" sz="2800" b="1" dirty="0" err="1">
                  <a:solidFill>
                    <a:srgbClr val="000000"/>
                  </a:solidFill>
                  <a:latin typeface="+mj-lt"/>
                </a:rPr>
                <a:t>có</a:t>
              </a:r>
              <a:r>
                <a:rPr lang="en-US" sz="2800" b="1" dirty="0">
                  <a:solidFill>
                    <a:srgbClr val="000000"/>
                  </a:solidFill>
                  <a:latin typeface="+mj-lt"/>
                </a:rPr>
                <a:t> </a:t>
              </a:r>
              <a:r>
                <a:rPr lang="en-US" sz="2800" b="1" dirty="0" err="1">
                  <a:solidFill>
                    <a:srgbClr val="000000"/>
                  </a:solidFill>
                  <a:latin typeface="+mj-lt"/>
                </a:rPr>
                <a:t>vai</a:t>
              </a:r>
              <a:r>
                <a:rPr lang="en-US" sz="2800" b="1" dirty="0">
                  <a:solidFill>
                    <a:srgbClr val="000000"/>
                  </a:solidFill>
                  <a:latin typeface="+mj-lt"/>
                </a:rPr>
                <a:t> </a:t>
              </a:r>
              <a:r>
                <a:rPr lang="en-US" sz="2800" b="1" dirty="0" err="1">
                  <a:solidFill>
                    <a:srgbClr val="000000"/>
                  </a:solidFill>
                  <a:latin typeface="+mj-lt"/>
                </a:rPr>
                <a:t>trò</a:t>
              </a:r>
              <a:r>
                <a:rPr lang="en-US" sz="2800" b="1" dirty="0">
                  <a:solidFill>
                    <a:srgbClr val="000000"/>
                  </a:solidFill>
                  <a:latin typeface="+mj-lt"/>
                </a:rPr>
                <a:t> </a:t>
              </a:r>
              <a:r>
                <a:rPr lang="en-US" sz="2800" b="1" dirty="0" err="1">
                  <a:solidFill>
                    <a:srgbClr val="000000"/>
                  </a:solidFill>
                  <a:latin typeface="+mj-lt"/>
                </a:rPr>
                <a:t>cung</a:t>
              </a:r>
              <a:r>
                <a:rPr lang="en-US" sz="2800" b="1" dirty="0">
                  <a:solidFill>
                    <a:srgbClr val="000000"/>
                  </a:solidFill>
                  <a:latin typeface="+mj-lt"/>
                </a:rPr>
                <a:t> </a:t>
              </a:r>
              <a:r>
                <a:rPr lang="en-US" sz="2800" b="1" dirty="0" err="1">
                  <a:solidFill>
                    <a:srgbClr val="000000"/>
                  </a:solidFill>
                  <a:latin typeface="+mj-lt"/>
                </a:rPr>
                <a:t>cấp</a:t>
              </a:r>
              <a:r>
                <a:rPr lang="en-US" sz="2800" b="1" dirty="0">
                  <a:solidFill>
                    <a:srgbClr val="000000"/>
                  </a:solidFill>
                  <a:latin typeface="+mj-lt"/>
                </a:rPr>
                <a:t> </a:t>
              </a:r>
              <a:r>
                <a:rPr lang="en-US" sz="2800" b="1" dirty="0" err="1">
                  <a:solidFill>
                    <a:srgbClr val="000000"/>
                  </a:solidFill>
                  <a:latin typeface="+mj-lt"/>
                </a:rPr>
                <a:t>nguyên</a:t>
              </a:r>
              <a:r>
                <a:rPr lang="en-US" sz="2800" b="1" dirty="0">
                  <a:solidFill>
                    <a:srgbClr val="000000"/>
                  </a:solidFill>
                  <a:latin typeface="+mj-lt"/>
                </a:rPr>
                <a:t> </a:t>
              </a:r>
              <a:r>
                <a:rPr lang="en-US" sz="2800" b="1" dirty="0" err="1">
                  <a:solidFill>
                    <a:srgbClr val="000000"/>
                  </a:solidFill>
                  <a:latin typeface="+mj-lt"/>
                </a:rPr>
                <a:t>liệu</a:t>
              </a:r>
              <a:r>
                <a:rPr lang="en-US" sz="2800" b="1" dirty="0">
                  <a:solidFill>
                    <a:srgbClr val="000000"/>
                  </a:solidFill>
                  <a:latin typeface="+mj-lt"/>
                </a:rPr>
                <a:t>, </a:t>
              </a:r>
              <a:r>
                <a:rPr lang="en-US" sz="2800" b="1" dirty="0" err="1">
                  <a:solidFill>
                    <a:srgbClr val="000000"/>
                  </a:solidFill>
                  <a:latin typeface="+mj-lt"/>
                </a:rPr>
                <a:t>năng</a:t>
              </a:r>
              <a:r>
                <a:rPr lang="en-US" sz="2800" b="1" dirty="0">
                  <a:solidFill>
                    <a:srgbClr val="000000"/>
                  </a:solidFill>
                  <a:latin typeface="+mj-lt"/>
                </a:rPr>
                <a:t> </a:t>
              </a:r>
              <a:r>
                <a:rPr lang="en-US" sz="2800" b="1" dirty="0" err="1">
                  <a:solidFill>
                    <a:srgbClr val="000000"/>
                  </a:solidFill>
                  <a:latin typeface="+mj-lt"/>
                </a:rPr>
                <a:t>lượng</a:t>
              </a:r>
              <a:r>
                <a:rPr lang="en-US" sz="2800" b="1" dirty="0">
                  <a:solidFill>
                    <a:srgbClr val="000000"/>
                  </a:solidFill>
                  <a:latin typeface="+mj-lt"/>
                </a:rPr>
                <a:t> </a:t>
              </a:r>
              <a:r>
                <a:rPr lang="en-US" sz="2800" b="1" dirty="0" err="1">
                  <a:solidFill>
                    <a:srgbClr val="000000"/>
                  </a:solidFill>
                  <a:latin typeface="+mj-lt"/>
                </a:rPr>
                <a:t>cho</a:t>
              </a:r>
              <a:r>
                <a:rPr lang="en-US" sz="2800" b="1" dirty="0">
                  <a:solidFill>
                    <a:srgbClr val="000000"/>
                  </a:solidFill>
                  <a:latin typeface="+mj-lt"/>
                </a:rPr>
                <a:t> </a:t>
              </a:r>
              <a:r>
                <a:rPr lang="en-US" sz="2800" b="1" dirty="0" err="1">
                  <a:solidFill>
                    <a:srgbClr val="000000"/>
                  </a:solidFill>
                  <a:latin typeface="+mj-lt"/>
                </a:rPr>
                <a:t>tế</a:t>
              </a:r>
              <a:r>
                <a:rPr lang="en-US" sz="2800" b="1" dirty="0">
                  <a:solidFill>
                    <a:srgbClr val="000000"/>
                  </a:solidFill>
                  <a:latin typeface="+mj-lt"/>
                </a:rPr>
                <a:t> </a:t>
              </a:r>
              <a:r>
                <a:rPr lang="en-US" sz="2800" b="1" dirty="0" err="1">
                  <a:solidFill>
                    <a:srgbClr val="000000"/>
                  </a:solidFill>
                  <a:latin typeface="+mj-lt"/>
                </a:rPr>
                <a:t>bào</a:t>
              </a:r>
              <a:r>
                <a:rPr lang="en-US" sz="2800" b="1" dirty="0">
                  <a:solidFill>
                    <a:srgbClr val="000000"/>
                  </a:solidFill>
                  <a:latin typeface="+mj-lt"/>
                </a:rPr>
                <a:t> </a:t>
              </a:r>
              <a:r>
                <a:rPr lang="en-US" sz="2800" b="1" dirty="0" err="1">
                  <a:solidFill>
                    <a:srgbClr val="000000"/>
                  </a:solidFill>
                  <a:latin typeface="+mj-lt"/>
                </a:rPr>
                <a:t>để</a:t>
              </a:r>
              <a:r>
                <a:rPr lang="en-US" sz="2800" b="1" dirty="0">
                  <a:solidFill>
                    <a:srgbClr val="000000"/>
                  </a:solidFill>
                  <a:latin typeface="+mj-lt"/>
                </a:rPr>
                <a:t> </a:t>
              </a:r>
              <a:r>
                <a:rPr lang="en-US" sz="2800" b="1" dirty="0" err="1">
                  <a:solidFill>
                    <a:srgbClr val="000000"/>
                  </a:solidFill>
                  <a:latin typeface="+mj-lt"/>
                </a:rPr>
                <a:t>duy</a:t>
              </a:r>
              <a:r>
                <a:rPr lang="en-US" sz="2800" b="1" dirty="0">
                  <a:solidFill>
                    <a:srgbClr val="000000"/>
                  </a:solidFill>
                  <a:latin typeface="+mj-lt"/>
                </a:rPr>
                <a:t> </a:t>
              </a:r>
              <a:r>
                <a:rPr lang="en-US" sz="2800" b="1" dirty="0" err="1">
                  <a:solidFill>
                    <a:srgbClr val="000000"/>
                  </a:solidFill>
                  <a:latin typeface="+mj-lt"/>
                </a:rPr>
                <a:t>trì</a:t>
              </a:r>
              <a:r>
                <a:rPr lang="en-US" sz="2800" b="1" dirty="0">
                  <a:solidFill>
                    <a:srgbClr val="000000"/>
                  </a:solidFill>
                  <a:latin typeface="+mj-lt"/>
                </a:rPr>
                <a:t> </a:t>
              </a:r>
              <a:r>
                <a:rPr lang="en-US" sz="2800" b="1" dirty="0" err="1">
                  <a:solidFill>
                    <a:srgbClr val="000000"/>
                  </a:solidFill>
                  <a:latin typeface="+mj-lt"/>
                </a:rPr>
                <a:t>hoạt</a:t>
              </a:r>
              <a:r>
                <a:rPr lang="en-US" sz="2800" b="1" dirty="0">
                  <a:solidFill>
                    <a:srgbClr val="000000"/>
                  </a:solidFill>
                  <a:latin typeface="+mj-lt"/>
                </a:rPr>
                <a:t> </a:t>
              </a:r>
              <a:r>
                <a:rPr lang="en-US" sz="2800" b="1" dirty="0" err="1">
                  <a:solidFill>
                    <a:srgbClr val="000000"/>
                  </a:solidFill>
                  <a:latin typeface="+mj-lt"/>
                </a:rPr>
                <a:t>động</a:t>
              </a:r>
              <a:r>
                <a:rPr lang="en-US" sz="2800" b="1" dirty="0">
                  <a:solidFill>
                    <a:srgbClr val="000000"/>
                  </a:solidFill>
                  <a:latin typeface="+mj-lt"/>
                </a:rPr>
                <a:t> </a:t>
              </a:r>
              <a:r>
                <a:rPr lang="en-US" sz="2800" b="1" dirty="0" err="1">
                  <a:solidFill>
                    <a:srgbClr val="000000"/>
                  </a:solidFill>
                  <a:latin typeface="+mj-lt"/>
                </a:rPr>
                <a:t>sống</a:t>
              </a:r>
              <a:r>
                <a:rPr lang="en-US" sz="2800" b="1" dirty="0">
                  <a:solidFill>
                    <a:srgbClr val="000000"/>
                  </a:solidFill>
                  <a:latin typeface="+mj-lt"/>
                </a:rPr>
                <a:t> </a:t>
              </a:r>
              <a:r>
                <a:rPr lang="en-US" sz="2800" b="1" dirty="0" err="1">
                  <a:solidFill>
                    <a:srgbClr val="000000"/>
                  </a:solidFill>
                  <a:latin typeface="+mj-lt"/>
                </a:rPr>
                <a:t>của</a:t>
              </a:r>
              <a:r>
                <a:rPr lang="en-US" sz="2800" b="1" dirty="0">
                  <a:solidFill>
                    <a:srgbClr val="000000"/>
                  </a:solidFill>
                  <a:latin typeface="+mj-lt"/>
                </a:rPr>
                <a:t> </a:t>
              </a:r>
              <a:r>
                <a:rPr lang="en-US" sz="2800" b="1" dirty="0" err="1">
                  <a:solidFill>
                    <a:srgbClr val="000000"/>
                  </a:solidFill>
                  <a:latin typeface="+mj-lt"/>
                </a:rPr>
                <a:t>cơ</a:t>
              </a:r>
              <a:r>
                <a:rPr lang="en-US" sz="2800" b="1" dirty="0">
                  <a:solidFill>
                    <a:srgbClr val="000000"/>
                  </a:solidFill>
                  <a:latin typeface="+mj-lt"/>
                </a:rPr>
                <a:t> </a:t>
              </a:r>
              <a:r>
                <a:rPr lang="en-US" sz="2800" b="1" dirty="0" err="1">
                  <a:solidFill>
                    <a:srgbClr val="000000"/>
                  </a:solidFill>
                  <a:latin typeface="+mj-lt"/>
                </a:rPr>
                <a:t>thể</a:t>
              </a:r>
              <a:r>
                <a:rPr lang="en-US" sz="2800" b="1" dirty="0">
                  <a:solidFill>
                    <a:srgbClr val="000000"/>
                  </a:solidFill>
                  <a:latin typeface="+mj-lt"/>
                </a:rPr>
                <a:t>.</a:t>
              </a:r>
            </a:p>
          </p:txBody>
        </p:sp>
      </p:grpSp>
      <p:pic>
        <p:nvPicPr>
          <p:cNvPr id="18" name="Picture 1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439531" y="3894478"/>
            <a:ext cx="2744384" cy="2353923"/>
          </a:xfrm>
          <a:prstGeom prst="rect">
            <a:avLst/>
          </a:prstGeom>
        </p:spPr>
      </p:pic>
      <p:pic>
        <p:nvPicPr>
          <p:cNvPr id="19" name="Picture 1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6317108" y="3894478"/>
            <a:ext cx="2724526" cy="2353923"/>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8149" y="-1160587"/>
            <a:ext cx="14780655" cy="2057400"/>
            <a:chOff x="0" y="0"/>
            <a:chExt cx="5840792" cy="812800"/>
          </a:xfrm>
        </p:grpSpPr>
        <p:sp>
          <p:nvSpPr>
            <p:cNvPr id="3" name="Freeform 3"/>
            <p:cNvSpPr/>
            <p:nvPr/>
          </p:nvSpPr>
          <p:spPr>
            <a:xfrm>
              <a:off x="0" y="0"/>
              <a:ext cx="5840792" cy="812800"/>
            </a:xfrm>
            <a:custGeom>
              <a:avLst/>
              <a:gdLst/>
              <a:ahLst/>
              <a:cxnLst/>
              <a:rect l="l" t="t" r="r" b="b"/>
              <a:pathLst>
                <a:path w="5840792" h="812800">
                  <a:moveTo>
                    <a:pt x="0" y="0"/>
                  </a:moveTo>
                  <a:lnTo>
                    <a:pt x="5840792" y="0"/>
                  </a:lnTo>
                  <a:lnTo>
                    <a:pt x="5840792" y="812800"/>
                  </a:lnTo>
                  <a:lnTo>
                    <a:pt x="0" y="812800"/>
                  </a:lnTo>
                  <a:close/>
                </a:path>
              </a:pathLst>
            </a:custGeom>
            <a:gradFill rotWithShape="1">
              <a:gsLst>
                <a:gs pos="0">
                  <a:srgbClr val="FFF7AD">
                    <a:alpha val="100000"/>
                  </a:srgbClr>
                </a:gs>
                <a:gs pos="100000">
                  <a:srgbClr val="FFA9F9">
                    <a:alpha val="100000"/>
                  </a:srgbClr>
                </a:gs>
              </a:gsLst>
              <a:lin ang="0"/>
            </a:gradFill>
          </p:spPr>
          <p:txBody>
            <a:bodyPr/>
            <a:lstStyle/>
            <a:p>
              <a:endParaRPr lang="en-US" sz="2800"/>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sz="2800" b="1">
                <a:latin typeface="Arial Rounded MT Bold" panose="020F0704030504030204" pitchFamily="34" charset="0"/>
              </a:endParaRPr>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00839" y="1"/>
            <a:ext cx="896579" cy="896813"/>
          </a:xfrm>
          <a:prstGeom prst="rect">
            <a:avLst/>
          </a:prstGeom>
        </p:spPr>
      </p:pic>
      <p:sp>
        <p:nvSpPr>
          <p:cNvPr id="15" name="TextBox 15"/>
          <p:cNvSpPr txBox="1"/>
          <p:nvPr/>
        </p:nvSpPr>
        <p:spPr>
          <a:xfrm>
            <a:off x="1680227" y="227216"/>
            <a:ext cx="8831549" cy="423193"/>
          </a:xfrm>
          <a:prstGeom prst="rect">
            <a:avLst/>
          </a:prstGeom>
        </p:spPr>
        <p:txBody>
          <a:bodyPr lIns="0" tIns="0" rIns="0" bIns="0" rtlCol="0" anchor="t">
            <a:spAutoFit/>
          </a:bodyPr>
          <a:lstStyle/>
          <a:p>
            <a:pPr>
              <a:lnSpc>
                <a:spcPts val="3266"/>
              </a:lnSpc>
              <a:spcBef>
                <a:spcPct val="0"/>
              </a:spcBef>
            </a:pPr>
            <a:r>
              <a:rPr lang="en-US" sz="2800" b="1" dirty="0">
                <a:solidFill>
                  <a:srgbClr val="000000"/>
                </a:solidFill>
                <a:latin typeface="+mj-lt"/>
              </a:rPr>
              <a:t>II. TIÊU HÓA Ở NGƯỜI</a:t>
            </a:r>
          </a:p>
        </p:txBody>
      </p:sp>
      <p:sp>
        <p:nvSpPr>
          <p:cNvPr id="17" name="TextBox 9"/>
          <p:cNvSpPr txBox="1"/>
          <p:nvPr/>
        </p:nvSpPr>
        <p:spPr>
          <a:xfrm>
            <a:off x="687211" y="984251"/>
            <a:ext cx="6584163" cy="423193"/>
          </a:xfrm>
          <a:prstGeom prst="rect">
            <a:avLst/>
          </a:prstGeom>
        </p:spPr>
        <p:txBody>
          <a:bodyPr lIns="0" tIns="0" rIns="0" bIns="0" rtlCol="0" anchor="t">
            <a:spAutoFit/>
          </a:bodyPr>
          <a:lstStyle/>
          <a:p>
            <a:pPr>
              <a:lnSpc>
                <a:spcPts val="3266"/>
              </a:lnSpc>
              <a:spcBef>
                <a:spcPct val="0"/>
              </a:spcBef>
            </a:pPr>
            <a:r>
              <a:rPr lang="en-US" sz="2800" b="1" dirty="0">
                <a:solidFill>
                  <a:srgbClr val="000000"/>
                </a:solidFill>
                <a:latin typeface="+mj-lt"/>
              </a:rPr>
              <a:t>1. </a:t>
            </a:r>
            <a:r>
              <a:rPr lang="en-US" sz="2800" b="1" dirty="0" err="1">
                <a:solidFill>
                  <a:srgbClr val="000000"/>
                </a:solidFill>
                <a:latin typeface="+mj-lt"/>
              </a:rPr>
              <a:t>Cấu</a:t>
            </a:r>
            <a:r>
              <a:rPr lang="en-US" sz="2800" b="1" dirty="0">
                <a:solidFill>
                  <a:srgbClr val="000000"/>
                </a:solidFill>
                <a:latin typeface="+mj-lt"/>
              </a:rPr>
              <a:t> </a:t>
            </a:r>
            <a:r>
              <a:rPr lang="en-US" sz="2800" b="1" dirty="0" err="1">
                <a:solidFill>
                  <a:srgbClr val="000000"/>
                </a:solidFill>
                <a:latin typeface="+mj-lt"/>
              </a:rPr>
              <a:t>tạo</a:t>
            </a:r>
            <a:r>
              <a:rPr lang="en-US" sz="2800" b="1" dirty="0">
                <a:solidFill>
                  <a:srgbClr val="000000"/>
                </a:solidFill>
                <a:latin typeface="+mj-lt"/>
              </a:rPr>
              <a:t> </a:t>
            </a:r>
            <a:r>
              <a:rPr lang="en-US" sz="2800" b="1" dirty="0" err="1">
                <a:solidFill>
                  <a:srgbClr val="000000"/>
                </a:solidFill>
                <a:latin typeface="+mj-lt"/>
              </a:rPr>
              <a:t>và</a:t>
            </a:r>
            <a:r>
              <a:rPr lang="en-US" sz="2800" b="1" dirty="0">
                <a:solidFill>
                  <a:srgbClr val="000000"/>
                </a:solidFill>
                <a:latin typeface="+mj-lt"/>
              </a:rPr>
              <a:t> </a:t>
            </a:r>
            <a:r>
              <a:rPr lang="en-US" sz="2800" b="1" dirty="0" err="1">
                <a:solidFill>
                  <a:srgbClr val="000000"/>
                </a:solidFill>
                <a:latin typeface="+mj-lt"/>
              </a:rPr>
              <a:t>chức</a:t>
            </a:r>
            <a:r>
              <a:rPr lang="en-US" sz="2800" b="1" dirty="0">
                <a:solidFill>
                  <a:srgbClr val="000000"/>
                </a:solidFill>
                <a:latin typeface="+mj-lt"/>
              </a:rPr>
              <a:t> </a:t>
            </a:r>
            <a:r>
              <a:rPr lang="en-US" sz="2800" b="1" dirty="0" err="1">
                <a:solidFill>
                  <a:srgbClr val="000000"/>
                </a:solidFill>
                <a:latin typeface="+mj-lt"/>
              </a:rPr>
              <a:t>năng</a:t>
            </a:r>
            <a:r>
              <a:rPr lang="en-US" sz="2800" b="1" dirty="0">
                <a:solidFill>
                  <a:srgbClr val="000000"/>
                </a:solidFill>
                <a:latin typeface="+mj-lt"/>
              </a:rPr>
              <a:t> </a:t>
            </a:r>
            <a:r>
              <a:rPr lang="en-US" sz="2800" b="1" dirty="0" err="1">
                <a:solidFill>
                  <a:srgbClr val="000000"/>
                </a:solidFill>
                <a:latin typeface="+mj-lt"/>
              </a:rPr>
              <a:t>của</a:t>
            </a:r>
            <a:r>
              <a:rPr lang="en-US" sz="2800" b="1" dirty="0">
                <a:solidFill>
                  <a:srgbClr val="000000"/>
                </a:solidFill>
                <a:latin typeface="+mj-lt"/>
              </a:rPr>
              <a:t> </a:t>
            </a:r>
            <a:r>
              <a:rPr lang="en-US" sz="2800" b="1" dirty="0" err="1">
                <a:solidFill>
                  <a:srgbClr val="000000"/>
                </a:solidFill>
                <a:latin typeface="+mj-lt"/>
              </a:rPr>
              <a:t>hệ</a:t>
            </a:r>
            <a:r>
              <a:rPr lang="en-US" sz="2800" b="1" dirty="0">
                <a:solidFill>
                  <a:srgbClr val="000000"/>
                </a:solidFill>
                <a:latin typeface="+mj-lt"/>
              </a:rPr>
              <a:t> </a:t>
            </a:r>
            <a:r>
              <a:rPr lang="en-US" sz="2800" b="1" dirty="0" err="1">
                <a:solidFill>
                  <a:srgbClr val="000000"/>
                </a:solidFill>
                <a:latin typeface="+mj-lt"/>
              </a:rPr>
              <a:t>tiêu</a:t>
            </a:r>
            <a:r>
              <a:rPr lang="en-US" sz="2800" b="1" dirty="0">
                <a:solidFill>
                  <a:srgbClr val="000000"/>
                </a:solidFill>
                <a:latin typeface="+mj-lt"/>
              </a:rPr>
              <a:t> </a:t>
            </a:r>
            <a:r>
              <a:rPr lang="en-US" sz="2800" b="1" dirty="0" err="1">
                <a:solidFill>
                  <a:srgbClr val="000000"/>
                </a:solidFill>
                <a:latin typeface="+mj-lt"/>
              </a:rPr>
              <a:t>hóa</a:t>
            </a:r>
            <a:endParaRPr lang="en-US" sz="2800" b="1" dirty="0">
              <a:solidFill>
                <a:srgbClr val="000000"/>
              </a:solidFill>
              <a:latin typeface="+mj-lt"/>
            </a:endParaRPr>
          </a:p>
        </p:txBody>
      </p:sp>
      <p:pic>
        <p:nvPicPr>
          <p:cNvPr id="12" name="Picture 11">
            <a:extLst>
              <a:ext uri="{FF2B5EF4-FFF2-40B4-BE49-F238E27FC236}">
                <a16:creationId xmlns:a16="http://schemas.microsoft.com/office/drawing/2014/main" id="{CBFD0259-2B64-9480-46A3-5E29B80EE7B3}"/>
              </a:ext>
            </a:extLst>
          </p:cNvPr>
          <p:cNvPicPr>
            <a:picLocks noChangeAspect="1"/>
          </p:cNvPicPr>
          <p:nvPr/>
        </p:nvPicPr>
        <p:blipFill>
          <a:blip r:embed="rId4"/>
          <a:stretch>
            <a:fillRect/>
          </a:stretch>
        </p:blipFill>
        <p:spPr>
          <a:xfrm>
            <a:off x="8473319" y="1195847"/>
            <a:ext cx="3534010" cy="4819788"/>
          </a:xfrm>
          <a:prstGeom prst="rect">
            <a:avLst/>
          </a:prstGeom>
        </p:spPr>
      </p:pic>
      <p:grpSp>
        <p:nvGrpSpPr>
          <p:cNvPr id="13" name="Group 6">
            <a:extLst>
              <a:ext uri="{FF2B5EF4-FFF2-40B4-BE49-F238E27FC236}">
                <a16:creationId xmlns:a16="http://schemas.microsoft.com/office/drawing/2014/main" id="{B01BA529-1B3A-A351-1665-DCC313140D07}"/>
              </a:ext>
            </a:extLst>
          </p:cNvPr>
          <p:cNvGrpSpPr/>
          <p:nvPr/>
        </p:nvGrpSpPr>
        <p:grpSpPr>
          <a:xfrm>
            <a:off x="185415" y="2027068"/>
            <a:ext cx="8255011" cy="2803864"/>
            <a:chOff x="-1376418" y="-192881"/>
            <a:chExt cx="24935354" cy="11661451"/>
          </a:xfrm>
        </p:grpSpPr>
        <p:grpSp>
          <p:nvGrpSpPr>
            <p:cNvPr id="16" name="Group 7">
              <a:extLst>
                <a:ext uri="{FF2B5EF4-FFF2-40B4-BE49-F238E27FC236}">
                  <a16:creationId xmlns:a16="http://schemas.microsoft.com/office/drawing/2014/main" id="{BFAF73B5-0182-2205-7410-60E00AB06F9B}"/>
                </a:ext>
              </a:extLst>
            </p:cNvPr>
            <p:cNvGrpSpPr/>
            <p:nvPr/>
          </p:nvGrpSpPr>
          <p:grpSpPr>
            <a:xfrm>
              <a:off x="-1376418" y="-192881"/>
              <a:ext cx="24935354" cy="11661451"/>
              <a:chOff x="-271885" y="-38100"/>
              <a:chExt cx="4925502" cy="2303498"/>
            </a:xfrm>
          </p:grpSpPr>
          <p:sp>
            <p:nvSpPr>
              <p:cNvPr id="19" name="Freeform 8">
                <a:extLst>
                  <a:ext uri="{FF2B5EF4-FFF2-40B4-BE49-F238E27FC236}">
                    <a16:creationId xmlns:a16="http://schemas.microsoft.com/office/drawing/2014/main" id="{07C35EB6-111B-2FB4-223C-00167DA18AE7}"/>
                  </a:ext>
                </a:extLst>
              </p:cNvPr>
              <p:cNvSpPr/>
              <p:nvPr/>
            </p:nvSpPr>
            <p:spPr>
              <a:xfrm>
                <a:off x="-271885" y="-1"/>
                <a:ext cx="4925502" cy="2265399"/>
              </a:xfrm>
              <a:custGeom>
                <a:avLst/>
                <a:gdLst/>
                <a:ahLst/>
                <a:cxnLst/>
                <a:rect l="l" t="t" r="r" b="b"/>
                <a:pathLst>
                  <a:path w="4274726" h="669992">
                    <a:moveTo>
                      <a:pt x="24327" y="0"/>
                    </a:moveTo>
                    <a:lnTo>
                      <a:pt x="4250399" y="0"/>
                    </a:lnTo>
                    <a:cubicBezTo>
                      <a:pt x="4263834" y="0"/>
                      <a:pt x="4274726" y="10891"/>
                      <a:pt x="4274726" y="24327"/>
                    </a:cubicBezTo>
                    <a:lnTo>
                      <a:pt x="4274726" y="645665"/>
                    </a:lnTo>
                    <a:cubicBezTo>
                      <a:pt x="4274726" y="659100"/>
                      <a:pt x="4263834" y="669992"/>
                      <a:pt x="4250399" y="669992"/>
                    </a:cubicBezTo>
                    <a:lnTo>
                      <a:pt x="24327" y="669992"/>
                    </a:lnTo>
                    <a:cubicBezTo>
                      <a:pt x="10891" y="669992"/>
                      <a:pt x="0" y="659100"/>
                      <a:pt x="0" y="645665"/>
                    </a:cubicBezTo>
                    <a:lnTo>
                      <a:pt x="0" y="24327"/>
                    </a:lnTo>
                    <a:cubicBezTo>
                      <a:pt x="0" y="10891"/>
                      <a:pt x="10891" y="0"/>
                      <a:pt x="24327" y="0"/>
                    </a:cubicBezTo>
                    <a:close/>
                  </a:path>
                </a:pathLst>
              </a:custGeom>
              <a:solidFill>
                <a:srgbClr val="C1FF72"/>
              </a:solidFill>
            </p:spPr>
            <p:txBody>
              <a:bodyPr/>
              <a:lstStyle/>
              <a:p>
                <a:endParaRPr lang="en-US" sz="2800"/>
              </a:p>
            </p:txBody>
          </p:sp>
          <p:sp>
            <p:nvSpPr>
              <p:cNvPr id="20" name="TextBox 9">
                <a:extLst>
                  <a:ext uri="{FF2B5EF4-FFF2-40B4-BE49-F238E27FC236}">
                    <a16:creationId xmlns:a16="http://schemas.microsoft.com/office/drawing/2014/main" id="{B677BA8E-E3D9-87D9-C5FE-41EFB5CAA2A8}"/>
                  </a:ext>
                </a:extLst>
              </p:cNvPr>
              <p:cNvSpPr txBox="1"/>
              <p:nvPr/>
            </p:nvSpPr>
            <p:spPr>
              <a:xfrm>
                <a:off x="0" y="-38100"/>
                <a:ext cx="812800" cy="850900"/>
              </a:xfrm>
              <a:prstGeom prst="rect">
                <a:avLst/>
              </a:prstGeom>
            </p:spPr>
            <p:txBody>
              <a:bodyPr lIns="50800" tIns="50800" rIns="50800" bIns="50800" rtlCol="0" anchor="ctr"/>
              <a:lstStyle/>
              <a:p>
                <a:pPr algn="ctr">
                  <a:lnSpc>
                    <a:spcPts val="1772"/>
                  </a:lnSpc>
                </a:pPr>
                <a:endParaRPr sz="2800" b="1">
                  <a:latin typeface="Arial Rounded MT Bold" panose="020F0704030504030204" pitchFamily="34" charset="0"/>
                </a:endParaRPr>
              </a:p>
            </p:txBody>
          </p:sp>
        </p:grpSp>
        <p:sp>
          <p:nvSpPr>
            <p:cNvPr id="18" name="TextBox 10">
              <a:extLst>
                <a:ext uri="{FF2B5EF4-FFF2-40B4-BE49-F238E27FC236}">
                  <a16:creationId xmlns:a16="http://schemas.microsoft.com/office/drawing/2014/main" id="{E443186D-4C28-F92E-68A5-B143664315C1}"/>
                </a:ext>
              </a:extLst>
            </p:cNvPr>
            <p:cNvSpPr txBox="1"/>
            <p:nvPr/>
          </p:nvSpPr>
          <p:spPr>
            <a:xfrm>
              <a:off x="-737890" y="1074556"/>
              <a:ext cx="23658294" cy="6466235"/>
            </a:xfrm>
            <a:prstGeom prst="rect">
              <a:avLst/>
            </a:prstGeom>
          </p:spPr>
          <p:txBody>
            <a:bodyPr wrap="square" lIns="0" tIns="0" rIns="0" bIns="0" rtlCol="0" anchor="t">
              <a:spAutoFit/>
            </a:bodyPr>
            <a:lstStyle/>
            <a:p>
              <a:pPr algn="just">
                <a:lnSpc>
                  <a:spcPct val="120000"/>
                </a:lnSpc>
              </a:pPr>
              <a:r>
                <a:rPr lang="en-US" sz="2800" b="1" dirty="0">
                  <a:solidFill>
                    <a:srgbClr val="000000"/>
                  </a:solidFill>
                  <a:latin typeface="+mj-lt"/>
                </a:rPr>
                <a:t>Quan </a:t>
              </a:r>
              <a:r>
                <a:rPr lang="en-US" sz="2800" b="1" dirty="0" err="1">
                  <a:solidFill>
                    <a:srgbClr val="000000"/>
                  </a:solidFill>
                  <a:latin typeface="+mj-lt"/>
                </a:rPr>
                <a:t>sát</a:t>
              </a:r>
              <a:r>
                <a:rPr lang="en-US" sz="2800" b="1" dirty="0">
                  <a:solidFill>
                    <a:srgbClr val="000000"/>
                  </a:solidFill>
                  <a:latin typeface="+mj-lt"/>
                </a:rPr>
                <a:t> </a:t>
              </a:r>
              <a:r>
                <a:rPr lang="en-US" sz="2800" b="1" dirty="0" err="1">
                  <a:solidFill>
                    <a:srgbClr val="000000"/>
                  </a:solidFill>
                  <a:latin typeface="+mj-lt"/>
                </a:rPr>
                <a:t>hình</a:t>
              </a:r>
              <a:r>
                <a:rPr lang="en-US" sz="2800" b="1" dirty="0">
                  <a:solidFill>
                    <a:srgbClr val="000000"/>
                  </a:solidFill>
                  <a:latin typeface="+mj-lt"/>
                </a:rPr>
                <a:t> </a:t>
              </a:r>
              <a:r>
                <a:rPr lang="en-US" sz="2800" b="1" dirty="0" err="1">
                  <a:solidFill>
                    <a:srgbClr val="000000"/>
                  </a:solidFill>
                  <a:latin typeface="+mj-lt"/>
                </a:rPr>
                <a:t>và</a:t>
              </a:r>
              <a:r>
                <a:rPr lang="en-US" sz="2800" b="1" dirty="0">
                  <a:solidFill>
                    <a:srgbClr val="000000"/>
                  </a:solidFill>
                  <a:latin typeface="+mj-lt"/>
                </a:rPr>
                <a:t> </a:t>
              </a:r>
              <a:r>
                <a:rPr lang="en-US" sz="2800" b="1" dirty="0" err="1">
                  <a:solidFill>
                    <a:srgbClr val="000000"/>
                  </a:solidFill>
                  <a:latin typeface="+mj-lt"/>
                </a:rPr>
                <a:t>dựa</a:t>
              </a:r>
              <a:r>
                <a:rPr lang="en-US" sz="2800" b="1" dirty="0">
                  <a:solidFill>
                    <a:srgbClr val="000000"/>
                  </a:solidFill>
                  <a:latin typeface="+mj-lt"/>
                </a:rPr>
                <a:t> </a:t>
              </a:r>
              <a:r>
                <a:rPr lang="en-US" sz="2800" b="1" dirty="0" err="1">
                  <a:solidFill>
                    <a:srgbClr val="000000"/>
                  </a:solidFill>
                  <a:latin typeface="+mj-lt"/>
                </a:rPr>
                <a:t>vào</a:t>
              </a:r>
              <a:r>
                <a:rPr lang="en-US" sz="2800" b="1" dirty="0">
                  <a:solidFill>
                    <a:srgbClr val="000000"/>
                  </a:solidFill>
                  <a:latin typeface="+mj-lt"/>
                </a:rPr>
                <a:t> </a:t>
              </a:r>
              <a:r>
                <a:rPr lang="en-US" sz="2800" b="1" dirty="0" err="1">
                  <a:solidFill>
                    <a:srgbClr val="000000"/>
                  </a:solidFill>
                  <a:latin typeface="+mj-lt"/>
                </a:rPr>
                <a:t>kiến</a:t>
              </a:r>
              <a:r>
                <a:rPr lang="en-US" sz="2800" b="1" dirty="0">
                  <a:solidFill>
                    <a:srgbClr val="000000"/>
                  </a:solidFill>
                  <a:latin typeface="+mj-lt"/>
                </a:rPr>
                <a:t> </a:t>
              </a:r>
              <a:r>
                <a:rPr lang="en-US" sz="2800" b="1" dirty="0" err="1">
                  <a:solidFill>
                    <a:srgbClr val="000000"/>
                  </a:solidFill>
                  <a:latin typeface="+mj-lt"/>
                </a:rPr>
                <a:t>thức</a:t>
              </a:r>
              <a:r>
                <a:rPr lang="en-US" sz="2800" b="1" dirty="0">
                  <a:solidFill>
                    <a:srgbClr val="000000"/>
                  </a:solidFill>
                  <a:latin typeface="+mj-lt"/>
                </a:rPr>
                <a:t> </a:t>
              </a:r>
              <a:r>
                <a:rPr lang="en-US" sz="2800" b="1" dirty="0" err="1">
                  <a:solidFill>
                    <a:srgbClr val="000000"/>
                  </a:solidFill>
                  <a:latin typeface="+mj-lt"/>
                </a:rPr>
                <a:t>đã</a:t>
              </a:r>
              <a:r>
                <a:rPr lang="en-US" sz="2800" b="1" dirty="0">
                  <a:solidFill>
                    <a:srgbClr val="000000"/>
                  </a:solidFill>
                  <a:latin typeface="+mj-lt"/>
                </a:rPr>
                <a:t> </a:t>
              </a:r>
              <a:r>
                <a:rPr lang="en-US" sz="2800" b="1" dirty="0" err="1">
                  <a:solidFill>
                    <a:srgbClr val="000000"/>
                  </a:solidFill>
                  <a:latin typeface="+mj-lt"/>
                </a:rPr>
                <a:t>học</a:t>
              </a:r>
              <a:r>
                <a:rPr lang="en-US" sz="2800" b="1" dirty="0">
                  <a:solidFill>
                    <a:srgbClr val="000000"/>
                  </a:solidFill>
                  <a:latin typeface="+mj-lt"/>
                </a:rPr>
                <a:t> </a:t>
              </a:r>
              <a:r>
                <a:rPr lang="en-US" sz="2800" b="1" dirty="0" err="1">
                  <a:solidFill>
                    <a:srgbClr val="000000"/>
                  </a:solidFill>
                  <a:latin typeface="+mj-lt"/>
                </a:rPr>
                <a:t>để</a:t>
              </a:r>
              <a:r>
                <a:rPr lang="en-US" sz="2800" b="1" dirty="0">
                  <a:solidFill>
                    <a:srgbClr val="000000"/>
                  </a:solidFill>
                  <a:latin typeface="+mj-lt"/>
                </a:rPr>
                <a:t>:</a:t>
              </a:r>
            </a:p>
            <a:p>
              <a:pPr marL="514350" indent="-514350" algn="just">
                <a:lnSpc>
                  <a:spcPct val="120000"/>
                </a:lnSpc>
                <a:buAutoNum type="arabicPeriod"/>
              </a:pPr>
              <a:r>
                <a:rPr lang="en-US" sz="2800" b="1" dirty="0" err="1">
                  <a:solidFill>
                    <a:srgbClr val="000000"/>
                  </a:solidFill>
                  <a:latin typeface="+mj-lt"/>
                </a:rPr>
                <a:t>Nêu</a:t>
              </a:r>
              <a:r>
                <a:rPr lang="en-US" sz="2800" b="1" dirty="0">
                  <a:solidFill>
                    <a:srgbClr val="000000"/>
                  </a:solidFill>
                  <a:latin typeface="+mj-lt"/>
                </a:rPr>
                <a:t> </a:t>
              </a:r>
              <a:r>
                <a:rPr lang="en-US" sz="2800" b="1" dirty="0" err="1">
                  <a:solidFill>
                    <a:srgbClr val="000000"/>
                  </a:solidFill>
                  <a:latin typeface="+mj-lt"/>
                </a:rPr>
                <a:t>tên</a:t>
              </a:r>
              <a:r>
                <a:rPr lang="en-US" sz="2800" b="1" dirty="0">
                  <a:solidFill>
                    <a:srgbClr val="000000"/>
                  </a:solidFill>
                  <a:latin typeface="+mj-lt"/>
                </a:rPr>
                <a:t> </a:t>
              </a:r>
              <a:r>
                <a:rPr lang="en-US" sz="2800" b="1" dirty="0" err="1">
                  <a:solidFill>
                    <a:srgbClr val="000000"/>
                  </a:solidFill>
                  <a:latin typeface="+mj-lt"/>
                </a:rPr>
                <a:t>các</a:t>
              </a:r>
              <a:r>
                <a:rPr lang="en-US" sz="2800" b="1" dirty="0">
                  <a:solidFill>
                    <a:srgbClr val="000000"/>
                  </a:solidFill>
                  <a:latin typeface="+mj-lt"/>
                </a:rPr>
                <a:t> </a:t>
              </a:r>
              <a:r>
                <a:rPr lang="en-US" sz="2800" b="1" dirty="0" err="1">
                  <a:solidFill>
                    <a:srgbClr val="000000"/>
                  </a:solidFill>
                  <a:latin typeface="+mj-lt"/>
                </a:rPr>
                <a:t>cơ</a:t>
              </a:r>
              <a:r>
                <a:rPr lang="en-US" sz="2800" b="1" dirty="0">
                  <a:solidFill>
                    <a:srgbClr val="000000"/>
                  </a:solidFill>
                  <a:latin typeface="+mj-lt"/>
                </a:rPr>
                <a:t> </a:t>
              </a:r>
              <a:r>
                <a:rPr lang="en-US" sz="2800" b="1" dirty="0" err="1">
                  <a:solidFill>
                    <a:srgbClr val="000000"/>
                  </a:solidFill>
                  <a:latin typeface="+mj-lt"/>
                </a:rPr>
                <a:t>quan</a:t>
              </a:r>
              <a:r>
                <a:rPr lang="en-US" sz="2800" b="1" dirty="0">
                  <a:solidFill>
                    <a:srgbClr val="000000"/>
                  </a:solidFill>
                  <a:latin typeface="+mj-lt"/>
                </a:rPr>
                <a:t> </a:t>
              </a:r>
              <a:r>
                <a:rPr lang="en-US" sz="2800" b="1" dirty="0" err="1">
                  <a:solidFill>
                    <a:srgbClr val="000000"/>
                  </a:solidFill>
                  <a:latin typeface="+mj-lt"/>
                </a:rPr>
                <a:t>của</a:t>
              </a:r>
              <a:r>
                <a:rPr lang="en-US" sz="2800" b="1" dirty="0">
                  <a:solidFill>
                    <a:srgbClr val="000000"/>
                  </a:solidFill>
                  <a:latin typeface="+mj-lt"/>
                </a:rPr>
                <a:t> </a:t>
              </a:r>
              <a:r>
                <a:rPr lang="en-US" sz="2800" b="1" dirty="0" err="1">
                  <a:solidFill>
                    <a:srgbClr val="000000"/>
                  </a:solidFill>
                  <a:latin typeface="+mj-lt"/>
                </a:rPr>
                <a:t>hệ</a:t>
              </a:r>
              <a:r>
                <a:rPr lang="en-US" sz="2800" b="1" dirty="0">
                  <a:solidFill>
                    <a:srgbClr val="000000"/>
                  </a:solidFill>
                  <a:latin typeface="+mj-lt"/>
                </a:rPr>
                <a:t> </a:t>
              </a:r>
              <a:r>
                <a:rPr lang="en-US" sz="2800" b="1" dirty="0" err="1">
                  <a:solidFill>
                    <a:srgbClr val="000000"/>
                  </a:solidFill>
                  <a:latin typeface="+mj-lt"/>
                </a:rPr>
                <a:t>tiêu</a:t>
              </a:r>
              <a:r>
                <a:rPr lang="en-US" sz="2800" b="1" dirty="0">
                  <a:solidFill>
                    <a:srgbClr val="000000"/>
                  </a:solidFill>
                  <a:latin typeface="+mj-lt"/>
                </a:rPr>
                <a:t> </a:t>
              </a:r>
              <a:r>
                <a:rPr lang="en-US" sz="2800" b="1" dirty="0" err="1">
                  <a:solidFill>
                    <a:srgbClr val="000000"/>
                  </a:solidFill>
                  <a:latin typeface="+mj-lt"/>
                </a:rPr>
                <a:t>hóa</a:t>
              </a:r>
              <a:r>
                <a:rPr lang="en-US" sz="2800" b="1" dirty="0">
                  <a:solidFill>
                    <a:srgbClr val="000000"/>
                  </a:solidFill>
                  <a:latin typeface="+mj-lt"/>
                </a:rPr>
                <a:t> </a:t>
              </a:r>
              <a:r>
                <a:rPr lang="en-US" sz="2800" b="1" dirty="0" err="1">
                  <a:solidFill>
                    <a:srgbClr val="000000"/>
                  </a:solidFill>
                  <a:latin typeface="+mj-lt"/>
                </a:rPr>
                <a:t>tương</a:t>
              </a:r>
              <a:r>
                <a:rPr lang="en-US" sz="2800" b="1" dirty="0">
                  <a:solidFill>
                    <a:srgbClr val="000000"/>
                  </a:solidFill>
                  <a:latin typeface="+mj-lt"/>
                </a:rPr>
                <a:t> </a:t>
              </a:r>
              <a:r>
                <a:rPr lang="en-US" sz="2800" b="1" dirty="0" err="1">
                  <a:solidFill>
                    <a:srgbClr val="000000"/>
                  </a:solidFill>
                  <a:latin typeface="+mj-lt"/>
                </a:rPr>
                <a:t>ứng</a:t>
              </a:r>
              <a:r>
                <a:rPr lang="en-US" sz="2800" b="1" dirty="0">
                  <a:solidFill>
                    <a:srgbClr val="000000"/>
                  </a:solidFill>
                  <a:latin typeface="+mj-lt"/>
                </a:rPr>
                <a:t> </a:t>
              </a:r>
              <a:r>
                <a:rPr lang="en-US" sz="2800" b="1" dirty="0" err="1">
                  <a:solidFill>
                    <a:srgbClr val="000000"/>
                  </a:solidFill>
                  <a:latin typeface="+mj-lt"/>
                </a:rPr>
                <a:t>với</a:t>
              </a:r>
              <a:r>
                <a:rPr lang="en-US" sz="2800" b="1" dirty="0">
                  <a:solidFill>
                    <a:srgbClr val="000000"/>
                  </a:solidFill>
                  <a:latin typeface="+mj-lt"/>
                </a:rPr>
                <a:t> </a:t>
              </a:r>
              <a:r>
                <a:rPr lang="en-US" sz="2800" b="1" dirty="0" err="1">
                  <a:solidFill>
                    <a:srgbClr val="000000"/>
                  </a:solidFill>
                  <a:latin typeface="+mj-lt"/>
                </a:rPr>
                <a:t>những</a:t>
              </a:r>
              <a:r>
                <a:rPr lang="en-US" sz="2800" b="1" dirty="0">
                  <a:solidFill>
                    <a:srgbClr val="000000"/>
                  </a:solidFill>
                  <a:latin typeface="+mj-lt"/>
                </a:rPr>
                <a:t> </a:t>
              </a:r>
              <a:r>
                <a:rPr lang="en-US" sz="2800" b="1" dirty="0" err="1">
                  <a:solidFill>
                    <a:srgbClr val="000000"/>
                  </a:solidFill>
                  <a:latin typeface="+mj-lt"/>
                </a:rPr>
                <a:t>vị</a:t>
              </a:r>
              <a:r>
                <a:rPr lang="en-US" sz="2800" b="1" dirty="0">
                  <a:solidFill>
                    <a:srgbClr val="000000"/>
                  </a:solidFill>
                  <a:latin typeface="+mj-lt"/>
                </a:rPr>
                <a:t> </a:t>
              </a:r>
              <a:r>
                <a:rPr lang="en-US" sz="2800" b="1" dirty="0" err="1">
                  <a:solidFill>
                    <a:srgbClr val="000000"/>
                  </a:solidFill>
                  <a:latin typeface="+mj-lt"/>
                </a:rPr>
                <a:t>trí</a:t>
              </a:r>
              <a:r>
                <a:rPr lang="en-US" sz="2800" b="1" dirty="0">
                  <a:solidFill>
                    <a:srgbClr val="000000"/>
                  </a:solidFill>
                  <a:latin typeface="+mj-lt"/>
                </a:rPr>
                <a:t> </a:t>
              </a:r>
              <a:r>
                <a:rPr lang="en-US" sz="2800" b="1" dirty="0" err="1">
                  <a:solidFill>
                    <a:srgbClr val="000000"/>
                  </a:solidFill>
                  <a:latin typeface="+mj-lt"/>
                </a:rPr>
                <a:t>được</a:t>
              </a:r>
              <a:r>
                <a:rPr lang="en-US" sz="2800" b="1" dirty="0">
                  <a:solidFill>
                    <a:srgbClr val="000000"/>
                  </a:solidFill>
                  <a:latin typeface="+mj-lt"/>
                </a:rPr>
                <a:t> </a:t>
              </a:r>
              <a:r>
                <a:rPr lang="en-US" sz="2800" b="1" dirty="0" err="1">
                  <a:solidFill>
                    <a:srgbClr val="000000"/>
                  </a:solidFill>
                  <a:latin typeface="+mj-lt"/>
                </a:rPr>
                <a:t>đánh</a:t>
              </a:r>
              <a:r>
                <a:rPr lang="en-US" sz="2800" b="1" dirty="0">
                  <a:solidFill>
                    <a:srgbClr val="000000"/>
                  </a:solidFill>
                  <a:latin typeface="+mj-lt"/>
                </a:rPr>
                <a:t> </a:t>
              </a:r>
              <a:r>
                <a:rPr lang="en-US" sz="2800" b="1" dirty="0" err="1">
                  <a:solidFill>
                    <a:srgbClr val="000000"/>
                  </a:solidFill>
                  <a:latin typeface="+mj-lt"/>
                </a:rPr>
                <a:t>số</a:t>
              </a:r>
              <a:r>
                <a:rPr lang="en-US" sz="2800" b="1" dirty="0">
                  <a:solidFill>
                    <a:srgbClr val="000000"/>
                  </a:solidFill>
                  <a:latin typeface="+mj-lt"/>
                </a:rPr>
                <a:t> </a:t>
              </a:r>
              <a:r>
                <a:rPr lang="en-US" sz="2800" b="1" dirty="0" err="1">
                  <a:solidFill>
                    <a:srgbClr val="000000"/>
                  </a:solidFill>
                  <a:latin typeface="+mj-lt"/>
                </a:rPr>
                <a:t>trong</a:t>
              </a:r>
              <a:r>
                <a:rPr lang="en-US" sz="2800" b="1" dirty="0">
                  <a:solidFill>
                    <a:srgbClr val="000000"/>
                  </a:solidFill>
                  <a:latin typeface="+mj-lt"/>
                </a:rPr>
                <a:t> </a:t>
              </a:r>
              <a:r>
                <a:rPr lang="en-US" sz="2800" b="1" dirty="0" err="1">
                  <a:solidFill>
                    <a:srgbClr val="000000"/>
                  </a:solidFill>
                  <a:latin typeface="+mj-lt"/>
                </a:rPr>
                <a:t>hình</a:t>
              </a:r>
              <a:r>
                <a:rPr lang="en-US" sz="2800" b="1" dirty="0">
                  <a:solidFill>
                    <a:srgbClr val="000000"/>
                  </a:solidFill>
                  <a:latin typeface="+mj-lt"/>
                </a:rPr>
                <a:t>.</a:t>
              </a:r>
            </a:p>
            <a:p>
              <a:pPr marL="514350" indent="-514350" algn="just">
                <a:lnSpc>
                  <a:spcPct val="120000"/>
                </a:lnSpc>
                <a:buAutoNum type="arabicPeriod"/>
              </a:pPr>
              <a:r>
                <a:rPr lang="en-US" sz="2800" b="1" dirty="0" err="1">
                  <a:solidFill>
                    <a:srgbClr val="000000"/>
                  </a:solidFill>
                  <a:latin typeface="+mj-lt"/>
                </a:rPr>
                <a:t>Xác</a:t>
              </a:r>
              <a:r>
                <a:rPr lang="en-US" sz="2800" b="1" dirty="0">
                  <a:solidFill>
                    <a:srgbClr val="000000"/>
                  </a:solidFill>
                  <a:latin typeface="+mj-lt"/>
                </a:rPr>
                <a:t> </a:t>
              </a:r>
              <a:r>
                <a:rPr lang="en-US" sz="2800" b="1" dirty="0" err="1">
                  <a:solidFill>
                    <a:srgbClr val="000000"/>
                  </a:solidFill>
                  <a:latin typeface="+mj-lt"/>
                </a:rPr>
                <a:t>định</a:t>
              </a:r>
              <a:r>
                <a:rPr lang="en-US" sz="2800" b="1" dirty="0">
                  <a:solidFill>
                    <a:srgbClr val="000000"/>
                  </a:solidFill>
                  <a:latin typeface="+mj-lt"/>
                </a:rPr>
                <a:t> </a:t>
              </a:r>
              <a:r>
                <a:rPr lang="en-US" sz="2800" b="1" dirty="0" err="1">
                  <a:solidFill>
                    <a:srgbClr val="000000"/>
                  </a:solidFill>
                  <a:latin typeface="+mj-lt"/>
                </a:rPr>
                <a:t>tên</a:t>
              </a:r>
              <a:r>
                <a:rPr lang="en-US" sz="2800" b="1" dirty="0">
                  <a:solidFill>
                    <a:srgbClr val="000000"/>
                  </a:solidFill>
                  <a:latin typeface="+mj-lt"/>
                </a:rPr>
                <a:t> 3 </a:t>
              </a:r>
              <a:r>
                <a:rPr lang="en-US" sz="2800" b="1" dirty="0" err="1">
                  <a:solidFill>
                    <a:srgbClr val="000000"/>
                  </a:solidFill>
                  <a:latin typeface="+mj-lt"/>
                </a:rPr>
                <a:t>cơ</a:t>
              </a:r>
              <a:r>
                <a:rPr lang="en-US" sz="2800" b="1" dirty="0">
                  <a:solidFill>
                    <a:srgbClr val="000000"/>
                  </a:solidFill>
                  <a:latin typeface="+mj-lt"/>
                </a:rPr>
                <a:t> </a:t>
              </a:r>
              <a:r>
                <a:rPr lang="en-US" sz="2800" b="1" dirty="0" err="1">
                  <a:solidFill>
                    <a:srgbClr val="000000"/>
                  </a:solidFill>
                  <a:latin typeface="+mj-lt"/>
                </a:rPr>
                <a:t>quan</a:t>
              </a:r>
              <a:r>
                <a:rPr lang="en-US" sz="2800" b="1" dirty="0">
                  <a:solidFill>
                    <a:srgbClr val="000000"/>
                  </a:solidFill>
                  <a:latin typeface="+mj-lt"/>
                </a:rPr>
                <a:t> mà </a:t>
              </a:r>
              <a:r>
                <a:rPr lang="en-US" sz="2800" b="1" dirty="0" err="1">
                  <a:solidFill>
                    <a:srgbClr val="000000"/>
                  </a:solidFill>
                  <a:latin typeface="+mj-lt"/>
                </a:rPr>
                <a:t>thức</a:t>
              </a:r>
              <a:r>
                <a:rPr lang="en-US" sz="2800" b="1" dirty="0">
                  <a:solidFill>
                    <a:srgbClr val="000000"/>
                  </a:solidFill>
                  <a:latin typeface="+mj-lt"/>
                </a:rPr>
                <a:t> </a:t>
              </a:r>
              <a:r>
                <a:rPr lang="en-US" sz="2800" b="1" dirty="0" err="1">
                  <a:solidFill>
                    <a:srgbClr val="000000"/>
                  </a:solidFill>
                  <a:latin typeface="+mj-lt"/>
                </a:rPr>
                <a:t>ăn</a:t>
              </a:r>
              <a:r>
                <a:rPr lang="en-US" sz="2800" b="1" dirty="0">
                  <a:solidFill>
                    <a:srgbClr val="000000"/>
                  </a:solidFill>
                  <a:latin typeface="+mj-lt"/>
                </a:rPr>
                <a:t> </a:t>
              </a:r>
              <a:r>
                <a:rPr lang="en-US" sz="2800" b="1" dirty="0" err="1">
                  <a:solidFill>
                    <a:srgbClr val="000000"/>
                  </a:solidFill>
                  <a:latin typeface="+mj-lt"/>
                </a:rPr>
                <a:t>không</a:t>
              </a:r>
              <a:r>
                <a:rPr lang="en-US" sz="2800" b="1" dirty="0">
                  <a:solidFill>
                    <a:srgbClr val="000000"/>
                  </a:solidFill>
                  <a:latin typeface="+mj-lt"/>
                </a:rPr>
                <a:t> </a:t>
              </a:r>
              <a:r>
                <a:rPr lang="en-US" sz="2800" b="1" dirty="0" err="1">
                  <a:solidFill>
                    <a:srgbClr val="000000"/>
                  </a:solidFill>
                  <a:latin typeface="+mj-lt"/>
                </a:rPr>
                <a:t>đi</a:t>
              </a:r>
              <a:r>
                <a:rPr lang="en-US" sz="2800" b="1" dirty="0">
                  <a:solidFill>
                    <a:srgbClr val="000000"/>
                  </a:solidFill>
                  <a:latin typeface="+mj-lt"/>
                </a:rPr>
                <a:t> qua</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7A587F-A8DF-F261-2D92-271DC4C3AF61}"/>
              </a:ext>
            </a:extLst>
          </p:cNvPr>
          <p:cNvPicPr>
            <a:picLocks noChangeAspect="1"/>
          </p:cNvPicPr>
          <p:nvPr/>
        </p:nvPicPr>
        <p:blipFill>
          <a:blip r:embed="rId2"/>
          <a:stretch>
            <a:fillRect/>
          </a:stretch>
        </p:blipFill>
        <p:spPr>
          <a:xfrm>
            <a:off x="3801307" y="1610184"/>
            <a:ext cx="3534010" cy="4819788"/>
          </a:xfrm>
          <a:prstGeom prst="rect">
            <a:avLst/>
          </a:prstGeom>
        </p:spPr>
      </p:pic>
      <p:grpSp>
        <p:nvGrpSpPr>
          <p:cNvPr id="3" name="Group 2">
            <a:extLst>
              <a:ext uri="{FF2B5EF4-FFF2-40B4-BE49-F238E27FC236}">
                <a16:creationId xmlns:a16="http://schemas.microsoft.com/office/drawing/2014/main" id="{973F60BE-885A-256C-62E7-B47111CD61FC}"/>
              </a:ext>
            </a:extLst>
          </p:cNvPr>
          <p:cNvGrpSpPr/>
          <p:nvPr/>
        </p:nvGrpSpPr>
        <p:grpSpPr>
          <a:xfrm>
            <a:off x="-558149" y="-1160587"/>
            <a:ext cx="14780655" cy="2057400"/>
            <a:chOff x="0" y="0"/>
            <a:chExt cx="5840792" cy="812800"/>
          </a:xfrm>
        </p:grpSpPr>
        <p:sp>
          <p:nvSpPr>
            <p:cNvPr id="4" name="Freeform 3">
              <a:extLst>
                <a:ext uri="{FF2B5EF4-FFF2-40B4-BE49-F238E27FC236}">
                  <a16:creationId xmlns:a16="http://schemas.microsoft.com/office/drawing/2014/main" id="{88FB6E8C-6F0E-29CA-D9EB-4DC724517F91}"/>
                </a:ext>
              </a:extLst>
            </p:cNvPr>
            <p:cNvSpPr/>
            <p:nvPr/>
          </p:nvSpPr>
          <p:spPr>
            <a:xfrm>
              <a:off x="0" y="0"/>
              <a:ext cx="5840792" cy="812800"/>
            </a:xfrm>
            <a:custGeom>
              <a:avLst/>
              <a:gdLst/>
              <a:ahLst/>
              <a:cxnLst/>
              <a:rect l="l" t="t" r="r" b="b"/>
              <a:pathLst>
                <a:path w="5840792" h="812800">
                  <a:moveTo>
                    <a:pt x="0" y="0"/>
                  </a:moveTo>
                  <a:lnTo>
                    <a:pt x="5840792" y="0"/>
                  </a:lnTo>
                  <a:lnTo>
                    <a:pt x="5840792" y="812800"/>
                  </a:lnTo>
                  <a:lnTo>
                    <a:pt x="0" y="812800"/>
                  </a:lnTo>
                  <a:close/>
                </a:path>
              </a:pathLst>
            </a:custGeom>
            <a:gradFill rotWithShape="1">
              <a:gsLst>
                <a:gs pos="0">
                  <a:srgbClr val="FFF7AD">
                    <a:alpha val="100000"/>
                  </a:srgbClr>
                </a:gs>
                <a:gs pos="100000">
                  <a:srgbClr val="FFA9F9">
                    <a:alpha val="100000"/>
                  </a:srgbClr>
                </a:gs>
              </a:gsLst>
              <a:lin ang="0"/>
            </a:gradFill>
          </p:spPr>
          <p:txBody>
            <a:bodyPr/>
            <a:lstStyle/>
            <a:p>
              <a:endParaRPr lang="en-US" sz="2800"/>
            </a:p>
          </p:txBody>
        </p:sp>
        <p:sp>
          <p:nvSpPr>
            <p:cNvPr id="5" name="TextBox 4">
              <a:extLst>
                <a:ext uri="{FF2B5EF4-FFF2-40B4-BE49-F238E27FC236}">
                  <a16:creationId xmlns:a16="http://schemas.microsoft.com/office/drawing/2014/main" id="{9C167928-33AA-A43E-3BB5-C2C474E089F9}"/>
                </a:ext>
              </a:extLst>
            </p:cNvPr>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sz="2800" b="1">
                <a:latin typeface="Arial Rounded MT Bold" panose="020F0704030504030204" pitchFamily="34" charset="0"/>
              </a:endParaRPr>
            </a:p>
          </p:txBody>
        </p:sp>
      </p:grpSp>
      <p:sp>
        <p:nvSpPr>
          <p:cNvPr id="6" name="TextBox 9">
            <a:extLst>
              <a:ext uri="{FF2B5EF4-FFF2-40B4-BE49-F238E27FC236}">
                <a16:creationId xmlns:a16="http://schemas.microsoft.com/office/drawing/2014/main" id="{2CEC400E-351E-3603-2BFA-744B2B6F9377}"/>
              </a:ext>
            </a:extLst>
          </p:cNvPr>
          <p:cNvSpPr txBox="1"/>
          <p:nvPr/>
        </p:nvSpPr>
        <p:spPr>
          <a:xfrm>
            <a:off x="687211" y="984251"/>
            <a:ext cx="6584163" cy="423193"/>
          </a:xfrm>
          <a:prstGeom prst="rect">
            <a:avLst/>
          </a:prstGeom>
        </p:spPr>
        <p:txBody>
          <a:bodyPr lIns="0" tIns="0" rIns="0" bIns="0" rtlCol="0" anchor="t">
            <a:spAutoFit/>
          </a:bodyPr>
          <a:lstStyle/>
          <a:p>
            <a:pPr>
              <a:lnSpc>
                <a:spcPts val="3266"/>
              </a:lnSpc>
              <a:spcBef>
                <a:spcPct val="0"/>
              </a:spcBef>
            </a:pPr>
            <a:r>
              <a:rPr lang="en-US" sz="2800" b="1" dirty="0">
                <a:solidFill>
                  <a:srgbClr val="000000"/>
                </a:solidFill>
                <a:latin typeface="+mj-lt"/>
              </a:rPr>
              <a:t>1. </a:t>
            </a:r>
            <a:r>
              <a:rPr lang="en-US" sz="2800" b="1" dirty="0" err="1">
                <a:solidFill>
                  <a:srgbClr val="000000"/>
                </a:solidFill>
                <a:latin typeface="+mj-lt"/>
              </a:rPr>
              <a:t>Cấu</a:t>
            </a:r>
            <a:r>
              <a:rPr lang="en-US" sz="2800" b="1" dirty="0">
                <a:solidFill>
                  <a:srgbClr val="000000"/>
                </a:solidFill>
                <a:latin typeface="+mj-lt"/>
              </a:rPr>
              <a:t> </a:t>
            </a:r>
            <a:r>
              <a:rPr lang="en-US" sz="2800" b="1" dirty="0" err="1">
                <a:solidFill>
                  <a:srgbClr val="000000"/>
                </a:solidFill>
                <a:latin typeface="+mj-lt"/>
              </a:rPr>
              <a:t>tạo</a:t>
            </a:r>
            <a:r>
              <a:rPr lang="en-US" sz="2800" b="1" dirty="0">
                <a:solidFill>
                  <a:srgbClr val="000000"/>
                </a:solidFill>
                <a:latin typeface="+mj-lt"/>
              </a:rPr>
              <a:t> </a:t>
            </a:r>
            <a:r>
              <a:rPr lang="en-US" sz="2800" b="1" dirty="0" err="1">
                <a:solidFill>
                  <a:srgbClr val="000000"/>
                </a:solidFill>
                <a:latin typeface="+mj-lt"/>
              </a:rPr>
              <a:t>và</a:t>
            </a:r>
            <a:r>
              <a:rPr lang="en-US" sz="2800" b="1" dirty="0">
                <a:solidFill>
                  <a:srgbClr val="000000"/>
                </a:solidFill>
                <a:latin typeface="+mj-lt"/>
              </a:rPr>
              <a:t> </a:t>
            </a:r>
            <a:r>
              <a:rPr lang="en-US" sz="2800" b="1" dirty="0" err="1">
                <a:solidFill>
                  <a:srgbClr val="000000"/>
                </a:solidFill>
                <a:latin typeface="+mj-lt"/>
              </a:rPr>
              <a:t>chức</a:t>
            </a:r>
            <a:r>
              <a:rPr lang="en-US" sz="2800" b="1" dirty="0">
                <a:solidFill>
                  <a:srgbClr val="000000"/>
                </a:solidFill>
                <a:latin typeface="+mj-lt"/>
              </a:rPr>
              <a:t> </a:t>
            </a:r>
            <a:r>
              <a:rPr lang="en-US" sz="2800" b="1" dirty="0" err="1">
                <a:solidFill>
                  <a:srgbClr val="000000"/>
                </a:solidFill>
                <a:latin typeface="+mj-lt"/>
              </a:rPr>
              <a:t>năng</a:t>
            </a:r>
            <a:r>
              <a:rPr lang="en-US" sz="2800" b="1" dirty="0">
                <a:solidFill>
                  <a:srgbClr val="000000"/>
                </a:solidFill>
                <a:latin typeface="+mj-lt"/>
              </a:rPr>
              <a:t> </a:t>
            </a:r>
            <a:r>
              <a:rPr lang="en-US" sz="2800" b="1" dirty="0" err="1">
                <a:solidFill>
                  <a:srgbClr val="000000"/>
                </a:solidFill>
                <a:latin typeface="+mj-lt"/>
              </a:rPr>
              <a:t>của</a:t>
            </a:r>
            <a:r>
              <a:rPr lang="en-US" sz="2800" b="1" dirty="0">
                <a:solidFill>
                  <a:srgbClr val="000000"/>
                </a:solidFill>
                <a:latin typeface="+mj-lt"/>
              </a:rPr>
              <a:t> </a:t>
            </a:r>
            <a:r>
              <a:rPr lang="en-US" sz="2800" b="1" dirty="0" err="1">
                <a:solidFill>
                  <a:srgbClr val="000000"/>
                </a:solidFill>
                <a:latin typeface="+mj-lt"/>
              </a:rPr>
              <a:t>hệ</a:t>
            </a:r>
            <a:r>
              <a:rPr lang="en-US" sz="2800" b="1" dirty="0">
                <a:solidFill>
                  <a:srgbClr val="000000"/>
                </a:solidFill>
                <a:latin typeface="+mj-lt"/>
              </a:rPr>
              <a:t> </a:t>
            </a:r>
            <a:r>
              <a:rPr lang="en-US" sz="2800" b="1" dirty="0" err="1">
                <a:solidFill>
                  <a:srgbClr val="000000"/>
                </a:solidFill>
                <a:latin typeface="+mj-lt"/>
              </a:rPr>
              <a:t>tiêu</a:t>
            </a:r>
            <a:r>
              <a:rPr lang="en-US" sz="2800" b="1" dirty="0">
                <a:solidFill>
                  <a:srgbClr val="000000"/>
                </a:solidFill>
                <a:latin typeface="+mj-lt"/>
              </a:rPr>
              <a:t> </a:t>
            </a:r>
            <a:r>
              <a:rPr lang="en-US" sz="2800" b="1" dirty="0" err="1">
                <a:solidFill>
                  <a:srgbClr val="000000"/>
                </a:solidFill>
                <a:latin typeface="+mj-lt"/>
              </a:rPr>
              <a:t>hóa</a:t>
            </a:r>
            <a:endParaRPr lang="en-US" sz="2800" b="1" dirty="0">
              <a:solidFill>
                <a:srgbClr val="000000"/>
              </a:solidFill>
              <a:latin typeface="+mj-lt"/>
            </a:endParaRPr>
          </a:p>
        </p:txBody>
      </p:sp>
      <p:pic>
        <p:nvPicPr>
          <p:cNvPr id="7" name="Picture 5">
            <a:extLst>
              <a:ext uri="{FF2B5EF4-FFF2-40B4-BE49-F238E27FC236}">
                <a16:creationId xmlns:a16="http://schemas.microsoft.com/office/drawing/2014/main" id="{5B7FE8E3-065F-CB52-948F-E69760C62C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00839" y="1"/>
            <a:ext cx="896579" cy="896813"/>
          </a:xfrm>
          <a:prstGeom prst="rect">
            <a:avLst/>
          </a:prstGeom>
        </p:spPr>
      </p:pic>
      <p:sp>
        <p:nvSpPr>
          <p:cNvPr id="8" name="TextBox 15">
            <a:extLst>
              <a:ext uri="{FF2B5EF4-FFF2-40B4-BE49-F238E27FC236}">
                <a16:creationId xmlns:a16="http://schemas.microsoft.com/office/drawing/2014/main" id="{C45A7B6E-8FDA-6790-CC54-7A3AB88B908A}"/>
              </a:ext>
            </a:extLst>
          </p:cNvPr>
          <p:cNvSpPr txBox="1"/>
          <p:nvPr/>
        </p:nvSpPr>
        <p:spPr>
          <a:xfrm>
            <a:off x="1680227" y="227216"/>
            <a:ext cx="8831549" cy="423193"/>
          </a:xfrm>
          <a:prstGeom prst="rect">
            <a:avLst/>
          </a:prstGeom>
        </p:spPr>
        <p:txBody>
          <a:bodyPr lIns="0" tIns="0" rIns="0" bIns="0" rtlCol="0" anchor="t">
            <a:spAutoFit/>
          </a:bodyPr>
          <a:lstStyle/>
          <a:p>
            <a:pPr>
              <a:lnSpc>
                <a:spcPts val="3266"/>
              </a:lnSpc>
              <a:spcBef>
                <a:spcPct val="0"/>
              </a:spcBef>
            </a:pPr>
            <a:r>
              <a:rPr lang="en-US" sz="2800" b="1" dirty="0">
                <a:solidFill>
                  <a:srgbClr val="000000"/>
                </a:solidFill>
                <a:latin typeface="+mj-lt"/>
              </a:rPr>
              <a:t>II. TIÊU HÓA Ở NGƯỜI</a:t>
            </a:r>
          </a:p>
        </p:txBody>
      </p:sp>
      <p:sp>
        <p:nvSpPr>
          <p:cNvPr id="11" name="Rectangle: Rounded Corners 10">
            <a:extLst>
              <a:ext uri="{FF2B5EF4-FFF2-40B4-BE49-F238E27FC236}">
                <a16:creationId xmlns:a16="http://schemas.microsoft.com/office/drawing/2014/main" id="{B0340C3A-DCF6-602C-EAD9-F9F6C4B40ED6}"/>
              </a:ext>
            </a:extLst>
          </p:cNvPr>
          <p:cNvSpPr/>
          <p:nvPr/>
        </p:nvSpPr>
        <p:spPr>
          <a:xfrm>
            <a:off x="6223819" y="1901057"/>
            <a:ext cx="2536723" cy="41002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800" dirty="0" err="1">
                <a:latin typeface="Times New Roman" panose="02020603050405020304" pitchFamily="18" charset="0"/>
                <a:cs typeface="Times New Roman" panose="02020603050405020304" pitchFamily="18" charset="0"/>
              </a:rPr>
              <a:t>Tuyến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nước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bọt</a:t>
            </a:r>
            <a:endParaRPr lang="en-US" sz="2800" dirty="0">
              <a:latin typeface="Times New Roman" panose="02020603050405020304"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E503E007-6353-E785-B23F-EF9F4849CB38}"/>
              </a:ext>
            </a:extLst>
          </p:cNvPr>
          <p:cNvSpPr/>
          <p:nvPr/>
        </p:nvSpPr>
        <p:spPr>
          <a:xfrm>
            <a:off x="6223820" y="2367116"/>
            <a:ext cx="1111498" cy="41002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800" dirty="0" err="1">
                <a:latin typeface="Times New Roman" panose="02020603050405020304" pitchFamily="18" charset="0"/>
                <a:cs typeface="Times New Roman" panose="02020603050405020304" pitchFamily="18" charset="0"/>
              </a:rPr>
              <a:t>Hầu</a:t>
            </a:r>
            <a:endParaRPr lang="en-US" sz="2800" dirty="0">
              <a:latin typeface="Times New Roman" panose="02020603050405020304" pitchFamily="18"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443ED7BA-AA5D-4E27-236F-2EB4DCF07D18}"/>
              </a:ext>
            </a:extLst>
          </p:cNvPr>
          <p:cNvSpPr/>
          <p:nvPr/>
        </p:nvSpPr>
        <p:spPr>
          <a:xfrm>
            <a:off x="6223818" y="2808111"/>
            <a:ext cx="1889387" cy="41002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800" dirty="0" err="1">
                <a:latin typeface="Times New Roman" panose="02020603050405020304" pitchFamily="18" charset="0"/>
                <a:cs typeface="Times New Roman" panose="02020603050405020304" pitchFamily="18" charset="0"/>
              </a:rPr>
              <a:t>Thực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endParaRPr lang="en-US" sz="2800" dirty="0">
              <a:latin typeface="Times New Roman" panose="02020603050405020304" pitchFamily="18"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id="{A3D6BE91-54A3-F917-8DBD-5C44105C44C3}"/>
              </a:ext>
            </a:extLst>
          </p:cNvPr>
          <p:cNvSpPr/>
          <p:nvPr/>
        </p:nvSpPr>
        <p:spPr>
          <a:xfrm>
            <a:off x="3023419" y="2174313"/>
            <a:ext cx="1524000" cy="41002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800" dirty="0" err="1">
                <a:latin typeface="Times New Roman" panose="02020603050405020304" pitchFamily="18" charset="0"/>
                <a:cs typeface="Times New Roman" panose="02020603050405020304" pitchFamily="18" charset="0"/>
              </a:rPr>
              <a:t>Miệng</a:t>
            </a:r>
            <a:endParaRPr lang="en-US" sz="2800" dirty="0">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A34DC984-C396-6BE4-DE00-3A1154FD8DD2}"/>
              </a:ext>
            </a:extLst>
          </p:cNvPr>
          <p:cNvSpPr/>
          <p:nvPr/>
        </p:nvSpPr>
        <p:spPr>
          <a:xfrm>
            <a:off x="6223818" y="3960809"/>
            <a:ext cx="1415847" cy="41002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800" dirty="0">
                <a:latin typeface="Times New Roman" panose="02020603050405020304" pitchFamily="18" charset="0"/>
                <a:cs typeface="Times New Roman" panose="02020603050405020304" pitchFamily="18" charset="0"/>
              </a:rPr>
              <a:t>Dạ </a:t>
            </a:r>
            <a:r>
              <a:rPr lang="en-US" sz="2800" dirty="0" err="1">
                <a:latin typeface="Times New Roman" panose="02020603050405020304" pitchFamily="18" charset="0"/>
                <a:cs typeface="Times New Roman" panose="02020603050405020304" pitchFamily="18" charset="0"/>
              </a:rPr>
              <a:t>dày</a:t>
            </a:r>
            <a:endParaRPr lang="en-US" sz="2800" dirty="0">
              <a:latin typeface="Times New Roman" panose="02020603050405020304" pitchFamily="18"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CF37390D-2A6D-E310-6518-179D856E9D7F}"/>
              </a:ext>
            </a:extLst>
          </p:cNvPr>
          <p:cNvSpPr/>
          <p:nvPr/>
        </p:nvSpPr>
        <p:spPr>
          <a:xfrm>
            <a:off x="6223820" y="4368559"/>
            <a:ext cx="1725562" cy="41002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800" dirty="0" err="1">
                <a:latin typeface="Times New Roman" panose="02020603050405020304" pitchFamily="18" charset="0"/>
                <a:cs typeface="Times New Roman" panose="02020603050405020304" pitchFamily="18" charset="0"/>
              </a:rPr>
              <a:t>Tuyến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tụy</a:t>
            </a:r>
            <a:endParaRPr lang="en-US" sz="2800" dirty="0">
              <a:latin typeface="Times New Roman" panose="02020603050405020304" pitchFamily="18" charset="0"/>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DF881887-6722-D92D-1FD4-D9698B6F08A5}"/>
              </a:ext>
            </a:extLst>
          </p:cNvPr>
          <p:cNvSpPr/>
          <p:nvPr/>
        </p:nvSpPr>
        <p:spPr>
          <a:xfrm>
            <a:off x="6223819" y="4808794"/>
            <a:ext cx="1607575" cy="41002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800" dirty="0" err="1">
                <a:latin typeface="Times New Roman" panose="02020603050405020304" pitchFamily="18" charset="0"/>
                <a:cs typeface="Times New Roman" panose="02020603050405020304" pitchFamily="18" charset="0"/>
              </a:rPr>
              <a:t>Ruột</a:t>
            </a:r>
            <a:r>
              <a:rPr lang="en-US" sz="2800" dirty="0">
                <a:latin typeface="Times New Roman" panose="02020603050405020304" pitchFamily="18" charset="0"/>
                <a:cs typeface="Times New Roman" panose="02020603050405020304" pitchFamily="18" charset="0"/>
              </a:rPr>
              <a:t> non</a:t>
            </a:r>
          </a:p>
        </p:txBody>
      </p:sp>
      <p:sp>
        <p:nvSpPr>
          <p:cNvPr id="18" name="Rectangle: Rounded Corners 17">
            <a:extLst>
              <a:ext uri="{FF2B5EF4-FFF2-40B4-BE49-F238E27FC236}">
                <a16:creationId xmlns:a16="http://schemas.microsoft.com/office/drawing/2014/main" id="{8DACC6BA-263D-A28C-BB2E-A5BBBBC3E4C7}"/>
              </a:ext>
            </a:extLst>
          </p:cNvPr>
          <p:cNvSpPr/>
          <p:nvPr/>
        </p:nvSpPr>
        <p:spPr>
          <a:xfrm>
            <a:off x="6373989" y="5286940"/>
            <a:ext cx="1575394" cy="41002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800" dirty="0" err="1">
                <a:latin typeface="Times New Roman" panose="02020603050405020304" pitchFamily="18" charset="0"/>
                <a:cs typeface="Times New Roman" panose="02020603050405020304" pitchFamily="18" charset="0"/>
              </a:rPr>
              <a:t>Ruột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a:t>
            </a:r>
            <a:r>
              <a:rPr lang="en-US" sz="2800" dirty="0">
                <a:latin typeface="Times New Roman" panose="02020603050405020304" pitchFamily="18" charset="0"/>
                <a:cs typeface="Times New Roman" panose="02020603050405020304" pitchFamily="18" charset="0"/>
              </a:rPr>
              <a:t>̀</a:t>
            </a:r>
          </a:p>
        </p:txBody>
      </p:sp>
      <p:sp>
        <p:nvSpPr>
          <p:cNvPr id="19" name="Rectangle: Rounded Corners 18">
            <a:extLst>
              <a:ext uri="{FF2B5EF4-FFF2-40B4-BE49-F238E27FC236}">
                <a16:creationId xmlns:a16="http://schemas.microsoft.com/office/drawing/2014/main" id="{E4E5B1B9-D405-C0EA-C5D8-77E7B4360739}"/>
              </a:ext>
            </a:extLst>
          </p:cNvPr>
          <p:cNvSpPr/>
          <p:nvPr/>
        </p:nvSpPr>
        <p:spPr>
          <a:xfrm>
            <a:off x="6336253" y="5903196"/>
            <a:ext cx="1725562" cy="41002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800" dirty="0" err="1">
                <a:latin typeface="Times New Roman" panose="02020603050405020304" pitchFamily="18" charset="0"/>
                <a:cs typeface="Times New Roman" panose="02020603050405020304" pitchFamily="18" charset="0"/>
              </a:rPr>
              <a:t>Hậu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môn</a:t>
            </a:r>
            <a:endParaRPr lang="en-US" sz="2800" dirty="0">
              <a:latin typeface="Times New Roman" panose="02020603050405020304" pitchFamily="18" charset="0"/>
              <a:cs typeface="Times New Roman" panose="02020603050405020304" pitchFamily="18" charset="0"/>
            </a:endParaRPr>
          </a:p>
        </p:txBody>
      </p:sp>
      <p:sp>
        <p:nvSpPr>
          <p:cNvPr id="20" name="Rectangle: Rounded Corners 19">
            <a:extLst>
              <a:ext uri="{FF2B5EF4-FFF2-40B4-BE49-F238E27FC236}">
                <a16:creationId xmlns:a16="http://schemas.microsoft.com/office/drawing/2014/main" id="{D75C064C-3E70-0502-8FAE-07A4A52416F2}"/>
              </a:ext>
            </a:extLst>
          </p:cNvPr>
          <p:cNvSpPr/>
          <p:nvPr/>
        </p:nvSpPr>
        <p:spPr>
          <a:xfrm>
            <a:off x="3496959" y="4020078"/>
            <a:ext cx="1170610" cy="41002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800" dirty="0">
                <a:latin typeface="Times New Roman" panose="02020603050405020304" pitchFamily="18" charset="0"/>
                <a:cs typeface="Times New Roman" panose="02020603050405020304" pitchFamily="18" charset="0"/>
              </a:rPr>
              <a:t>Gan</a:t>
            </a:r>
          </a:p>
        </p:txBody>
      </p:sp>
      <p:sp>
        <p:nvSpPr>
          <p:cNvPr id="21" name="Rectangle: Rounded Corners 20">
            <a:extLst>
              <a:ext uri="{FF2B5EF4-FFF2-40B4-BE49-F238E27FC236}">
                <a16:creationId xmlns:a16="http://schemas.microsoft.com/office/drawing/2014/main" id="{5E51FABA-4F60-6D6B-B80D-DE41D551A118}"/>
              </a:ext>
            </a:extLst>
          </p:cNvPr>
          <p:cNvSpPr/>
          <p:nvPr/>
        </p:nvSpPr>
        <p:spPr>
          <a:xfrm>
            <a:off x="3305230" y="4544073"/>
            <a:ext cx="1242189" cy="41002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800" dirty="0" err="1">
                <a:latin typeface="Times New Roman" panose="02020603050405020304" pitchFamily="18" charset="0"/>
                <a:cs typeface="Times New Roman" panose="02020603050405020304" pitchFamily="18" charset="0"/>
              </a:rPr>
              <a:t>Mật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8314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8149" y="-1160587"/>
            <a:ext cx="14780655" cy="2057400"/>
            <a:chOff x="0" y="0"/>
            <a:chExt cx="5840792" cy="812800"/>
          </a:xfrm>
        </p:grpSpPr>
        <p:sp>
          <p:nvSpPr>
            <p:cNvPr id="3" name="Freeform 3"/>
            <p:cNvSpPr/>
            <p:nvPr/>
          </p:nvSpPr>
          <p:spPr>
            <a:xfrm>
              <a:off x="0" y="0"/>
              <a:ext cx="5840792" cy="812800"/>
            </a:xfrm>
            <a:custGeom>
              <a:avLst/>
              <a:gdLst/>
              <a:ahLst/>
              <a:cxnLst/>
              <a:rect l="l" t="t" r="r" b="b"/>
              <a:pathLst>
                <a:path w="5840792" h="812800">
                  <a:moveTo>
                    <a:pt x="0" y="0"/>
                  </a:moveTo>
                  <a:lnTo>
                    <a:pt x="5840792" y="0"/>
                  </a:lnTo>
                  <a:lnTo>
                    <a:pt x="5840792" y="812800"/>
                  </a:lnTo>
                  <a:lnTo>
                    <a:pt x="0" y="812800"/>
                  </a:lnTo>
                  <a:close/>
                </a:path>
              </a:pathLst>
            </a:custGeom>
            <a:gradFill rotWithShape="1">
              <a:gsLst>
                <a:gs pos="0">
                  <a:srgbClr val="FFF7AD">
                    <a:alpha val="100000"/>
                  </a:srgbClr>
                </a:gs>
                <a:gs pos="100000">
                  <a:srgbClr val="FFA9F9">
                    <a:alpha val="100000"/>
                  </a:srgbClr>
                </a:gs>
              </a:gsLst>
              <a:lin ang="0"/>
            </a:gra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Arial Rounded MT Bold" panose="020F0704030504030204" pitchFamily="34" charset="0"/>
              </a:endParaRPr>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00839" y="1"/>
            <a:ext cx="896579" cy="896813"/>
          </a:xfrm>
          <a:prstGeom prst="rect">
            <a:avLst/>
          </a:prstGeom>
        </p:spPr>
      </p:pic>
      <p:sp>
        <p:nvSpPr>
          <p:cNvPr id="6" name="TextBox 6"/>
          <p:cNvSpPr txBox="1"/>
          <p:nvPr/>
        </p:nvSpPr>
        <p:spPr>
          <a:xfrm>
            <a:off x="1680227" y="227216"/>
            <a:ext cx="8831549" cy="423193"/>
          </a:xfrm>
          <a:prstGeom prst="rect">
            <a:avLst/>
          </a:prstGeom>
        </p:spPr>
        <p:txBody>
          <a:bodyPr lIns="0" tIns="0" rIns="0" bIns="0" rtlCol="0" anchor="t">
            <a:spAutoFit/>
          </a:bodyPr>
          <a:lstStyle/>
          <a:p>
            <a:pPr>
              <a:lnSpc>
                <a:spcPts val="3266"/>
              </a:lnSpc>
              <a:spcBef>
                <a:spcPct val="0"/>
              </a:spcBef>
            </a:pPr>
            <a:r>
              <a:rPr lang="en-US" sz="2800" b="1">
                <a:solidFill>
                  <a:srgbClr val="000000"/>
                </a:solidFill>
                <a:latin typeface="+mj-lt"/>
              </a:rPr>
              <a:t>II. TIÊU HÓA Ở NGƯỜI</a:t>
            </a:r>
          </a:p>
        </p:txBody>
      </p:sp>
      <p:grpSp>
        <p:nvGrpSpPr>
          <p:cNvPr id="7" name="Group 7"/>
          <p:cNvGrpSpPr/>
          <p:nvPr/>
        </p:nvGrpSpPr>
        <p:grpSpPr>
          <a:xfrm>
            <a:off x="687210" y="1117270"/>
            <a:ext cx="10817582" cy="1283166"/>
            <a:chOff x="0" y="0"/>
            <a:chExt cx="21640800" cy="2566332"/>
          </a:xfrm>
        </p:grpSpPr>
        <p:grpSp>
          <p:nvGrpSpPr>
            <p:cNvPr id="8" name="Group 8"/>
            <p:cNvGrpSpPr/>
            <p:nvPr/>
          </p:nvGrpSpPr>
          <p:grpSpPr>
            <a:xfrm>
              <a:off x="0" y="0"/>
              <a:ext cx="21640800" cy="2566332"/>
              <a:chOff x="0" y="0"/>
              <a:chExt cx="4274726" cy="506930"/>
            </a:xfrm>
          </p:grpSpPr>
          <p:sp>
            <p:nvSpPr>
              <p:cNvPr id="9" name="Freeform 9"/>
              <p:cNvSpPr/>
              <p:nvPr/>
            </p:nvSpPr>
            <p:spPr>
              <a:xfrm>
                <a:off x="0" y="0"/>
                <a:ext cx="4274726" cy="506930"/>
              </a:xfrm>
              <a:custGeom>
                <a:avLst/>
                <a:gdLst/>
                <a:ahLst/>
                <a:cxnLst/>
                <a:rect l="l" t="t" r="r" b="b"/>
                <a:pathLst>
                  <a:path w="4274726" h="506930">
                    <a:moveTo>
                      <a:pt x="24327" y="0"/>
                    </a:moveTo>
                    <a:lnTo>
                      <a:pt x="4250399" y="0"/>
                    </a:lnTo>
                    <a:cubicBezTo>
                      <a:pt x="4263834" y="0"/>
                      <a:pt x="4274726" y="10891"/>
                      <a:pt x="4274726" y="24327"/>
                    </a:cubicBezTo>
                    <a:lnTo>
                      <a:pt x="4274726" y="482603"/>
                    </a:lnTo>
                    <a:cubicBezTo>
                      <a:pt x="4274726" y="496038"/>
                      <a:pt x="4263834" y="506930"/>
                      <a:pt x="4250399" y="506930"/>
                    </a:cubicBezTo>
                    <a:lnTo>
                      <a:pt x="24327" y="506930"/>
                    </a:lnTo>
                    <a:cubicBezTo>
                      <a:pt x="10891" y="506930"/>
                      <a:pt x="0" y="496038"/>
                      <a:pt x="0" y="482603"/>
                    </a:cubicBezTo>
                    <a:lnTo>
                      <a:pt x="0" y="24327"/>
                    </a:lnTo>
                    <a:cubicBezTo>
                      <a:pt x="0" y="10891"/>
                      <a:pt x="10891" y="0"/>
                      <a:pt x="24327" y="0"/>
                    </a:cubicBezTo>
                    <a:close/>
                  </a:path>
                </a:pathLst>
              </a:custGeom>
              <a:solidFill>
                <a:srgbClr val="C1FF72"/>
              </a:solidFill>
            </p:spPr>
            <p:txBody>
              <a:bodyPr/>
              <a:lstStyle/>
              <a:p>
                <a:endParaRPr lang="en-US"/>
              </a:p>
            </p:txBody>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1772"/>
                  </a:lnSpc>
                </a:pPr>
                <a:endParaRPr b="1">
                  <a:latin typeface="Arial Rounded MT Bold" panose="020F0704030504030204" pitchFamily="34" charset="0"/>
                </a:endParaRPr>
              </a:p>
            </p:txBody>
          </p:sp>
        </p:grpSp>
        <p:sp>
          <p:nvSpPr>
            <p:cNvPr id="11" name="TextBox 11"/>
            <p:cNvSpPr txBox="1"/>
            <p:nvPr/>
          </p:nvSpPr>
          <p:spPr>
            <a:xfrm>
              <a:off x="523970" y="687958"/>
              <a:ext cx="20533180" cy="965136"/>
            </a:xfrm>
            <a:prstGeom prst="rect">
              <a:avLst/>
            </a:prstGeom>
          </p:spPr>
          <p:txBody>
            <a:bodyPr lIns="0" tIns="0" rIns="0" bIns="0" rtlCol="0" anchor="t">
              <a:spAutoFit/>
            </a:bodyPr>
            <a:lstStyle/>
            <a:p>
              <a:pPr algn="just">
                <a:lnSpc>
                  <a:spcPct val="120000"/>
                </a:lnSpc>
              </a:pPr>
              <a:r>
                <a:rPr lang="en-US" sz="2800" b="1">
                  <a:solidFill>
                    <a:srgbClr val="000000"/>
                  </a:solidFill>
                  <a:latin typeface="+mj-lt"/>
                </a:rPr>
                <a:t>Xác định tên ba cơ quan mà thức ăn không đi qua.</a:t>
              </a:r>
            </a:p>
          </p:txBody>
        </p:sp>
      </p:grpSp>
      <p:sp>
        <p:nvSpPr>
          <p:cNvPr id="12" name="TextBox 12"/>
          <p:cNvSpPr txBox="1"/>
          <p:nvPr/>
        </p:nvSpPr>
        <p:spPr>
          <a:xfrm>
            <a:off x="687210" y="2868340"/>
            <a:ext cx="8661706" cy="3102388"/>
          </a:xfrm>
          <a:prstGeom prst="rect">
            <a:avLst/>
          </a:prstGeom>
        </p:spPr>
        <p:txBody>
          <a:bodyPr wrap="square" lIns="0" tIns="0" rIns="0" bIns="0" rtlCol="0" anchor="t">
            <a:spAutoFit/>
          </a:bodyPr>
          <a:lstStyle/>
          <a:p>
            <a:pPr>
              <a:lnSpc>
                <a:spcPct val="120000"/>
              </a:lnSpc>
            </a:pPr>
            <a:r>
              <a:rPr lang="en-US" sz="2800">
                <a:latin typeface="+mj-lt"/>
                <a:cs typeface="Arial" pitchFamily="34" charset="0"/>
              </a:rPr>
              <a:t>Ba cơ quan mà thức ăn không đi qua là: </a:t>
            </a:r>
          </a:p>
          <a:p>
            <a:pPr>
              <a:lnSpc>
                <a:spcPct val="120000"/>
              </a:lnSpc>
            </a:pPr>
            <a:r>
              <a:rPr lang="en-US" sz="2800">
                <a:latin typeface="+mj-lt"/>
                <a:cs typeface="Arial" pitchFamily="34" charset="0"/>
              </a:rPr>
              <a:t>	+Gan</a:t>
            </a:r>
          </a:p>
          <a:p>
            <a:pPr>
              <a:lnSpc>
                <a:spcPct val="120000"/>
              </a:lnSpc>
            </a:pPr>
            <a:endParaRPr lang="en-US" sz="2800">
              <a:latin typeface="+mj-lt"/>
              <a:cs typeface="Arial" pitchFamily="34" charset="0"/>
            </a:endParaRPr>
          </a:p>
          <a:p>
            <a:pPr>
              <a:lnSpc>
                <a:spcPct val="120000"/>
              </a:lnSpc>
            </a:pPr>
            <a:r>
              <a:rPr lang="en-US" sz="2800">
                <a:latin typeface="+mj-lt"/>
                <a:cs typeface="Arial" pitchFamily="34" charset="0"/>
              </a:rPr>
              <a:t>	+Ruột già</a:t>
            </a:r>
          </a:p>
          <a:p>
            <a:pPr>
              <a:lnSpc>
                <a:spcPct val="120000"/>
              </a:lnSpc>
            </a:pPr>
            <a:endParaRPr lang="en-US" sz="2800">
              <a:latin typeface="+mj-lt"/>
              <a:cs typeface="Arial" pitchFamily="34" charset="0"/>
            </a:endParaRPr>
          </a:p>
          <a:p>
            <a:pPr>
              <a:lnSpc>
                <a:spcPct val="120000"/>
              </a:lnSpc>
            </a:pPr>
            <a:r>
              <a:rPr lang="en-US" sz="2800">
                <a:latin typeface="+mj-lt"/>
                <a:cs typeface="Arial" pitchFamily="34" charset="0"/>
              </a:rPr>
              <a:t>	+Hậu môn</a:t>
            </a:r>
            <a:endParaRPr lang="en-US" sz="2400">
              <a:solidFill>
                <a:srgbClr val="000000"/>
              </a:solidFill>
              <a:latin typeface="+mj-lt"/>
              <a:cs typeface="Arial" pitchFamily="34" charset="0"/>
            </a:endParaRPr>
          </a:p>
        </p:txBody>
      </p:sp>
      <p:pic>
        <p:nvPicPr>
          <p:cNvPr id="15" name="Picture 10" descr="Digestive System Clipart - Human Body Images - GIFs and PNG by Miau clipart"/>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77001" y="2597084"/>
            <a:ext cx="1947197" cy="4023136"/>
          </a:xfrm>
          <a:prstGeom prst="rect">
            <a:avLst/>
          </a:prstGeom>
          <a:noFill/>
          <a:extLst>
            <a:ext uri="{909E8E84-426E-40DD-AFC4-6F175D3DCCD1}">
              <a14:hiddenFill xmlns:a14="http://schemas.microsoft.com/office/drawing/2010/main">
                <a:solidFill>
                  <a:srgbClr val="FFFFFF"/>
                </a:solidFill>
              </a14:hiddenFill>
            </a:ext>
          </a:extLst>
        </p:spPr>
      </p:pic>
      <p:sp>
        <p:nvSpPr>
          <p:cNvPr id="16" name="Oval Callout 15"/>
          <p:cNvSpPr/>
          <p:nvPr/>
        </p:nvSpPr>
        <p:spPr>
          <a:xfrm rot="2523430">
            <a:off x="8228246" y="2951473"/>
            <a:ext cx="2669708" cy="2845314"/>
          </a:xfrm>
          <a:prstGeom prst="wedgeEllipseCallou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8" descr="160,800+ Human Digestive System Stock Photos, Pictures &amp; Royalty-Free  Images - iStock | Human digestive system illustration, Human digestive  system anatomy, Human digestive system vecto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49346" y="3202246"/>
            <a:ext cx="2434575" cy="24345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left)">
                                      <p:cBhvr>
                                        <p:cTn id="21" dur="500"/>
                                        <p:tgtEl>
                                          <p:spTgt spid="16"/>
                                        </p:tgtEl>
                                      </p:cBhvr>
                                    </p:animEffect>
                                  </p:childTnLst>
                                </p:cTn>
                              </p:par>
                              <p:par>
                                <p:cTn id="22" presetID="6" presetClass="emph" presetSubtype="0" fill="hold" grpId="1" nodeType="withEffect">
                                  <p:stCondLst>
                                    <p:cond delay="0"/>
                                  </p:stCondLst>
                                  <p:childTnLst>
                                    <p:animScale>
                                      <p:cBhvr>
                                        <p:cTn id="23" dur="1100" fill="hold"/>
                                        <p:tgtEl>
                                          <p:spTgt spid="16"/>
                                        </p:tgtEl>
                                      </p:cBhvr>
                                      <p:by x="105000" y="105000"/>
                                    </p:animScale>
                                  </p:childTnLst>
                                </p:cTn>
                              </p:par>
                            </p:childTnLst>
                          </p:cTn>
                        </p:par>
                        <p:par>
                          <p:cTn id="24" fill="hold">
                            <p:stCondLst>
                              <p:cond delay="1100"/>
                            </p:stCondLst>
                            <p:childTnLst>
                              <p:par>
                                <p:cTn id="25" presetID="10" presetClass="entr" presetSubtype="0" fill="hold"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anim calcmode="lin" valueType="num">
                                      <p:cBhvr>
                                        <p:cTn id="33" dur="1000" fill="hold"/>
                                        <p:tgtEl>
                                          <p:spTgt spid="12"/>
                                        </p:tgtEl>
                                        <p:attrNameLst>
                                          <p:attrName>ppt_x</p:attrName>
                                        </p:attrNameLst>
                                      </p:cBhvr>
                                      <p:tavLst>
                                        <p:tav tm="0">
                                          <p:val>
                                            <p:strVal val="#ppt_x"/>
                                          </p:val>
                                        </p:tav>
                                        <p:tav tm="100000">
                                          <p:val>
                                            <p:strVal val="#ppt_x"/>
                                          </p:val>
                                        </p:tav>
                                      </p:tavLst>
                                    </p:anim>
                                    <p:anim calcmode="lin" valueType="num">
                                      <p:cBhvr>
                                        <p:cTn id="3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animBg="1"/>
      <p:bldP spid="16"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8149" y="-1160587"/>
            <a:ext cx="14780655" cy="2057400"/>
            <a:chOff x="0" y="0"/>
            <a:chExt cx="5840792" cy="812800"/>
          </a:xfrm>
        </p:grpSpPr>
        <p:sp>
          <p:nvSpPr>
            <p:cNvPr id="3" name="Freeform 3"/>
            <p:cNvSpPr/>
            <p:nvPr/>
          </p:nvSpPr>
          <p:spPr>
            <a:xfrm>
              <a:off x="0" y="0"/>
              <a:ext cx="5840792" cy="812800"/>
            </a:xfrm>
            <a:custGeom>
              <a:avLst/>
              <a:gdLst/>
              <a:ahLst/>
              <a:cxnLst/>
              <a:rect l="l" t="t" r="r" b="b"/>
              <a:pathLst>
                <a:path w="5840792" h="812800">
                  <a:moveTo>
                    <a:pt x="0" y="0"/>
                  </a:moveTo>
                  <a:lnTo>
                    <a:pt x="5840792" y="0"/>
                  </a:lnTo>
                  <a:lnTo>
                    <a:pt x="5840792" y="812800"/>
                  </a:lnTo>
                  <a:lnTo>
                    <a:pt x="0" y="812800"/>
                  </a:lnTo>
                  <a:close/>
                </a:path>
              </a:pathLst>
            </a:custGeom>
            <a:gradFill rotWithShape="1">
              <a:gsLst>
                <a:gs pos="0">
                  <a:srgbClr val="FFF7AD">
                    <a:alpha val="100000"/>
                  </a:srgbClr>
                </a:gs>
                <a:gs pos="100000">
                  <a:srgbClr val="FFA9F9">
                    <a:alpha val="100000"/>
                  </a:srgbClr>
                </a:gs>
              </a:gsLst>
              <a:lin ang="0"/>
            </a:gra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a:latin typeface="+mj-lt"/>
              </a:endParaRPr>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00839" y="1"/>
            <a:ext cx="896579" cy="896813"/>
          </a:xfrm>
          <a:prstGeom prst="rect">
            <a:avLst/>
          </a:prstGeom>
        </p:spPr>
      </p:pic>
      <p:grpSp>
        <p:nvGrpSpPr>
          <p:cNvPr id="6" name="Group 6"/>
          <p:cNvGrpSpPr/>
          <p:nvPr/>
        </p:nvGrpSpPr>
        <p:grpSpPr>
          <a:xfrm>
            <a:off x="687210" y="1062943"/>
            <a:ext cx="10817582" cy="5522009"/>
            <a:chOff x="0" y="0"/>
            <a:chExt cx="4274726" cy="2181534"/>
          </a:xfrm>
        </p:grpSpPr>
        <p:sp>
          <p:nvSpPr>
            <p:cNvPr id="7" name="Freeform 7"/>
            <p:cNvSpPr/>
            <p:nvPr/>
          </p:nvSpPr>
          <p:spPr>
            <a:xfrm>
              <a:off x="0" y="0"/>
              <a:ext cx="4274726" cy="2181534"/>
            </a:xfrm>
            <a:custGeom>
              <a:avLst/>
              <a:gdLst/>
              <a:ahLst/>
              <a:cxnLst/>
              <a:rect l="l" t="t" r="r" b="b"/>
              <a:pathLst>
                <a:path w="4274726" h="2181534">
                  <a:moveTo>
                    <a:pt x="24327" y="0"/>
                  </a:moveTo>
                  <a:lnTo>
                    <a:pt x="4250399" y="0"/>
                  </a:lnTo>
                  <a:cubicBezTo>
                    <a:pt x="4263834" y="0"/>
                    <a:pt x="4274726" y="10891"/>
                    <a:pt x="4274726" y="24327"/>
                  </a:cubicBezTo>
                  <a:lnTo>
                    <a:pt x="4274726" y="2157207"/>
                  </a:lnTo>
                  <a:cubicBezTo>
                    <a:pt x="4274726" y="2163659"/>
                    <a:pt x="4272163" y="2169847"/>
                    <a:pt x="4267601" y="2174409"/>
                  </a:cubicBezTo>
                  <a:cubicBezTo>
                    <a:pt x="4263039" y="2178971"/>
                    <a:pt x="4256851" y="2181534"/>
                    <a:pt x="4250399" y="2181534"/>
                  </a:cubicBezTo>
                  <a:lnTo>
                    <a:pt x="24327" y="2181534"/>
                  </a:lnTo>
                  <a:cubicBezTo>
                    <a:pt x="10891" y="2181534"/>
                    <a:pt x="0" y="2170643"/>
                    <a:pt x="0" y="2157207"/>
                  </a:cubicBezTo>
                  <a:lnTo>
                    <a:pt x="0" y="24327"/>
                  </a:lnTo>
                  <a:cubicBezTo>
                    <a:pt x="0" y="10891"/>
                    <a:pt x="10891" y="0"/>
                    <a:pt x="24327" y="0"/>
                  </a:cubicBezTo>
                  <a:close/>
                </a:path>
              </a:pathLst>
            </a:custGeom>
            <a:gradFill rotWithShape="1">
              <a:gsLst>
                <a:gs pos="0">
                  <a:srgbClr val="CDFFD8">
                    <a:alpha val="100000"/>
                  </a:srgbClr>
                </a:gs>
                <a:gs pos="100000">
                  <a:srgbClr val="94B9FF">
                    <a:alpha val="100000"/>
                  </a:srgbClr>
                </a:gs>
              </a:gsLst>
              <a:lin ang="0"/>
            </a:gradFill>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043"/>
                </a:lnSpc>
              </a:pPr>
              <a:endParaRPr b="1">
                <a:latin typeface="+mj-lt"/>
              </a:endParaRPr>
            </a:p>
          </p:txBody>
        </p:sp>
      </p:grpSp>
      <p:sp>
        <p:nvSpPr>
          <p:cNvPr id="10" name="TextBox 10"/>
          <p:cNvSpPr txBox="1"/>
          <p:nvPr/>
        </p:nvSpPr>
        <p:spPr>
          <a:xfrm>
            <a:off x="1680227" y="227216"/>
            <a:ext cx="8831549" cy="423193"/>
          </a:xfrm>
          <a:prstGeom prst="rect">
            <a:avLst/>
          </a:prstGeom>
        </p:spPr>
        <p:txBody>
          <a:bodyPr lIns="0" tIns="0" rIns="0" bIns="0" rtlCol="0" anchor="t">
            <a:spAutoFit/>
          </a:bodyPr>
          <a:lstStyle/>
          <a:p>
            <a:pPr>
              <a:lnSpc>
                <a:spcPts val="3266"/>
              </a:lnSpc>
              <a:spcBef>
                <a:spcPct val="0"/>
              </a:spcBef>
            </a:pPr>
            <a:r>
              <a:rPr lang="en-US" sz="2800" b="1">
                <a:solidFill>
                  <a:srgbClr val="000000"/>
                </a:solidFill>
                <a:latin typeface="+mj-lt"/>
              </a:rPr>
              <a:t>II. TIÊU HÓA Ở NGƯỜI</a:t>
            </a:r>
          </a:p>
        </p:txBody>
      </p:sp>
      <p:sp>
        <p:nvSpPr>
          <p:cNvPr id="12" name="TextBox 12"/>
          <p:cNvSpPr txBox="1"/>
          <p:nvPr/>
        </p:nvSpPr>
        <p:spPr>
          <a:xfrm>
            <a:off x="853896" y="1237916"/>
            <a:ext cx="5756473" cy="5136150"/>
          </a:xfrm>
          <a:prstGeom prst="rect">
            <a:avLst/>
          </a:prstGeom>
        </p:spPr>
        <p:txBody>
          <a:bodyPr wrap="square" lIns="0" tIns="0" rIns="0" bIns="0" rtlCol="0" anchor="t">
            <a:spAutoFit/>
          </a:bodyPr>
          <a:lstStyle/>
          <a:p>
            <a:pPr algn="just">
              <a:lnSpc>
                <a:spcPct val="120000"/>
              </a:lnSpc>
              <a:spcBef>
                <a:spcPct val="0"/>
              </a:spcBef>
            </a:pPr>
            <a:r>
              <a:rPr lang="en-US" sz="2800" b="1" dirty="0">
                <a:solidFill>
                  <a:srgbClr val="000000"/>
                </a:solidFill>
                <a:latin typeface="+mj-lt"/>
              </a:rPr>
              <a:t>- </a:t>
            </a:r>
            <a:r>
              <a:rPr lang="en-US" sz="2800" b="1" dirty="0" err="1">
                <a:solidFill>
                  <a:srgbClr val="000000"/>
                </a:solidFill>
                <a:latin typeface="+mj-lt"/>
              </a:rPr>
              <a:t>Hê</a:t>
            </a:r>
            <a:r>
              <a:rPr lang="en-US" sz="2800" b="1" dirty="0">
                <a:solidFill>
                  <a:srgbClr val="000000"/>
                </a:solidFill>
                <a:latin typeface="+mj-lt"/>
              </a:rPr>
              <a:t>̣ </a:t>
            </a:r>
            <a:r>
              <a:rPr lang="en-US" sz="2800" b="1" dirty="0" err="1">
                <a:solidFill>
                  <a:srgbClr val="000000"/>
                </a:solidFill>
                <a:latin typeface="+mj-lt"/>
              </a:rPr>
              <a:t>tiêu</a:t>
            </a:r>
            <a:r>
              <a:rPr lang="en-US" sz="2800" b="1" dirty="0">
                <a:solidFill>
                  <a:srgbClr val="000000"/>
                </a:solidFill>
                <a:latin typeface="+mj-lt"/>
              </a:rPr>
              <a:t> </a:t>
            </a:r>
            <a:r>
              <a:rPr lang="en-US" sz="2800" b="1" dirty="0" err="1">
                <a:solidFill>
                  <a:srgbClr val="000000"/>
                </a:solidFill>
                <a:latin typeface="+mj-lt"/>
              </a:rPr>
              <a:t>hóa</a:t>
            </a:r>
            <a:r>
              <a:rPr lang="en-US" sz="2800" b="1" dirty="0">
                <a:solidFill>
                  <a:srgbClr val="000000"/>
                </a:solidFill>
                <a:latin typeface="+mj-lt"/>
              </a:rPr>
              <a:t> </a:t>
            </a:r>
            <a:r>
              <a:rPr lang="en-US" sz="2800" b="1" dirty="0" err="1">
                <a:solidFill>
                  <a:srgbClr val="000000"/>
                </a:solidFill>
                <a:latin typeface="+mj-lt"/>
              </a:rPr>
              <a:t>gồm</a:t>
            </a:r>
            <a:r>
              <a:rPr lang="en-US" sz="2800" b="1" dirty="0">
                <a:solidFill>
                  <a:srgbClr val="000000"/>
                </a:solidFill>
                <a:latin typeface="+mj-lt"/>
              </a:rPr>
              <a:t>:</a:t>
            </a:r>
          </a:p>
          <a:p>
            <a:pPr algn="just">
              <a:lnSpc>
                <a:spcPct val="120000"/>
              </a:lnSpc>
              <a:spcBef>
                <a:spcPct val="0"/>
              </a:spcBef>
            </a:pPr>
            <a:r>
              <a:rPr lang="en-US" sz="2800" b="1" dirty="0">
                <a:solidFill>
                  <a:srgbClr val="000000"/>
                </a:solidFill>
                <a:latin typeface="+mj-lt"/>
              </a:rPr>
              <a:t>+ </a:t>
            </a:r>
            <a:r>
              <a:rPr lang="en-US" sz="2800" b="1" dirty="0" err="1">
                <a:solidFill>
                  <a:srgbClr val="000000"/>
                </a:solidFill>
                <a:latin typeface="+mj-lt"/>
              </a:rPr>
              <a:t>Ống</a:t>
            </a:r>
            <a:r>
              <a:rPr lang="en-US" sz="2800" b="1" dirty="0">
                <a:solidFill>
                  <a:srgbClr val="000000"/>
                </a:solidFill>
                <a:latin typeface="+mj-lt"/>
              </a:rPr>
              <a:t> </a:t>
            </a:r>
            <a:r>
              <a:rPr lang="en-US" sz="2800" b="1" dirty="0" err="1">
                <a:solidFill>
                  <a:srgbClr val="000000"/>
                </a:solidFill>
                <a:latin typeface="+mj-lt"/>
              </a:rPr>
              <a:t>tiêu</a:t>
            </a:r>
            <a:r>
              <a:rPr lang="en-US" sz="2800" b="1" dirty="0">
                <a:solidFill>
                  <a:srgbClr val="000000"/>
                </a:solidFill>
                <a:latin typeface="+mj-lt"/>
              </a:rPr>
              <a:t> </a:t>
            </a:r>
            <a:r>
              <a:rPr lang="en-US" sz="2800" b="1" dirty="0" err="1">
                <a:solidFill>
                  <a:srgbClr val="000000"/>
                </a:solidFill>
                <a:latin typeface="+mj-lt"/>
              </a:rPr>
              <a:t>hóa</a:t>
            </a:r>
            <a:r>
              <a:rPr lang="en-US" sz="2800" b="1" dirty="0">
                <a:solidFill>
                  <a:srgbClr val="000000"/>
                </a:solidFill>
                <a:latin typeface="+mj-lt"/>
              </a:rPr>
              <a:t>: </a:t>
            </a:r>
            <a:r>
              <a:rPr lang="en-US" sz="2800" b="1" dirty="0" err="1">
                <a:solidFill>
                  <a:srgbClr val="000000"/>
                </a:solidFill>
                <a:latin typeface="+mj-lt"/>
              </a:rPr>
              <a:t>Miệng</a:t>
            </a:r>
            <a:r>
              <a:rPr lang="en-US" sz="2800" b="1" dirty="0">
                <a:solidFill>
                  <a:srgbClr val="000000"/>
                </a:solidFill>
                <a:latin typeface="+mj-lt"/>
              </a:rPr>
              <a:t>, </a:t>
            </a:r>
            <a:r>
              <a:rPr lang="en-US" sz="2800" b="1" dirty="0" err="1">
                <a:solidFill>
                  <a:srgbClr val="000000"/>
                </a:solidFill>
                <a:latin typeface="+mj-lt"/>
              </a:rPr>
              <a:t>hầu</a:t>
            </a:r>
            <a:r>
              <a:rPr lang="en-US" sz="2800" b="1" dirty="0">
                <a:solidFill>
                  <a:srgbClr val="000000"/>
                </a:solidFill>
                <a:latin typeface="+mj-lt"/>
              </a:rPr>
              <a:t>, </a:t>
            </a:r>
            <a:r>
              <a:rPr lang="en-US" sz="2800" b="1" dirty="0" err="1">
                <a:solidFill>
                  <a:srgbClr val="000000"/>
                </a:solidFill>
                <a:latin typeface="+mj-lt"/>
              </a:rPr>
              <a:t>thực</a:t>
            </a:r>
            <a:r>
              <a:rPr lang="en-US" sz="2800" b="1" dirty="0">
                <a:solidFill>
                  <a:srgbClr val="000000"/>
                </a:solidFill>
                <a:latin typeface="+mj-lt"/>
              </a:rPr>
              <a:t> </a:t>
            </a:r>
            <a:r>
              <a:rPr lang="en-US" sz="2800" b="1" dirty="0" err="1">
                <a:solidFill>
                  <a:srgbClr val="000000"/>
                </a:solidFill>
                <a:latin typeface="+mj-lt"/>
              </a:rPr>
              <a:t>quản</a:t>
            </a:r>
            <a:r>
              <a:rPr lang="en-US" sz="2800" b="1" dirty="0">
                <a:solidFill>
                  <a:srgbClr val="000000"/>
                </a:solidFill>
                <a:latin typeface="+mj-lt"/>
              </a:rPr>
              <a:t>, dạ </a:t>
            </a:r>
            <a:r>
              <a:rPr lang="en-US" sz="2800" b="1" dirty="0" err="1">
                <a:solidFill>
                  <a:srgbClr val="000000"/>
                </a:solidFill>
                <a:latin typeface="+mj-lt"/>
              </a:rPr>
              <a:t>dày</a:t>
            </a:r>
            <a:r>
              <a:rPr lang="en-US" sz="2800" b="1" dirty="0">
                <a:solidFill>
                  <a:srgbClr val="000000"/>
                </a:solidFill>
                <a:latin typeface="+mj-lt"/>
              </a:rPr>
              <a:t>, </a:t>
            </a:r>
            <a:r>
              <a:rPr lang="en-US" sz="2800" b="1" dirty="0" err="1">
                <a:solidFill>
                  <a:srgbClr val="000000"/>
                </a:solidFill>
                <a:latin typeface="+mj-lt"/>
              </a:rPr>
              <a:t>ruột</a:t>
            </a:r>
            <a:r>
              <a:rPr lang="en-US" sz="2800" b="1" dirty="0">
                <a:solidFill>
                  <a:srgbClr val="000000"/>
                </a:solidFill>
                <a:latin typeface="+mj-lt"/>
              </a:rPr>
              <a:t> non, </a:t>
            </a:r>
            <a:r>
              <a:rPr lang="en-US" sz="2800" b="1" dirty="0" err="1">
                <a:solidFill>
                  <a:srgbClr val="000000"/>
                </a:solidFill>
                <a:latin typeface="+mj-lt"/>
              </a:rPr>
              <a:t>ruột</a:t>
            </a:r>
            <a:r>
              <a:rPr lang="en-US" sz="2800" b="1" dirty="0">
                <a:solidFill>
                  <a:srgbClr val="000000"/>
                </a:solidFill>
                <a:latin typeface="+mj-lt"/>
              </a:rPr>
              <a:t> </a:t>
            </a:r>
            <a:r>
              <a:rPr lang="en-US" sz="2800" b="1" dirty="0" err="1">
                <a:solidFill>
                  <a:srgbClr val="000000"/>
                </a:solidFill>
                <a:latin typeface="+mj-lt"/>
              </a:rPr>
              <a:t>gia</a:t>
            </a:r>
            <a:r>
              <a:rPr lang="en-US" sz="2800" b="1" dirty="0">
                <a:solidFill>
                  <a:srgbClr val="000000"/>
                </a:solidFill>
                <a:latin typeface="+mj-lt"/>
              </a:rPr>
              <a:t>̀, </a:t>
            </a:r>
            <a:r>
              <a:rPr lang="en-US" sz="2800" b="1" dirty="0" err="1">
                <a:solidFill>
                  <a:srgbClr val="000000"/>
                </a:solidFill>
                <a:latin typeface="+mj-lt"/>
              </a:rPr>
              <a:t>hậu</a:t>
            </a:r>
            <a:r>
              <a:rPr lang="en-US" sz="2800" b="1" dirty="0">
                <a:solidFill>
                  <a:srgbClr val="000000"/>
                </a:solidFill>
                <a:latin typeface="+mj-lt"/>
              </a:rPr>
              <a:t> </a:t>
            </a:r>
            <a:r>
              <a:rPr lang="en-US" sz="2800" b="1" dirty="0" err="1">
                <a:solidFill>
                  <a:srgbClr val="000000"/>
                </a:solidFill>
                <a:latin typeface="+mj-lt"/>
              </a:rPr>
              <a:t>môn</a:t>
            </a:r>
            <a:r>
              <a:rPr lang="en-US" sz="2800" b="1" dirty="0">
                <a:solidFill>
                  <a:srgbClr val="000000"/>
                </a:solidFill>
                <a:latin typeface="+mj-lt"/>
              </a:rPr>
              <a:t>.</a:t>
            </a:r>
          </a:p>
          <a:p>
            <a:pPr algn="just">
              <a:lnSpc>
                <a:spcPct val="120000"/>
              </a:lnSpc>
              <a:spcBef>
                <a:spcPct val="0"/>
              </a:spcBef>
            </a:pPr>
            <a:r>
              <a:rPr lang="en-US" sz="2800" b="1" dirty="0">
                <a:solidFill>
                  <a:srgbClr val="000000"/>
                </a:solidFill>
                <a:latin typeface="+mj-lt"/>
              </a:rPr>
              <a:t>+ </a:t>
            </a:r>
            <a:r>
              <a:rPr lang="en-US" sz="2800" b="1" dirty="0" err="1">
                <a:solidFill>
                  <a:srgbClr val="000000"/>
                </a:solidFill>
                <a:latin typeface="+mj-lt"/>
              </a:rPr>
              <a:t>Tuyến</a:t>
            </a:r>
            <a:r>
              <a:rPr lang="en-US" sz="2800" b="1" dirty="0">
                <a:solidFill>
                  <a:srgbClr val="000000"/>
                </a:solidFill>
                <a:latin typeface="+mj-lt"/>
              </a:rPr>
              <a:t> </a:t>
            </a:r>
            <a:r>
              <a:rPr lang="en-US" sz="2800" b="1" dirty="0" err="1">
                <a:solidFill>
                  <a:srgbClr val="000000"/>
                </a:solidFill>
                <a:latin typeface="+mj-lt"/>
              </a:rPr>
              <a:t>tiêu</a:t>
            </a:r>
            <a:r>
              <a:rPr lang="en-US" sz="2800" b="1" dirty="0">
                <a:solidFill>
                  <a:srgbClr val="000000"/>
                </a:solidFill>
                <a:latin typeface="+mj-lt"/>
              </a:rPr>
              <a:t> </a:t>
            </a:r>
            <a:r>
              <a:rPr lang="en-US" sz="2800" b="1" dirty="0" err="1">
                <a:solidFill>
                  <a:srgbClr val="000000"/>
                </a:solidFill>
                <a:latin typeface="+mj-lt"/>
              </a:rPr>
              <a:t>hóa</a:t>
            </a:r>
            <a:r>
              <a:rPr lang="en-US" sz="2800" b="1" dirty="0">
                <a:solidFill>
                  <a:srgbClr val="000000"/>
                </a:solidFill>
                <a:latin typeface="+mj-lt"/>
              </a:rPr>
              <a:t>: </a:t>
            </a:r>
            <a:r>
              <a:rPr lang="en-US" sz="2800" b="1" dirty="0" err="1">
                <a:solidFill>
                  <a:srgbClr val="000000"/>
                </a:solidFill>
                <a:latin typeface="+mj-lt"/>
              </a:rPr>
              <a:t>Tuyến</a:t>
            </a:r>
            <a:r>
              <a:rPr lang="en-US" sz="2800" b="1" dirty="0">
                <a:solidFill>
                  <a:srgbClr val="000000"/>
                </a:solidFill>
                <a:latin typeface="+mj-lt"/>
              </a:rPr>
              <a:t> </a:t>
            </a:r>
            <a:r>
              <a:rPr lang="en-US" sz="2800" b="1" dirty="0" err="1">
                <a:solidFill>
                  <a:srgbClr val="000000"/>
                </a:solidFill>
                <a:latin typeface="+mj-lt"/>
              </a:rPr>
              <a:t>nước</a:t>
            </a:r>
            <a:r>
              <a:rPr lang="en-US" sz="2800" b="1" dirty="0">
                <a:solidFill>
                  <a:srgbClr val="000000"/>
                </a:solidFill>
                <a:latin typeface="+mj-lt"/>
              </a:rPr>
              <a:t> </a:t>
            </a:r>
            <a:r>
              <a:rPr lang="en-US" sz="2800" b="1" dirty="0" err="1">
                <a:solidFill>
                  <a:srgbClr val="000000"/>
                </a:solidFill>
                <a:latin typeface="+mj-lt"/>
              </a:rPr>
              <a:t>bọt</a:t>
            </a:r>
            <a:r>
              <a:rPr lang="en-US" sz="2800" b="1" dirty="0">
                <a:solidFill>
                  <a:srgbClr val="000000"/>
                </a:solidFill>
                <a:latin typeface="+mj-lt"/>
              </a:rPr>
              <a:t>, </a:t>
            </a:r>
            <a:r>
              <a:rPr lang="en-US" sz="2800" b="1" dirty="0" err="1">
                <a:solidFill>
                  <a:srgbClr val="000000"/>
                </a:solidFill>
                <a:latin typeface="+mj-lt"/>
              </a:rPr>
              <a:t>tụy</a:t>
            </a:r>
            <a:r>
              <a:rPr lang="en-US" sz="2800" b="1" dirty="0">
                <a:solidFill>
                  <a:srgbClr val="000000"/>
                </a:solidFill>
                <a:latin typeface="+mj-lt"/>
              </a:rPr>
              <a:t>, </a:t>
            </a:r>
            <a:r>
              <a:rPr lang="en-US" sz="2800" b="1" dirty="0" err="1">
                <a:solidFill>
                  <a:srgbClr val="000000"/>
                </a:solidFill>
                <a:latin typeface="+mj-lt"/>
              </a:rPr>
              <a:t>gan</a:t>
            </a:r>
            <a:r>
              <a:rPr lang="en-US" sz="2800" b="1" dirty="0">
                <a:solidFill>
                  <a:srgbClr val="000000"/>
                </a:solidFill>
                <a:latin typeface="+mj-lt"/>
              </a:rPr>
              <a:t>, </a:t>
            </a:r>
            <a:r>
              <a:rPr lang="en-US" sz="2800" b="1" dirty="0" err="1">
                <a:solidFill>
                  <a:srgbClr val="000000"/>
                </a:solidFill>
                <a:latin typeface="+mj-lt"/>
              </a:rPr>
              <a:t>mật</a:t>
            </a:r>
            <a:r>
              <a:rPr lang="en-US" sz="2800" b="1" dirty="0">
                <a:solidFill>
                  <a:srgbClr val="000000"/>
                </a:solidFill>
                <a:latin typeface="+mj-lt"/>
              </a:rPr>
              <a:t>,…</a:t>
            </a:r>
          </a:p>
          <a:p>
            <a:pPr algn="just">
              <a:lnSpc>
                <a:spcPct val="120000"/>
              </a:lnSpc>
              <a:spcBef>
                <a:spcPct val="0"/>
              </a:spcBef>
            </a:pPr>
            <a:r>
              <a:rPr lang="en-US" sz="2800" b="1" dirty="0">
                <a:solidFill>
                  <a:srgbClr val="000000"/>
                </a:solidFill>
                <a:latin typeface="+mj-lt"/>
              </a:rPr>
              <a:t>- </a:t>
            </a:r>
            <a:r>
              <a:rPr lang="en-US" sz="2800" b="1" dirty="0" err="1">
                <a:solidFill>
                  <a:srgbClr val="000000"/>
                </a:solidFill>
                <a:latin typeface="+mj-lt"/>
              </a:rPr>
              <a:t>Chức</a:t>
            </a:r>
            <a:r>
              <a:rPr lang="en-US" sz="2800" b="1" dirty="0">
                <a:solidFill>
                  <a:srgbClr val="000000"/>
                </a:solidFill>
                <a:latin typeface="+mj-lt"/>
              </a:rPr>
              <a:t> </a:t>
            </a:r>
            <a:r>
              <a:rPr lang="en-US" sz="2800" b="1" dirty="0" err="1">
                <a:solidFill>
                  <a:srgbClr val="000000"/>
                </a:solidFill>
                <a:latin typeface="+mj-lt"/>
              </a:rPr>
              <a:t>năng</a:t>
            </a:r>
            <a:r>
              <a:rPr lang="en-US" sz="2800" b="1" dirty="0">
                <a:solidFill>
                  <a:srgbClr val="000000"/>
                </a:solidFill>
                <a:latin typeface="+mj-lt"/>
              </a:rPr>
              <a:t>: </a:t>
            </a:r>
            <a:r>
              <a:rPr lang="en-US" sz="2800" b="1" dirty="0" err="1">
                <a:solidFill>
                  <a:srgbClr val="000000"/>
                </a:solidFill>
                <a:latin typeface="+mj-lt"/>
              </a:rPr>
              <a:t>biến</a:t>
            </a:r>
            <a:r>
              <a:rPr lang="en-US" sz="2800" b="1" dirty="0">
                <a:solidFill>
                  <a:srgbClr val="000000"/>
                </a:solidFill>
                <a:latin typeface="+mj-lt"/>
              </a:rPr>
              <a:t> </a:t>
            </a:r>
            <a:r>
              <a:rPr lang="en-US" sz="2800" b="1" dirty="0" err="1">
                <a:solidFill>
                  <a:srgbClr val="000000"/>
                </a:solidFill>
                <a:latin typeface="+mj-lt"/>
              </a:rPr>
              <a:t>đổi</a:t>
            </a:r>
            <a:r>
              <a:rPr lang="en-US" sz="2800" b="1" dirty="0">
                <a:solidFill>
                  <a:srgbClr val="000000"/>
                </a:solidFill>
                <a:latin typeface="+mj-lt"/>
              </a:rPr>
              <a:t> </a:t>
            </a:r>
            <a:r>
              <a:rPr lang="en-US" sz="2800" b="1" dirty="0" err="1">
                <a:solidFill>
                  <a:srgbClr val="000000"/>
                </a:solidFill>
                <a:latin typeface="+mj-lt"/>
              </a:rPr>
              <a:t>thức</a:t>
            </a:r>
            <a:r>
              <a:rPr lang="en-US" sz="2800" b="1" dirty="0">
                <a:solidFill>
                  <a:srgbClr val="000000"/>
                </a:solidFill>
                <a:latin typeface="+mj-lt"/>
              </a:rPr>
              <a:t> </a:t>
            </a:r>
            <a:r>
              <a:rPr lang="en-US" sz="2800" b="1" dirty="0" err="1">
                <a:solidFill>
                  <a:srgbClr val="000000"/>
                </a:solidFill>
                <a:latin typeface="+mj-lt"/>
              </a:rPr>
              <a:t>ăn</a:t>
            </a:r>
            <a:r>
              <a:rPr lang="en-US" sz="2800" b="1" dirty="0">
                <a:solidFill>
                  <a:srgbClr val="000000"/>
                </a:solidFill>
                <a:latin typeface="+mj-lt"/>
              </a:rPr>
              <a:t> </a:t>
            </a:r>
            <a:r>
              <a:rPr lang="en-US" sz="2800" b="1" dirty="0" err="1">
                <a:solidFill>
                  <a:srgbClr val="000000"/>
                </a:solidFill>
                <a:latin typeface="+mj-lt"/>
              </a:rPr>
              <a:t>thành</a:t>
            </a:r>
            <a:r>
              <a:rPr lang="en-US" sz="2800" b="1" dirty="0">
                <a:solidFill>
                  <a:srgbClr val="000000"/>
                </a:solidFill>
                <a:latin typeface="+mj-lt"/>
              </a:rPr>
              <a:t> </a:t>
            </a:r>
            <a:r>
              <a:rPr lang="en-US" sz="2800" b="1" dirty="0" err="1">
                <a:solidFill>
                  <a:srgbClr val="FF0000"/>
                </a:solidFill>
                <a:latin typeface="+mj-lt"/>
              </a:rPr>
              <a:t>các</a:t>
            </a:r>
            <a:r>
              <a:rPr lang="en-US" sz="2800" b="1" dirty="0">
                <a:solidFill>
                  <a:srgbClr val="FF0000"/>
                </a:solidFill>
                <a:latin typeface="+mj-lt"/>
              </a:rPr>
              <a:t> </a:t>
            </a:r>
            <a:r>
              <a:rPr lang="en-US" sz="2800" b="1" dirty="0" err="1">
                <a:solidFill>
                  <a:srgbClr val="FF0000"/>
                </a:solidFill>
                <a:latin typeface="+mj-lt"/>
              </a:rPr>
              <a:t>chất</a:t>
            </a:r>
            <a:r>
              <a:rPr lang="en-US" sz="2800" b="1" dirty="0">
                <a:solidFill>
                  <a:srgbClr val="FF0000"/>
                </a:solidFill>
                <a:latin typeface="+mj-lt"/>
              </a:rPr>
              <a:t> </a:t>
            </a:r>
            <a:r>
              <a:rPr lang="en-US" sz="2800" b="1" dirty="0" err="1">
                <a:solidFill>
                  <a:srgbClr val="FF0000"/>
                </a:solidFill>
                <a:latin typeface="+mj-lt"/>
              </a:rPr>
              <a:t>dinh</a:t>
            </a:r>
            <a:r>
              <a:rPr lang="en-US" sz="2800" b="1" dirty="0">
                <a:solidFill>
                  <a:srgbClr val="FF0000"/>
                </a:solidFill>
                <a:latin typeface="+mj-lt"/>
              </a:rPr>
              <a:t> </a:t>
            </a:r>
            <a:r>
              <a:rPr lang="en-US" sz="2800" b="1" dirty="0" err="1">
                <a:solidFill>
                  <a:srgbClr val="FF0000"/>
                </a:solidFill>
                <a:latin typeface="+mj-lt"/>
              </a:rPr>
              <a:t>dưỡng</a:t>
            </a:r>
            <a:r>
              <a:rPr lang="en-US" sz="2800" b="1" dirty="0">
                <a:solidFill>
                  <a:srgbClr val="FF0000"/>
                </a:solidFill>
                <a:latin typeface="+mj-lt"/>
              </a:rPr>
              <a:t> </a:t>
            </a:r>
            <a:r>
              <a:rPr lang="en-US" sz="2800" b="1" dirty="0" err="1">
                <a:solidFill>
                  <a:srgbClr val="000000"/>
                </a:solidFill>
                <a:latin typeface="+mj-lt"/>
              </a:rPr>
              <a:t>mà</a:t>
            </a:r>
            <a:r>
              <a:rPr lang="en-US" sz="2800" b="1" dirty="0">
                <a:solidFill>
                  <a:srgbClr val="000000"/>
                </a:solidFill>
                <a:latin typeface="+mj-lt"/>
              </a:rPr>
              <a:t> </a:t>
            </a:r>
            <a:r>
              <a:rPr lang="en-US" sz="2800" b="1" dirty="0" err="1">
                <a:solidFill>
                  <a:srgbClr val="000000"/>
                </a:solidFill>
                <a:latin typeface="+mj-lt"/>
              </a:rPr>
              <a:t>cơ</a:t>
            </a:r>
            <a:r>
              <a:rPr lang="en-US" sz="2800" b="1" dirty="0">
                <a:solidFill>
                  <a:srgbClr val="000000"/>
                </a:solidFill>
                <a:latin typeface="+mj-lt"/>
              </a:rPr>
              <a:t> </a:t>
            </a:r>
            <a:r>
              <a:rPr lang="en-US" sz="2800" b="1" dirty="0" err="1">
                <a:solidFill>
                  <a:srgbClr val="000000"/>
                </a:solidFill>
                <a:latin typeface="+mj-lt"/>
              </a:rPr>
              <a:t>thể</a:t>
            </a:r>
            <a:r>
              <a:rPr lang="en-US" sz="2800" b="1" dirty="0">
                <a:solidFill>
                  <a:srgbClr val="000000"/>
                </a:solidFill>
                <a:latin typeface="+mj-lt"/>
              </a:rPr>
              <a:t> </a:t>
            </a:r>
            <a:r>
              <a:rPr lang="en-US" sz="2800" b="1" dirty="0" err="1">
                <a:solidFill>
                  <a:srgbClr val="000000"/>
                </a:solidFill>
                <a:latin typeface="+mj-lt"/>
              </a:rPr>
              <a:t>có</a:t>
            </a:r>
            <a:r>
              <a:rPr lang="en-US" sz="2800" b="1" dirty="0">
                <a:solidFill>
                  <a:srgbClr val="000000"/>
                </a:solidFill>
                <a:latin typeface="+mj-lt"/>
              </a:rPr>
              <a:t> </a:t>
            </a:r>
            <a:r>
              <a:rPr lang="en-US" sz="2800" b="1" dirty="0" err="1">
                <a:solidFill>
                  <a:srgbClr val="000000"/>
                </a:solidFill>
                <a:latin typeface="+mj-lt"/>
              </a:rPr>
              <a:t>thể</a:t>
            </a:r>
            <a:r>
              <a:rPr lang="en-US" sz="2800" b="1" dirty="0">
                <a:solidFill>
                  <a:srgbClr val="000000"/>
                </a:solidFill>
                <a:latin typeface="+mj-lt"/>
              </a:rPr>
              <a:t> </a:t>
            </a:r>
            <a:r>
              <a:rPr lang="en-US" sz="2800" b="1" dirty="0" err="1">
                <a:solidFill>
                  <a:srgbClr val="000000"/>
                </a:solidFill>
                <a:latin typeface="+mj-lt"/>
              </a:rPr>
              <a:t>hấp</a:t>
            </a:r>
            <a:r>
              <a:rPr lang="en-US" sz="2800" b="1" dirty="0">
                <a:solidFill>
                  <a:srgbClr val="000000"/>
                </a:solidFill>
                <a:latin typeface="+mj-lt"/>
              </a:rPr>
              <a:t> </a:t>
            </a:r>
            <a:r>
              <a:rPr lang="en-US" sz="2800" b="1" dirty="0" err="1">
                <a:solidFill>
                  <a:srgbClr val="000000"/>
                </a:solidFill>
                <a:latin typeface="+mj-lt"/>
              </a:rPr>
              <a:t>thụ</a:t>
            </a:r>
            <a:r>
              <a:rPr lang="en-US" sz="2800" b="1" dirty="0">
                <a:solidFill>
                  <a:srgbClr val="000000"/>
                </a:solidFill>
                <a:latin typeface="+mj-lt"/>
              </a:rPr>
              <a:t> </a:t>
            </a:r>
            <a:r>
              <a:rPr lang="en-US" sz="2800" b="1" dirty="0" err="1">
                <a:solidFill>
                  <a:srgbClr val="000000"/>
                </a:solidFill>
                <a:latin typeface="+mj-lt"/>
              </a:rPr>
              <a:t>được</a:t>
            </a:r>
            <a:r>
              <a:rPr lang="en-US" sz="2800" b="1" dirty="0">
                <a:solidFill>
                  <a:srgbClr val="000000"/>
                </a:solidFill>
                <a:latin typeface="+mj-lt"/>
              </a:rPr>
              <a:t> </a:t>
            </a:r>
            <a:r>
              <a:rPr lang="en-US" sz="2800" b="1" dirty="0" err="1">
                <a:solidFill>
                  <a:srgbClr val="000000"/>
                </a:solidFill>
                <a:latin typeface="+mj-lt"/>
              </a:rPr>
              <a:t>và</a:t>
            </a:r>
            <a:r>
              <a:rPr lang="en-US" sz="2800" b="1" dirty="0">
                <a:solidFill>
                  <a:srgbClr val="000000"/>
                </a:solidFill>
                <a:latin typeface="+mj-lt"/>
              </a:rPr>
              <a:t> </a:t>
            </a:r>
            <a:r>
              <a:rPr lang="en-US" sz="2800" b="1" dirty="0" err="1">
                <a:solidFill>
                  <a:srgbClr val="000000"/>
                </a:solidFill>
                <a:latin typeface="+mj-lt"/>
              </a:rPr>
              <a:t>loại</a:t>
            </a:r>
            <a:r>
              <a:rPr lang="en-US" sz="2800" b="1" dirty="0">
                <a:solidFill>
                  <a:srgbClr val="000000"/>
                </a:solidFill>
                <a:latin typeface="+mj-lt"/>
              </a:rPr>
              <a:t> </a:t>
            </a:r>
            <a:r>
              <a:rPr lang="en-US" sz="2800" b="1" dirty="0" err="1">
                <a:solidFill>
                  <a:srgbClr val="FF0000"/>
                </a:solidFill>
                <a:latin typeface="+mj-lt"/>
              </a:rPr>
              <a:t>chất</a:t>
            </a:r>
            <a:r>
              <a:rPr lang="en-US" sz="2800" b="1" dirty="0">
                <a:solidFill>
                  <a:srgbClr val="FF0000"/>
                </a:solidFill>
                <a:latin typeface="+mj-lt"/>
              </a:rPr>
              <a:t> </a:t>
            </a:r>
            <a:r>
              <a:rPr lang="en-US" sz="2800" b="1" dirty="0" err="1">
                <a:solidFill>
                  <a:srgbClr val="FF0000"/>
                </a:solidFill>
                <a:latin typeface="+mj-lt"/>
              </a:rPr>
              <a:t>thải</a:t>
            </a:r>
            <a:r>
              <a:rPr lang="en-US" sz="2800" b="1" dirty="0">
                <a:solidFill>
                  <a:srgbClr val="FF0000"/>
                </a:solidFill>
                <a:latin typeface="+mj-lt"/>
              </a:rPr>
              <a:t> </a:t>
            </a:r>
            <a:r>
              <a:rPr lang="en-US" sz="2800" b="1" dirty="0" err="1">
                <a:solidFill>
                  <a:srgbClr val="000000"/>
                </a:solidFill>
                <a:latin typeface="+mj-lt"/>
              </a:rPr>
              <a:t>ra</a:t>
            </a:r>
            <a:r>
              <a:rPr lang="en-US" sz="2800" b="1" dirty="0">
                <a:solidFill>
                  <a:srgbClr val="000000"/>
                </a:solidFill>
                <a:latin typeface="+mj-lt"/>
              </a:rPr>
              <a:t> </a:t>
            </a:r>
            <a:r>
              <a:rPr lang="en-US" sz="2800" b="1" dirty="0" err="1">
                <a:solidFill>
                  <a:srgbClr val="000000"/>
                </a:solidFill>
                <a:latin typeface="+mj-lt"/>
              </a:rPr>
              <a:t>khỏi</a:t>
            </a:r>
            <a:r>
              <a:rPr lang="en-US" sz="2800" b="1" dirty="0">
                <a:solidFill>
                  <a:srgbClr val="000000"/>
                </a:solidFill>
                <a:latin typeface="+mj-lt"/>
              </a:rPr>
              <a:t> </a:t>
            </a:r>
            <a:r>
              <a:rPr lang="en-US" sz="2800" b="1" dirty="0" err="1">
                <a:solidFill>
                  <a:srgbClr val="000000"/>
                </a:solidFill>
                <a:latin typeface="+mj-lt"/>
              </a:rPr>
              <a:t>cơ</a:t>
            </a:r>
            <a:r>
              <a:rPr lang="en-US" sz="2800" b="1" dirty="0">
                <a:solidFill>
                  <a:srgbClr val="000000"/>
                </a:solidFill>
                <a:latin typeface="+mj-lt"/>
              </a:rPr>
              <a:t> </a:t>
            </a:r>
            <a:r>
              <a:rPr lang="en-US" sz="2800" b="1" dirty="0" err="1">
                <a:solidFill>
                  <a:srgbClr val="000000"/>
                </a:solidFill>
                <a:latin typeface="+mj-lt"/>
              </a:rPr>
              <a:t>thể</a:t>
            </a:r>
            <a:endParaRPr lang="en-US" sz="2800" b="1" dirty="0">
              <a:solidFill>
                <a:srgbClr val="000000"/>
              </a:solidFill>
              <a:latin typeface="+mj-lt"/>
            </a:endParaRPr>
          </a:p>
        </p:txBody>
      </p:sp>
      <p:pic>
        <p:nvPicPr>
          <p:cNvPr id="19" name="Picture 3" descr="Tư vấn khám sàng lọc bệnh đường tiêu hóa"/>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3386" y="1647347"/>
            <a:ext cx="2908389" cy="49155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MH" val="20160630124613"/>
  <p:tag name="MH_LIBRARY" val="GRAPHIC"/>
</p:tagLst>
</file>

<file path=ppt/theme/theme1.xml><?xml version="1.0" encoding="utf-8"?>
<a:theme xmlns:a="http://schemas.openxmlformats.org/drawingml/2006/main" name="Office Theme">
  <a:themeElements>
    <a:clrScheme name="Color of 2020">
      <a:dk1>
        <a:srgbClr val="3F3F3F"/>
      </a:dk1>
      <a:lt1>
        <a:sysClr val="window" lastClr="FFFFFF"/>
      </a:lt1>
      <a:dk2>
        <a:srgbClr val="1D4E89"/>
      </a:dk2>
      <a:lt2>
        <a:srgbClr val="E7E6E6"/>
      </a:lt2>
      <a:accent1>
        <a:srgbClr val="4FC1E9"/>
      </a:accent1>
      <a:accent2>
        <a:srgbClr val="48CFAD"/>
      </a:accent2>
      <a:accent3>
        <a:srgbClr val="A0D468"/>
      </a:accent3>
      <a:accent4>
        <a:srgbClr val="FFCE54"/>
      </a:accent4>
      <a:accent5>
        <a:srgbClr val="FC6E51"/>
      </a:accent5>
      <a:accent6>
        <a:srgbClr val="ED5565"/>
      </a:accent6>
      <a:hlink>
        <a:srgbClr val="5D9CEC"/>
      </a:hlink>
      <a:folHlink>
        <a:srgbClr val="AC92EC"/>
      </a:folHlink>
    </a:clrScheme>
    <a:fontScheme name="Custom 5">
      <a:majorFont>
        <a:latin typeface="A3.OpenSansBold-San"/>
        <a:ea typeface=""/>
        <a:cs typeface=""/>
      </a:majorFont>
      <a:minorFont>
        <a:latin typeface="A3.OpenSans-S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1600" smtClean="0"/>
        </a:defPPr>
      </a:lstStyle>
    </a:txDef>
  </a:objectDefaults>
  <a:extraClrSchemeLst/>
  <a:extLst>
    <a:ext uri="{05A4C25C-085E-4340-85A3-A5531E510DB2}">
      <thm15:themeFamily xmlns:thm15="http://schemas.microsoft.com/office/thememl/2012/main" name="Presentation1" id="{10A84C02-4F09-40FE-82F3-79312BC08B2E}" vid="{69A41932-5ED9-47B3-8A6B-37B62AB78E10}"/>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10A84C02-4F09-40FE-82F3-79312BC08B2E}" vid="{8CF0B9B1-669A-4898-A12F-E87E9FA76E1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324</TotalTime>
  <Words>3084</Words>
  <Application>Microsoft Office PowerPoint</Application>
  <PresentationFormat>Widescreen</PresentationFormat>
  <Paragraphs>261</Paragraphs>
  <Slides>43</Slides>
  <Notes>4</Notes>
  <HiddenSlides>0</HiddenSlides>
  <MMClips>2</MMClips>
  <ScaleCrop>false</ScaleCrop>
  <HeadingPairs>
    <vt:vector size="6" baseType="variant">
      <vt:variant>
        <vt:lpstr>Fonts Used</vt:lpstr>
      </vt:variant>
      <vt:variant>
        <vt:i4>19</vt:i4>
      </vt:variant>
      <vt:variant>
        <vt:lpstr>Theme</vt:lpstr>
      </vt:variant>
      <vt:variant>
        <vt:i4>2</vt:i4>
      </vt:variant>
      <vt:variant>
        <vt:lpstr>Slide Titles</vt:lpstr>
      </vt:variant>
      <vt:variant>
        <vt:i4>43</vt:i4>
      </vt:variant>
    </vt:vector>
  </HeadingPairs>
  <TitlesOfParts>
    <vt:vector size="64" baseType="lpstr">
      <vt:lpstr>等线</vt:lpstr>
      <vt:lpstr>#9Slide03 Arima Madurai Black</vt:lpstr>
      <vt:lpstr>#9Slide07 SVNAdam Gorry</vt:lpstr>
      <vt:lpstr>A3.OpenSansBold-San</vt:lpstr>
      <vt:lpstr>A3.OpenSans-San</vt:lpstr>
      <vt:lpstr>Arial</vt:lpstr>
      <vt:lpstr>Arial (Body)</vt:lpstr>
      <vt:lpstr>Arial Rounded MT Bold</vt:lpstr>
      <vt:lpstr>Averta Black</vt:lpstr>
      <vt:lpstr>Calibri</vt:lpstr>
      <vt:lpstr>Calibri (Body)</vt:lpstr>
      <vt:lpstr>Calibri Light</vt:lpstr>
      <vt:lpstr>Montserrat</vt:lpstr>
      <vt:lpstr>Roboto</vt:lpstr>
      <vt:lpstr>SVN-Anastasia</vt:lpstr>
      <vt:lpstr>Times New Roman</vt:lpstr>
      <vt:lpstr>Tw Cen MT</vt:lpstr>
      <vt:lpstr>Wingdings</vt:lpstr>
      <vt:lpstr>Yeseva One</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 Thi Hang</dc:creator>
  <cp:lastModifiedBy>Nguyen Thi Hang</cp:lastModifiedBy>
  <cp:revision>6</cp:revision>
  <dcterms:created xsi:type="dcterms:W3CDTF">2024-02-24T00:55:19Z</dcterms:created>
  <dcterms:modified xsi:type="dcterms:W3CDTF">2024-03-01T14:05:23Z</dcterms:modified>
</cp:coreProperties>
</file>