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62.jpg" ContentType="image/png"/>
  <Override PartName="/ppt/media/image65.jpg" ContentType="image/png"/>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07" r:id="rId2"/>
  </p:sldMasterIdLst>
  <p:notesMasterIdLst>
    <p:notesMasterId r:id="rId43"/>
  </p:notesMasterIdLst>
  <p:sldIdLst>
    <p:sldId id="428" r:id="rId3"/>
    <p:sldId id="644" r:id="rId4"/>
    <p:sldId id="595" r:id="rId5"/>
    <p:sldId id="645" r:id="rId6"/>
    <p:sldId id="646" r:id="rId7"/>
    <p:sldId id="662" r:id="rId8"/>
    <p:sldId id="684" r:id="rId9"/>
    <p:sldId id="685" r:id="rId10"/>
    <p:sldId id="686" r:id="rId11"/>
    <p:sldId id="682" r:id="rId12"/>
    <p:sldId id="688" r:id="rId13"/>
    <p:sldId id="691" r:id="rId14"/>
    <p:sldId id="667" r:id="rId15"/>
    <p:sldId id="648" r:id="rId16"/>
    <p:sldId id="664" r:id="rId17"/>
    <p:sldId id="665" r:id="rId18"/>
    <p:sldId id="692" r:id="rId19"/>
    <p:sldId id="683" r:id="rId20"/>
    <p:sldId id="649" r:id="rId21"/>
    <p:sldId id="690" r:id="rId22"/>
    <p:sldId id="651" r:id="rId23"/>
    <p:sldId id="650" r:id="rId24"/>
    <p:sldId id="672" r:id="rId25"/>
    <p:sldId id="655" r:id="rId26"/>
    <p:sldId id="653" r:id="rId27"/>
    <p:sldId id="674" r:id="rId28"/>
    <p:sldId id="675" r:id="rId29"/>
    <p:sldId id="676" r:id="rId30"/>
    <p:sldId id="689" r:id="rId31"/>
    <p:sldId id="654" r:id="rId32"/>
    <p:sldId id="677" r:id="rId33"/>
    <p:sldId id="656" r:id="rId34"/>
    <p:sldId id="679" r:id="rId35"/>
    <p:sldId id="678" r:id="rId36"/>
    <p:sldId id="680" r:id="rId37"/>
    <p:sldId id="681" r:id="rId38"/>
    <p:sldId id="660" r:id="rId39"/>
    <p:sldId id="616" r:id="rId40"/>
    <p:sldId id="657" r:id="rId41"/>
    <p:sldId id="628" r:id="rId42"/>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a:srgbClr val="008080"/>
    <a:srgbClr val="009999"/>
    <a:srgbClr val="0000FF"/>
    <a:srgbClr val="FFE699"/>
    <a:srgbClr val="4B4C9D"/>
    <a:srgbClr val="B3E5FC"/>
    <a:srgbClr val="BDD7EE"/>
    <a:srgbClr val="A0D2A1"/>
    <a:srgbClr val="37B9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162" autoAdjust="0"/>
  </p:normalViewPr>
  <p:slideViewPr>
    <p:cSldViewPr snapToGrid="0">
      <p:cViewPr varScale="1">
        <p:scale>
          <a:sx n="72" d="100"/>
          <a:sy n="72" d="100"/>
        </p:scale>
        <p:origin x="1027"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9F2B5B-73BC-434E-BE61-B0F084C9D3B4}" type="datetimeFigureOut">
              <a:rPr lang="en-US" smtClean="0"/>
              <a:t>11/5/2023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D03F92-1099-41D2-9E8E-88ADAE2EAE65}" type="slidenum">
              <a:rPr lang="en-US" smtClean="0"/>
              <a:t>‹#›</a:t>
            </a:fld>
            <a:endParaRPr lang="en-US"/>
          </a:p>
        </p:txBody>
      </p:sp>
    </p:spTree>
    <p:extLst>
      <p:ext uri="{BB962C8B-B14F-4D97-AF65-F5344CB8AC3E}">
        <p14:creationId xmlns:p14="http://schemas.microsoft.com/office/powerpoint/2010/main" val="928474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en-US" sz="1800" i="1" dirty="0" err="1">
                <a:effectLst/>
                <a:latin typeface="Times New Roman" panose="02020603050405020304" pitchFamily="18" charset="0"/>
                <a:ea typeface="Cambria" panose="02040503050406030204" pitchFamily="18" charset="0"/>
              </a:rPr>
              <a:t>Bản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hình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lục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Úc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dựa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chú</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giải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biết</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màu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sắc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hiện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cao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hình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Từ</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biết</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khu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vực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cao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khu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vực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thấp</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khoảng</a:t>
            </a:r>
            <a:r>
              <a:rPr lang="en-US" sz="1800" i="1" dirty="0">
                <a:effectLst/>
                <a:latin typeface="Times New Roman" panose="02020603050405020304" pitchFamily="18" charset="0"/>
                <a:ea typeface="Cambria" panose="02040503050406030204" pitchFamily="18" charset="0"/>
              </a:rPr>
              <a:t> bao </a:t>
            </a:r>
            <a:r>
              <a:rPr lang="en-US" sz="1800" i="1" dirty="0" err="1">
                <a:effectLst/>
                <a:latin typeface="Times New Roman" panose="02020603050405020304" pitchFamily="18" charset="0"/>
                <a:ea typeface="Cambria" panose="02040503050406030204" pitchFamily="18" charset="0"/>
              </a:rPr>
              <a:t>nhiêu</a:t>
            </a:r>
            <a:r>
              <a:rPr lang="en-US" sz="1800" i="1" dirty="0">
                <a:effectLst/>
                <a:latin typeface="Times New Roman" panose="02020603050405020304" pitchFamily="18" charset="0"/>
                <a:ea typeface="Cambria" panose="02040503050406030204" pitchFamily="18" charset="0"/>
              </a:rPr>
              <a:t> m. </a:t>
            </a:r>
            <a:r>
              <a:rPr lang="en-US" sz="1800" i="1" dirty="0" err="1">
                <a:effectLst/>
                <a:latin typeface="Times New Roman" panose="02020603050405020304" pitchFamily="18" charset="0"/>
                <a:ea typeface="Cambria" panose="02040503050406030204" pitchFamily="18" charset="0"/>
              </a:rPr>
              <a:t>Như</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vậy</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chú</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giải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rất</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quan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trọng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cơ</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sở</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chúng</a:t>
            </a:r>
            <a:r>
              <a:rPr lang="en-US" sz="1800" i="1" dirty="0">
                <a:effectLst/>
                <a:latin typeface="Times New Roman" panose="02020603050405020304" pitchFamily="18" charset="0"/>
                <a:ea typeface="Cambria" panose="02040503050406030204" pitchFamily="18" charset="0"/>
              </a:rPr>
              <a:t> ta </a:t>
            </a:r>
            <a:r>
              <a:rPr lang="en-US" sz="1800" i="1" dirty="0" err="1">
                <a:effectLst/>
                <a:latin typeface="Times New Roman" panose="02020603050405020304" pitchFamily="18" charset="0"/>
                <a:ea typeface="Cambria" panose="02040503050406030204" pitchFamily="18" charset="0"/>
              </a:rPr>
              <a:t>có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đọc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đó</a:t>
            </a:r>
            <a:r>
              <a:rPr lang="en-US" sz="1800" i="1" dirty="0">
                <a:effectLst/>
                <a:latin typeface="Times New Roman" panose="02020603050405020304" pitchFamily="18" charset="0"/>
                <a:ea typeface="Cambria" panose="02040503050406030204" pitchFamily="18" charset="0"/>
              </a:rPr>
              <a:t>. </a:t>
            </a:r>
            <a:endParaRPr lang="en-US" sz="1800" dirty="0">
              <a:effectLst/>
              <a:latin typeface="Times New Roman" panose="02020603050405020304" pitchFamily="18" charset="0"/>
              <a:ea typeface="Tahoma" panose="020B060403050404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lang="en-US" sz="1800" i="1" dirty="0" err="1">
                <a:effectLst/>
                <a:latin typeface="Times New Roman" panose="02020603050405020304" pitchFamily="18" charset="0"/>
                <a:ea typeface="Cambria" panose="02040503050406030204" pitchFamily="18" charset="0"/>
              </a:rPr>
              <a:t>Một</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thiếu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tên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thiếu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chú</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giải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thì</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sẽ</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không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biết</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chính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xác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nói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về</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nội</a:t>
            </a:r>
            <a:r>
              <a:rPr lang="en-US" sz="1800" i="1" dirty="0">
                <a:effectLst/>
                <a:latin typeface="Times New Roman" panose="02020603050405020304" pitchFamily="18" charset="0"/>
                <a:ea typeface="Cambria" panose="02040503050406030204" pitchFamily="18" charset="0"/>
              </a:rPr>
              <a:t> dung </a:t>
            </a:r>
            <a:r>
              <a:rPr lang="en-US" sz="1800" i="1" dirty="0" err="1">
                <a:effectLst/>
                <a:latin typeface="Times New Roman" panose="02020603050405020304" pitchFamily="18" charset="0"/>
                <a:ea typeface="Cambria" panose="02040503050406030204" pitchFamily="18" charset="0"/>
              </a:rPr>
              <a:t>gì</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Vậy</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hiểu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rõ</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hơn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về</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tầm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quan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trọng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của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chú</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giải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những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hiệu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trên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thì</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sẽ</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cùng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tìm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hiểu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bài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học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ngày</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hôm</a:t>
            </a:r>
            <a:r>
              <a:rPr lang="en-US" sz="1800" i="1" dirty="0">
                <a:effectLst/>
                <a:latin typeface="Times New Roman" panose="02020603050405020304" pitchFamily="18" charset="0"/>
                <a:ea typeface="Cambria" panose="02040503050406030204" pitchFamily="18" charset="0"/>
              </a:rPr>
              <a:t> nay.</a:t>
            </a:r>
            <a:endParaRPr lang="en-US" sz="1800" dirty="0">
              <a:effectLst/>
              <a:latin typeface="Times New Roman" panose="02020603050405020304" pitchFamily="18" charset="0"/>
              <a:ea typeface="Tahoma" panose="020B0604030504040204" pitchFamily="34" charset="0"/>
            </a:endParaRPr>
          </a:p>
          <a:p>
            <a:pPr marL="0" marR="0" indent="0" algn="just">
              <a:lnSpc>
                <a:spcPct val="115000"/>
              </a:lnSpc>
              <a:spcBef>
                <a:spcPts val="0"/>
              </a:spcBef>
              <a:spcAft>
                <a:spcPts val="0"/>
              </a:spcAft>
            </a:pPr>
            <a:endParaRPr lang="en-US" sz="1800" dirty="0">
              <a:effectLst/>
              <a:latin typeface="Times New Roman" panose="02020603050405020304" pitchFamily="18" charset="0"/>
              <a:ea typeface="Tahoma" panose="020B0604030504040204" pitchFamily="34" charset="0"/>
            </a:endParaRPr>
          </a:p>
          <a:p>
            <a:pPr marL="0" marR="0" indent="0" algn="just">
              <a:lnSpc>
                <a:spcPct val="115000"/>
              </a:lnSpc>
              <a:spcBef>
                <a:spcPts val="0"/>
              </a:spcBef>
              <a:spcAft>
                <a:spcPts val="0"/>
              </a:spcAft>
            </a:pPr>
            <a:endParaRPr lang="en-US" sz="1800" dirty="0">
              <a:effectLst/>
              <a:latin typeface="Times New Roman" panose="02020603050405020304" pitchFamily="18" charset="0"/>
              <a:ea typeface="Tahoma" panose="020B0604030504040204" pitchFamily="34" charset="0"/>
            </a:endParaRPr>
          </a:p>
        </p:txBody>
      </p:sp>
      <p:sp>
        <p:nvSpPr>
          <p:cNvPr id="4" name="Slide Number Placeholder 3"/>
          <p:cNvSpPr>
            <a:spLocks noGrp="1"/>
          </p:cNvSpPr>
          <p:nvPr>
            <p:ph type="sldNum" sz="quarter" idx="10"/>
          </p:nvPr>
        </p:nvSpPr>
        <p:spPr/>
        <p:txBody>
          <a:bodyPr/>
          <a:lstStyle/>
          <a:p>
            <a:fld id="{C6A89A12-CFDC-4BA7-B24C-ADE30BA1B34C}" type="slidenum">
              <a:rPr lang="en-US" smtClean="0"/>
              <a:t>1</a:t>
            </a:fld>
            <a:endParaRPr lang="en-US"/>
          </a:p>
        </p:txBody>
      </p:sp>
    </p:spTree>
    <p:extLst>
      <p:ext uri="{BB962C8B-B14F-4D97-AF65-F5344CB8AC3E}">
        <p14:creationId xmlns:p14="http://schemas.microsoft.com/office/powerpoint/2010/main" val="1150868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37</a:t>
            </a:fld>
            <a:endParaRPr lang="en-US"/>
          </a:p>
        </p:txBody>
      </p:sp>
    </p:spTree>
    <p:extLst>
      <p:ext uri="{BB962C8B-B14F-4D97-AF65-F5344CB8AC3E}">
        <p14:creationId xmlns:p14="http://schemas.microsoft.com/office/powerpoint/2010/main" val="556463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A89A12-CFDC-4BA7-B24C-ADE30BA1B34C}" type="slidenum">
              <a:rPr lang="en-US" smtClean="0"/>
              <a:t>3</a:t>
            </a:fld>
            <a:endParaRPr lang="en-US"/>
          </a:p>
        </p:txBody>
      </p:sp>
    </p:spTree>
    <p:extLst>
      <p:ext uri="{BB962C8B-B14F-4D97-AF65-F5344CB8AC3E}">
        <p14:creationId xmlns:p14="http://schemas.microsoft.com/office/powerpoint/2010/main" val="1339251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4</a:t>
            </a:fld>
            <a:endParaRPr lang="en-US"/>
          </a:p>
        </p:txBody>
      </p:sp>
    </p:spTree>
    <p:extLst>
      <p:ext uri="{BB962C8B-B14F-4D97-AF65-F5344CB8AC3E}">
        <p14:creationId xmlns:p14="http://schemas.microsoft.com/office/powerpoint/2010/main" val="2204653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b="1" dirty="0" err="1">
                <a:solidFill>
                  <a:srgbClr val="FFFF00"/>
                </a:solidFill>
                <a:latin typeface="Times New Roman" pitchFamily="18" charset="0"/>
                <a:cs typeface="Times New Roman" pitchFamily="18" charset="0"/>
              </a:rPr>
              <a:t>Có</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sự</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tương</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đồng</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giữa</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hình</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ảnh</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thực</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tế</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và</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các</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hình</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ảnh</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trên</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bản</a:t>
            </a:r>
            <a:r>
              <a:rPr lang="en-US" altLang="en-US" sz="1200" b="1" dirty="0">
                <a:solidFill>
                  <a:srgbClr val="FFFF00"/>
                </a:solidFill>
                <a:latin typeface="Times New Roman" pitchFamily="18" charset="0"/>
                <a:cs typeface="Times New Roman" pitchFamily="18" charset="0"/>
              </a:rPr>
              <a:t> </a:t>
            </a:r>
            <a:r>
              <a:rPr lang="en-US" altLang="en-US" sz="1200" b="1" dirty="0" err="1">
                <a:solidFill>
                  <a:srgbClr val="FFFF00"/>
                </a:solidFill>
                <a:latin typeface="Times New Roman" pitchFamily="18" charset="0"/>
                <a:cs typeface="Times New Roman" pitchFamily="18" charset="0"/>
              </a:rPr>
              <a:t>đồ</a:t>
            </a:r>
            <a:endParaRPr lang="en-US" altLang="en-US" sz="1200" b="1" dirty="0">
              <a:solidFill>
                <a:srgbClr val="FFFF00"/>
              </a:solidFill>
              <a:latin typeface="Times New Roman" pitchFamily="18" charset="0"/>
              <a:cs typeface="Times New Roman" pitchFamily="18" charset="0"/>
            </a:endParaRPr>
          </a:p>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5</a:t>
            </a:fld>
            <a:endParaRPr lang="en-US"/>
          </a:p>
        </p:txBody>
      </p:sp>
    </p:spTree>
    <p:extLst>
      <p:ext uri="{BB962C8B-B14F-4D97-AF65-F5344CB8AC3E}">
        <p14:creationId xmlns:p14="http://schemas.microsoft.com/office/powerpoint/2010/main" val="3922202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8CD03F92-1099-41D2-9E8E-88ADAE2EAE65}" type="slidenum">
              <a:rPr lang="en-US" smtClean="0"/>
              <a:t>9</a:t>
            </a:fld>
            <a:endParaRPr lang="en-US"/>
          </a:p>
        </p:txBody>
      </p:sp>
    </p:spTree>
    <p:extLst>
      <p:ext uri="{BB962C8B-B14F-4D97-AF65-F5344CB8AC3E}">
        <p14:creationId xmlns:p14="http://schemas.microsoft.com/office/powerpoint/2010/main" val="522969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Giải</a:t>
            </a:r>
            <a:r>
              <a:rPr lang="en-US" dirty="0"/>
              <a:t> </a:t>
            </a:r>
            <a:r>
              <a:rPr lang="en-US" dirty="0" err="1"/>
              <a:t>thích</a:t>
            </a:r>
            <a:r>
              <a:rPr lang="en-US" dirty="0"/>
              <a:t> </a:t>
            </a:r>
            <a:r>
              <a:rPr lang="en-US" dirty="0" err="1"/>
              <a:t>thuật</a:t>
            </a:r>
            <a:r>
              <a:rPr lang="en-US" dirty="0"/>
              <a:t> </a:t>
            </a:r>
            <a:r>
              <a:rPr lang="en-US" dirty="0" err="1"/>
              <a:t>ngũ</a:t>
            </a:r>
            <a:r>
              <a:rPr lang="en-US" dirty="0"/>
              <a:t> </a:t>
            </a:r>
            <a:r>
              <a:rPr lang="en-US" dirty="0" err="1"/>
              <a:t>thành</a:t>
            </a:r>
            <a:r>
              <a:rPr lang="en-US" dirty="0"/>
              <a:t> </a:t>
            </a:r>
            <a:r>
              <a:rPr lang="en-US" dirty="0" err="1"/>
              <a:t>phố</a:t>
            </a:r>
            <a:r>
              <a:rPr lang="en-US" dirty="0"/>
              <a:t> </a:t>
            </a:r>
            <a:r>
              <a:rPr lang="en-US" dirty="0" err="1"/>
              <a:t>trực</a:t>
            </a:r>
            <a:r>
              <a:rPr lang="en-US" dirty="0"/>
              <a:t> </a:t>
            </a:r>
            <a:r>
              <a:rPr lang="en-US" dirty="0" err="1"/>
              <a:t>thuộc</a:t>
            </a:r>
            <a:r>
              <a:rPr lang="en-US" dirty="0"/>
              <a:t> </a:t>
            </a:r>
            <a:r>
              <a:rPr lang="en-US" dirty="0" err="1"/>
              <a:t>trung</a:t>
            </a:r>
            <a:r>
              <a:rPr lang="en-US" dirty="0"/>
              <a:t> </a:t>
            </a:r>
            <a:r>
              <a:rPr lang="en-US" dirty="0" err="1"/>
              <a:t>ương</a:t>
            </a:r>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14</a:t>
            </a:fld>
            <a:endParaRPr lang="en-US"/>
          </a:p>
        </p:txBody>
      </p:sp>
    </p:spTree>
    <p:extLst>
      <p:ext uri="{BB962C8B-B14F-4D97-AF65-F5344CB8AC3E}">
        <p14:creationId xmlns:p14="http://schemas.microsoft.com/office/powerpoint/2010/main" val="4073005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dirty="0" err="1"/>
              <a:t>Cơ</a:t>
            </a:r>
            <a:r>
              <a:rPr lang="en-US" dirty="0"/>
              <a:t> </a:t>
            </a:r>
            <a:r>
              <a:rPr lang="en-US" dirty="0" err="1"/>
              <a:t>bản</a:t>
            </a:r>
            <a:r>
              <a:rPr lang="en-US" dirty="0"/>
              <a:t> </a:t>
            </a:r>
            <a:r>
              <a:rPr lang="en-US" dirty="0" err="1"/>
              <a:t>nhất</a:t>
            </a:r>
            <a:r>
              <a:rPr lang="en-US" dirty="0"/>
              <a:t> </a:t>
            </a:r>
            <a:r>
              <a:rPr lang="en-US" dirty="0" err="1"/>
              <a:t>phải</a:t>
            </a:r>
            <a:r>
              <a:rPr lang="en-US" dirty="0"/>
              <a:t> </a:t>
            </a:r>
            <a:r>
              <a:rPr lang="en-US" dirty="0" err="1"/>
              <a:t>nắm</a:t>
            </a:r>
            <a:r>
              <a:rPr lang="en-US" dirty="0"/>
              <a:t> </a:t>
            </a:r>
            <a:r>
              <a:rPr lang="en-US" dirty="0" err="1"/>
              <a:t>đc</a:t>
            </a:r>
            <a:r>
              <a:rPr lang="en-US" dirty="0"/>
              <a:t> </a:t>
            </a:r>
            <a:r>
              <a:rPr lang="en-US" dirty="0" err="1"/>
              <a:t>bước</a:t>
            </a:r>
            <a:r>
              <a:rPr lang="en-US" dirty="0"/>
              <a:t> 1,3,4</a:t>
            </a:r>
          </a:p>
        </p:txBody>
      </p:sp>
      <p:sp>
        <p:nvSpPr>
          <p:cNvPr id="4" name="Chỗ dành sẵn cho Số hiệu Bản chiếu 3"/>
          <p:cNvSpPr>
            <a:spLocks noGrp="1"/>
          </p:cNvSpPr>
          <p:nvPr>
            <p:ph type="sldNum" sz="quarter" idx="5"/>
          </p:nvPr>
        </p:nvSpPr>
        <p:spPr/>
        <p:txBody>
          <a:bodyPr/>
          <a:lstStyle/>
          <a:p>
            <a:fld id="{8CD03F92-1099-41D2-9E8E-88ADAE2EAE65}" type="slidenum">
              <a:rPr lang="en-US" smtClean="0"/>
              <a:t>18</a:t>
            </a:fld>
            <a:endParaRPr lang="en-US"/>
          </a:p>
        </p:txBody>
      </p:sp>
    </p:spTree>
    <p:extLst>
      <p:ext uri="{BB962C8B-B14F-4D97-AF65-F5344CB8AC3E}">
        <p14:creationId xmlns:p14="http://schemas.microsoft.com/office/powerpoint/2010/main" val="3591016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19</a:t>
            </a:fld>
            <a:endParaRPr lang="en-US"/>
          </a:p>
        </p:txBody>
      </p:sp>
    </p:spTree>
    <p:extLst>
      <p:ext uri="{BB962C8B-B14F-4D97-AF65-F5344CB8AC3E}">
        <p14:creationId xmlns:p14="http://schemas.microsoft.com/office/powerpoint/2010/main" val="3588077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A89A12-CFDC-4BA7-B24C-ADE30BA1B34C}" type="slidenum">
              <a:rPr lang="en-US" smtClean="0"/>
              <a:t>29</a:t>
            </a:fld>
            <a:endParaRPr lang="en-US"/>
          </a:p>
        </p:txBody>
      </p:sp>
    </p:spTree>
    <p:extLst>
      <p:ext uri="{BB962C8B-B14F-4D97-AF65-F5344CB8AC3E}">
        <p14:creationId xmlns:p14="http://schemas.microsoft.com/office/powerpoint/2010/main" val="2666780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5D157-518B-44CA-94AB-8D16D1EAE6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CCC320C-AA0B-4800-9B92-1C826FFA70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DBAE35-4AF4-4519-A968-806D9E59725D}"/>
              </a:ext>
            </a:extLst>
          </p:cNvPr>
          <p:cNvSpPr>
            <a:spLocks noGrp="1"/>
          </p:cNvSpPr>
          <p:nvPr>
            <p:ph type="dt" sz="half" idx="10"/>
          </p:nvPr>
        </p:nvSpPr>
        <p:spPr/>
        <p:txBody>
          <a:bodyPr/>
          <a:lstStyle/>
          <a:p>
            <a:fld id="{19D6E806-824E-41C9-8D3A-2E5D3B8BCB4A}" type="datetimeFigureOut">
              <a:rPr lang="en-US" smtClean="0"/>
              <a:t>11/5/2023</a:t>
            </a:fld>
            <a:endParaRPr lang="en-US"/>
          </a:p>
        </p:txBody>
      </p:sp>
      <p:sp>
        <p:nvSpPr>
          <p:cNvPr id="5" name="Footer Placeholder 4">
            <a:extLst>
              <a:ext uri="{FF2B5EF4-FFF2-40B4-BE49-F238E27FC236}">
                <a16:creationId xmlns:a16="http://schemas.microsoft.com/office/drawing/2014/main" id="{2A10F181-54CC-4240-97D6-B8AC6C8C29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FDA0BF-1124-4995-8D7D-2D3557D2D66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044113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B7C11-9EAD-42A0-A8BE-85D346FF49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55EFF9-EE96-4C19-B03C-FE9A28668E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2234C-D72C-46F3-A2D6-20475363484F}"/>
              </a:ext>
            </a:extLst>
          </p:cNvPr>
          <p:cNvSpPr>
            <a:spLocks noGrp="1"/>
          </p:cNvSpPr>
          <p:nvPr>
            <p:ph type="dt" sz="half" idx="10"/>
          </p:nvPr>
        </p:nvSpPr>
        <p:spPr/>
        <p:txBody>
          <a:bodyPr/>
          <a:lstStyle/>
          <a:p>
            <a:fld id="{19D6E806-824E-41C9-8D3A-2E5D3B8BCB4A}" type="datetimeFigureOut">
              <a:rPr lang="en-US" smtClean="0"/>
              <a:t>11/5/2023</a:t>
            </a:fld>
            <a:endParaRPr lang="en-US"/>
          </a:p>
        </p:txBody>
      </p:sp>
      <p:sp>
        <p:nvSpPr>
          <p:cNvPr id="5" name="Footer Placeholder 4">
            <a:extLst>
              <a:ext uri="{FF2B5EF4-FFF2-40B4-BE49-F238E27FC236}">
                <a16:creationId xmlns:a16="http://schemas.microsoft.com/office/drawing/2014/main" id="{32340F49-9C6F-44DB-8AF5-39731B3DC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7E9F29-BF6A-4E0D-A817-D387F093CC6F}"/>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565868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F9E335-9E86-406E-88CF-229C428492D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B2DF44-7807-42C3-B45C-39B1AB516F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F1474C-DCAD-411B-AF4D-0CBD9EB5A636}"/>
              </a:ext>
            </a:extLst>
          </p:cNvPr>
          <p:cNvSpPr>
            <a:spLocks noGrp="1"/>
          </p:cNvSpPr>
          <p:nvPr>
            <p:ph type="dt" sz="half" idx="10"/>
          </p:nvPr>
        </p:nvSpPr>
        <p:spPr/>
        <p:txBody>
          <a:bodyPr/>
          <a:lstStyle/>
          <a:p>
            <a:fld id="{19D6E806-824E-41C9-8D3A-2E5D3B8BCB4A}" type="datetimeFigureOut">
              <a:rPr lang="en-US" smtClean="0"/>
              <a:t>11/5/2023</a:t>
            </a:fld>
            <a:endParaRPr lang="en-US"/>
          </a:p>
        </p:txBody>
      </p:sp>
      <p:sp>
        <p:nvSpPr>
          <p:cNvPr id="5" name="Footer Placeholder 4">
            <a:extLst>
              <a:ext uri="{FF2B5EF4-FFF2-40B4-BE49-F238E27FC236}">
                <a16:creationId xmlns:a16="http://schemas.microsoft.com/office/drawing/2014/main" id="{AAA44AC9-BFDD-4681-902E-24E5DD8F0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0734CA-8B43-4BB6-9744-C92F5CB04307}"/>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22511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B3395-7956-4702-BE68-00510B9369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917D7AD5-9536-4C9F-9DAD-F2AF235F04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D0D6879A-7FE5-4234-92C0-AF0D587F4B14}"/>
              </a:ext>
            </a:extLst>
          </p:cNvPr>
          <p:cNvSpPr>
            <a:spLocks noGrp="1"/>
          </p:cNvSpPr>
          <p:nvPr>
            <p:ph type="dt" sz="half" idx="10"/>
          </p:nvPr>
        </p:nvSpPr>
        <p:spPr/>
        <p:txBody>
          <a:bodyPr/>
          <a:lstStyle/>
          <a:p>
            <a:fld id="{9B2C2435-3656-4F42-9BB3-253759819B55}" type="datetimeFigureOut">
              <a:rPr lang="vi-VN" smtClean="0">
                <a:solidFill>
                  <a:prstClr val="black">
                    <a:tint val="75000"/>
                  </a:prstClr>
                </a:solidFill>
              </a:rPr>
              <a:pPr/>
              <a:t>05/11/2023</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id="{658C1B56-A2E7-4D71-8703-060036418CA7}"/>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id="{433573ED-6C6E-4F33-A50A-526DF2BA2C71}"/>
              </a:ext>
            </a:extLst>
          </p:cNvPr>
          <p:cNvSpPr>
            <a:spLocks noGrp="1"/>
          </p:cNvSpPr>
          <p:nvPr>
            <p:ph type="sldNum" sz="quarter" idx="12"/>
          </p:nvPr>
        </p:nvSpPr>
        <p:spPr/>
        <p:txBody>
          <a:bodyPr/>
          <a:lstStyle/>
          <a:p>
            <a:fld id="{7A3C184B-7FE4-466A-8797-97429E37E2D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08881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D036E-F1FC-4592-9D09-257B72E8772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4A817461-B366-4423-A401-8AA25041509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B72D1A2-F7AB-43BA-A29B-1DC4EDF48E60}"/>
              </a:ext>
            </a:extLst>
          </p:cNvPr>
          <p:cNvSpPr>
            <a:spLocks noGrp="1"/>
          </p:cNvSpPr>
          <p:nvPr>
            <p:ph type="dt" sz="half" idx="10"/>
          </p:nvPr>
        </p:nvSpPr>
        <p:spPr/>
        <p:txBody>
          <a:bodyPr/>
          <a:lstStyle/>
          <a:p>
            <a:fld id="{9B2C2435-3656-4F42-9BB3-253759819B55}" type="datetimeFigureOut">
              <a:rPr lang="vi-VN" smtClean="0">
                <a:solidFill>
                  <a:prstClr val="black">
                    <a:tint val="75000"/>
                  </a:prstClr>
                </a:solidFill>
              </a:rPr>
              <a:pPr/>
              <a:t>05/11/2023</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id="{AB92FF92-D814-46CB-82E5-FEF0503887DE}"/>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id="{66B5F986-E1CF-4D44-B802-909DFB7F9571}"/>
              </a:ext>
            </a:extLst>
          </p:cNvPr>
          <p:cNvSpPr>
            <a:spLocks noGrp="1"/>
          </p:cNvSpPr>
          <p:nvPr>
            <p:ph type="sldNum" sz="quarter" idx="12"/>
          </p:nvPr>
        </p:nvSpPr>
        <p:spPr/>
        <p:txBody>
          <a:bodyPr/>
          <a:lstStyle/>
          <a:p>
            <a:fld id="{7A3C184B-7FE4-466A-8797-97429E37E2D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98083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B3AEA-FB20-4813-99E2-A24CCBD25A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B7852FCC-CBCE-4C22-BA0C-C8C2A3ECE7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52A1796-C524-491F-B53A-012F3B062279}"/>
              </a:ext>
            </a:extLst>
          </p:cNvPr>
          <p:cNvSpPr>
            <a:spLocks noGrp="1"/>
          </p:cNvSpPr>
          <p:nvPr>
            <p:ph type="dt" sz="half" idx="10"/>
          </p:nvPr>
        </p:nvSpPr>
        <p:spPr/>
        <p:txBody>
          <a:bodyPr/>
          <a:lstStyle/>
          <a:p>
            <a:fld id="{9B2C2435-3656-4F42-9BB3-253759819B55}" type="datetimeFigureOut">
              <a:rPr lang="vi-VN" smtClean="0">
                <a:solidFill>
                  <a:prstClr val="black">
                    <a:tint val="75000"/>
                  </a:prstClr>
                </a:solidFill>
              </a:rPr>
              <a:pPr/>
              <a:t>05/11/2023</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id="{EF932EB2-618E-4C88-85E6-D59F16FBFDC2}"/>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id="{EF3839D2-32F0-4EE3-AF5B-46646A1E630A}"/>
              </a:ext>
            </a:extLst>
          </p:cNvPr>
          <p:cNvSpPr>
            <a:spLocks noGrp="1"/>
          </p:cNvSpPr>
          <p:nvPr>
            <p:ph type="sldNum" sz="quarter" idx="12"/>
          </p:nvPr>
        </p:nvSpPr>
        <p:spPr/>
        <p:txBody>
          <a:bodyPr/>
          <a:lstStyle/>
          <a:p>
            <a:fld id="{7A3C184B-7FE4-466A-8797-97429E37E2D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061539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56A5E-689A-49B0-AF5B-6693D56B9C0B}"/>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244724BD-3E14-42FD-86DB-BBB64D4430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79F3A7E-D5E3-4ED8-B165-E518659A860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687E2A6A-F7A4-47B1-822B-6B086CC8A276}"/>
              </a:ext>
            </a:extLst>
          </p:cNvPr>
          <p:cNvSpPr>
            <a:spLocks noGrp="1"/>
          </p:cNvSpPr>
          <p:nvPr>
            <p:ph type="dt" sz="half" idx="10"/>
          </p:nvPr>
        </p:nvSpPr>
        <p:spPr/>
        <p:txBody>
          <a:bodyPr/>
          <a:lstStyle/>
          <a:p>
            <a:fld id="{9B2C2435-3656-4F42-9BB3-253759819B55}" type="datetimeFigureOut">
              <a:rPr lang="vi-VN" smtClean="0">
                <a:solidFill>
                  <a:prstClr val="black">
                    <a:tint val="75000"/>
                  </a:prstClr>
                </a:solidFill>
              </a:rPr>
              <a:pPr/>
              <a:t>05/11/2023</a:t>
            </a:fld>
            <a:endParaRPr lang="vi-VN">
              <a:solidFill>
                <a:prstClr val="black">
                  <a:tint val="75000"/>
                </a:prstClr>
              </a:solidFill>
            </a:endParaRPr>
          </a:p>
        </p:txBody>
      </p:sp>
      <p:sp>
        <p:nvSpPr>
          <p:cNvPr id="6" name="Footer Placeholder 5">
            <a:extLst>
              <a:ext uri="{FF2B5EF4-FFF2-40B4-BE49-F238E27FC236}">
                <a16:creationId xmlns:a16="http://schemas.microsoft.com/office/drawing/2014/main" id="{B7209EB8-0DBB-4353-8E5A-7B35331C0F22}"/>
              </a:ext>
            </a:extLst>
          </p:cNvPr>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a:extLst>
              <a:ext uri="{FF2B5EF4-FFF2-40B4-BE49-F238E27FC236}">
                <a16:creationId xmlns:a16="http://schemas.microsoft.com/office/drawing/2014/main" id="{58783D27-1859-457B-BFE4-2DA6B5FDF15B}"/>
              </a:ext>
            </a:extLst>
          </p:cNvPr>
          <p:cNvSpPr>
            <a:spLocks noGrp="1"/>
          </p:cNvSpPr>
          <p:nvPr>
            <p:ph type="sldNum" sz="quarter" idx="12"/>
          </p:nvPr>
        </p:nvSpPr>
        <p:spPr/>
        <p:txBody>
          <a:bodyPr/>
          <a:lstStyle/>
          <a:p>
            <a:fld id="{7A3C184B-7FE4-466A-8797-97429E37E2D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41582084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1E888-4E79-40AE-A290-4AB4F979B2D9}"/>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0F538F6-4FC8-410A-8D24-FADE4703F8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B0F5E59-16F3-435F-9E1A-6E889E5CCD6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2BAF47B4-F48E-488F-B411-895768455C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B8D6DA0-391E-45A8-8867-9BF70768311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033B5744-3C8C-488A-9967-6ABB38C268CF}"/>
              </a:ext>
            </a:extLst>
          </p:cNvPr>
          <p:cNvSpPr>
            <a:spLocks noGrp="1"/>
          </p:cNvSpPr>
          <p:nvPr>
            <p:ph type="dt" sz="half" idx="10"/>
          </p:nvPr>
        </p:nvSpPr>
        <p:spPr/>
        <p:txBody>
          <a:bodyPr/>
          <a:lstStyle/>
          <a:p>
            <a:fld id="{9B2C2435-3656-4F42-9BB3-253759819B55}" type="datetimeFigureOut">
              <a:rPr lang="vi-VN" smtClean="0">
                <a:solidFill>
                  <a:prstClr val="black">
                    <a:tint val="75000"/>
                  </a:prstClr>
                </a:solidFill>
              </a:rPr>
              <a:pPr/>
              <a:t>05/11/2023</a:t>
            </a:fld>
            <a:endParaRPr lang="vi-VN">
              <a:solidFill>
                <a:prstClr val="black">
                  <a:tint val="75000"/>
                </a:prstClr>
              </a:solidFill>
            </a:endParaRPr>
          </a:p>
        </p:txBody>
      </p:sp>
      <p:sp>
        <p:nvSpPr>
          <p:cNvPr id="8" name="Footer Placeholder 7">
            <a:extLst>
              <a:ext uri="{FF2B5EF4-FFF2-40B4-BE49-F238E27FC236}">
                <a16:creationId xmlns:a16="http://schemas.microsoft.com/office/drawing/2014/main" id="{8764DEFD-2828-4913-AAB2-2D296BCF0C4D}"/>
              </a:ext>
            </a:extLst>
          </p:cNvPr>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a:extLst>
              <a:ext uri="{FF2B5EF4-FFF2-40B4-BE49-F238E27FC236}">
                <a16:creationId xmlns:a16="http://schemas.microsoft.com/office/drawing/2014/main" id="{5F89005A-8CEC-4C63-8979-83AADB04E956}"/>
              </a:ext>
            </a:extLst>
          </p:cNvPr>
          <p:cNvSpPr>
            <a:spLocks noGrp="1"/>
          </p:cNvSpPr>
          <p:nvPr>
            <p:ph type="sldNum" sz="quarter" idx="12"/>
          </p:nvPr>
        </p:nvSpPr>
        <p:spPr/>
        <p:txBody>
          <a:bodyPr/>
          <a:lstStyle/>
          <a:p>
            <a:fld id="{7A3C184B-7FE4-466A-8797-97429E37E2D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1241739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A055C-AF07-41F1-BCB5-116E2076E231}"/>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6B14234-F428-4F04-8BD7-1D99601F23F9}"/>
              </a:ext>
            </a:extLst>
          </p:cNvPr>
          <p:cNvSpPr>
            <a:spLocks noGrp="1"/>
          </p:cNvSpPr>
          <p:nvPr>
            <p:ph type="dt" sz="half" idx="10"/>
          </p:nvPr>
        </p:nvSpPr>
        <p:spPr/>
        <p:txBody>
          <a:bodyPr/>
          <a:lstStyle/>
          <a:p>
            <a:fld id="{9B2C2435-3656-4F42-9BB3-253759819B55}" type="datetimeFigureOut">
              <a:rPr lang="vi-VN" smtClean="0">
                <a:solidFill>
                  <a:prstClr val="black">
                    <a:tint val="75000"/>
                  </a:prstClr>
                </a:solidFill>
              </a:rPr>
              <a:pPr/>
              <a:t>05/11/2023</a:t>
            </a:fld>
            <a:endParaRPr lang="vi-VN">
              <a:solidFill>
                <a:prstClr val="black">
                  <a:tint val="75000"/>
                </a:prstClr>
              </a:solidFill>
            </a:endParaRPr>
          </a:p>
        </p:txBody>
      </p:sp>
      <p:sp>
        <p:nvSpPr>
          <p:cNvPr id="4" name="Footer Placeholder 3">
            <a:extLst>
              <a:ext uri="{FF2B5EF4-FFF2-40B4-BE49-F238E27FC236}">
                <a16:creationId xmlns:a16="http://schemas.microsoft.com/office/drawing/2014/main" id="{3577BBBF-A7F1-4D40-B207-3711C5B66FF7}"/>
              </a:ext>
            </a:extLst>
          </p:cNvPr>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a:extLst>
              <a:ext uri="{FF2B5EF4-FFF2-40B4-BE49-F238E27FC236}">
                <a16:creationId xmlns:a16="http://schemas.microsoft.com/office/drawing/2014/main" id="{14F2C615-0140-4DA3-B6F9-E871F88EA93F}"/>
              </a:ext>
            </a:extLst>
          </p:cNvPr>
          <p:cNvSpPr>
            <a:spLocks noGrp="1"/>
          </p:cNvSpPr>
          <p:nvPr>
            <p:ph type="sldNum" sz="quarter" idx="12"/>
          </p:nvPr>
        </p:nvSpPr>
        <p:spPr/>
        <p:txBody>
          <a:bodyPr/>
          <a:lstStyle/>
          <a:p>
            <a:fld id="{7A3C184B-7FE4-466A-8797-97429E37E2D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620478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171E9-2ED5-4C84-8D4E-1588F1B96F4B}"/>
              </a:ext>
            </a:extLst>
          </p:cNvPr>
          <p:cNvSpPr>
            <a:spLocks noGrp="1"/>
          </p:cNvSpPr>
          <p:nvPr>
            <p:ph type="dt" sz="half" idx="10"/>
          </p:nvPr>
        </p:nvSpPr>
        <p:spPr/>
        <p:txBody>
          <a:bodyPr/>
          <a:lstStyle/>
          <a:p>
            <a:fld id="{9B2C2435-3656-4F42-9BB3-253759819B55}" type="datetimeFigureOut">
              <a:rPr lang="vi-VN" smtClean="0">
                <a:solidFill>
                  <a:prstClr val="black">
                    <a:tint val="75000"/>
                  </a:prstClr>
                </a:solidFill>
              </a:rPr>
              <a:pPr/>
              <a:t>05/11/2023</a:t>
            </a:fld>
            <a:endParaRPr lang="vi-VN">
              <a:solidFill>
                <a:prstClr val="black">
                  <a:tint val="75000"/>
                </a:prstClr>
              </a:solidFill>
            </a:endParaRPr>
          </a:p>
        </p:txBody>
      </p:sp>
      <p:sp>
        <p:nvSpPr>
          <p:cNvPr id="3" name="Footer Placeholder 2">
            <a:extLst>
              <a:ext uri="{FF2B5EF4-FFF2-40B4-BE49-F238E27FC236}">
                <a16:creationId xmlns:a16="http://schemas.microsoft.com/office/drawing/2014/main" id="{CC81337D-B1CD-42E5-AC31-DA19D70959CB}"/>
              </a:ext>
            </a:extLst>
          </p:cNvPr>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a:extLst>
              <a:ext uri="{FF2B5EF4-FFF2-40B4-BE49-F238E27FC236}">
                <a16:creationId xmlns:a16="http://schemas.microsoft.com/office/drawing/2014/main" id="{288A753D-009A-4A0C-B42E-1EE23DA47605}"/>
              </a:ext>
            </a:extLst>
          </p:cNvPr>
          <p:cNvSpPr>
            <a:spLocks noGrp="1"/>
          </p:cNvSpPr>
          <p:nvPr>
            <p:ph type="sldNum" sz="quarter" idx="12"/>
          </p:nvPr>
        </p:nvSpPr>
        <p:spPr/>
        <p:txBody>
          <a:bodyPr/>
          <a:lstStyle/>
          <a:p>
            <a:fld id="{7A3C184B-7FE4-466A-8797-97429E37E2D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5175144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3A380-5D9D-4F2A-820D-0ABC87ED4B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52B1E0B1-1DBD-4125-A317-CBE10B7384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576CEBC6-D8A5-468D-AD98-1FB1FB14A8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40D94DB-A2D6-4756-8974-D775F58B9076}"/>
              </a:ext>
            </a:extLst>
          </p:cNvPr>
          <p:cNvSpPr>
            <a:spLocks noGrp="1"/>
          </p:cNvSpPr>
          <p:nvPr>
            <p:ph type="dt" sz="half" idx="10"/>
          </p:nvPr>
        </p:nvSpPr>
        <p:spPr/>
        <p:txBody>
          <a:bodyPr/>
          <a:lstStyle/>
          <a:p>
            <a:fld id="{9B2C2435-3656-4F42-9BB3-253759819B55}" type="datetimeFigureOut">
              <a:rPr lang="vi-VN" smtClean="0">
                <a:solidFill>
                  <a:prstClr val="black">
                    <a:tint val="75000"/>
                  </a:prstClr>
                </a:solidFill>
              </a:rPr>
              <a:pPr/>
              <a:t>05/11/2023</a:t>
            </a:fld>
            <a:endParaRPr lang="vi-VN">
              <a:solidFill>
                <a:prstClr val="black">
                  <a:tint val="75000"/>
                </a:prstClr>
              </a:solidFill>
            </a:endParaRPr>
          </a:p>
        </p:txBody>
      </p:sp>
      <p:sp>
        <p:nvSpPr>
          <p:cNvPr id="6" name="Footer Placeholder 5">
            <a:extLst>
              <a:ext uri="{FF2B5EF4-FFF2-40B4-BE49-F238E27FC236}">
                <a16:creationId xmlns:a16="http://schemas.microsoft.com/office/drawing/2014/main" id="{2516AC20-5D91-4E70-A7A5-4C0EB757DD58}"/>
              </a:ext>
            </a:extLst>
          </p:cNvPr>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a:extLst>
              <a:ext uri="{FF2B5EF4-FFF2-40B4-BE49-F238E27FC236}">
                <a16:creationId xmlns:a16="http://schemas.microsoft.com/office/drawing/2014/main" id="{3CD8A4E3-ED8A-40F3-A279-78CB3F3B6235}"/>
              </a:ext>
            </a:extLst>
          </p:cNvPr>
          <p:cNvSpPr>
            <a:spLocks noGrp="1"/>
          </p:cNvSpPr>
          <p:nvPr>
            <p:ph type="sldNum" sz="quarter" idx="12"/>
          </p:nvPr>
        </p:nvSpPr>
        <p:spPr/>
        <p:txBody>
          <a:bodyPr/>
          <a:lstStyle/>
          <a:p>
            <a:fld id="{7A3C184B-7FE4-466A-8797-97429E37E2D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23777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FF40A-1DAE-43F8-BA32-CAF918587C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35CD23-2796-433C-80EA-65C75667C3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BF9D9-3D85-4F50-B482-2799AAE5FFCA}"/>
              </a:ext>
            </a:extLst>
          </p:cNvPr>
          <p:cNvSpPr>
            <a:spLocks noGrp="1"/>
          </p:cNvSpPr>
          <p:nvPr>
            <p:ph type="dt" sz="half" idx="10"/>
          </p:nvPr>
        </p:nvSpPr>
        <p:spPr/>
        <p:txBody>
          <a:bodyPr/>
          <a:lstStyle/>
          <a:p>
            <a:fld id="{19D6E806-824E-41C9-8D3A-2E5D3B8BCB4A}" type="datetimeFigureOut">
              <a:rPr lang="en-US" smtClean="0"/>
              <a:t>11/5/2023</a:t>
            </a:fld>
            <a:endParaRPr lang="en-US"/>
          </a:p>
        </p:txBody>
      </p:sp>
      <p:sp>
        <p:nvSpPr>
          <p:cNvPr id="5" name="Footer Placeholder 4">
            <a:extLst>
              <a:ext uri="{FF2B5EF4-FFF2-40B4-BE49-F238E27FC236}">
                <a16:creationId xmlns:a16="http://schemas.microsoft.com/office/drawing/2014/main" id="{683DC3AB-397B-4A12-846A-453D1C823E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C9440-768E-49EC-BF2B-83838A4814C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78881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32EB4-B24A-4CDE-90E3-ED2E2E4DAC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32017A86-2FC0-440E-95BF-A59E0F119B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CEDCF8B-4482-457B-A7B5-83F7065216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14C8075-0CDA-44A7-A39C-30D9D6C29E94}"/>
              </a:ext>
            </a:extLst>
          </p:cNvPr>
          <p:cNvSpPr>
            <a:spLocks noGrp="1"/>
          </p:cNvSpPr>
          <p:nvPr>
            <p:ph type="dt" sz="half" idx="10"/>
          </p:nvPr>
        </p:nvSpPr>
        <p:spPr/>
        <p:txBody>
          <a:bodyPr/>
          <a:lstStyle/>
          <a:p>
            <a:fld id="{9B2C2435-3656-4F42-9BB3-253759819B55}" type="datetimeFigureOut">
              <a:rPr lang="vi-VN" smtClean="0">
                <a:solidFill>
                  <a:prstClr val="black">
                    <a:tint val="75000"/>
                  </a:prstClr>
                </a:solidFill>
              </a:rPr>
              <a:pPr/>
              <a:t>05/11/2023</a:t>
            </a:fld>
            <a:endParaRPr lang="vi-VN">
              <a:solidFill>
                <a:prstClr val="black">
                  <a:tint val="75000"/>
                </a:prstClr>
              </a:solidFill>
            </a:endParaRPr>
          </a:p>
        </p:txBody>
      </p:sp>
      <p:sp>
        <p:nvSpPr>
          <p:cNvPr id="6" name="Footer Placeholder 5">
            <a:extLst>
              <a:ext uri="{FF2B5EF4-FFF2-40B4-BE49-F238E27FC236}">
                <a16:creationId xmlns:a16="http://schemas.microsoft.com/office/drawing/2014/main" id="{86361432-A485-49D1-8ABB-0E350B976C49}"/>
              </a:ext>
            </a:extLst>
          </p:cNvPr>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a:extLst>
              <a:ext uri="{FF2B5EF4-FFF2-40B4-BE49-F238E27FC236}">
                <a16:creationId xmlns:a16="http://schemas.microsoft.com/office/drawing/2014/main" id="{7608ACDF-CDE8-4381-A280-0DCC762956CD}"/>
              </a:ext>
            </a:extLst>
          </p:cNvPr>
          <p:cNvSpPr>
            <a:spLocks noGrp="1"/>
          </p:cNvSpPr>
          <p:nvPr>
            <p:ph type="sldNum" sz="quarter" idx="12"/>
          </p:nvPr>
        </p:nvSpPr>
        <p:spPr/>
        <p:txBody>
          <a:bodyPr/>
          <a:lstStyle/>
          <a:p>
            <a:fld id="{7A3C184B-7FE4-466A-8797-97429E37E2D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9638787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78D4C-F15B-4821-B978-73094DD74F05}"/>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898E2DB7-464F-42BF-9B56-F5A0F3E51CE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EE9E5E4E-FB22-4B6C-9EBE-97DBC4E11FE8}"/>
              </a:ext>
            </a:extLst>
          </p:cNvPr>
          <p:cNvSpPr>
            <a:spLocks noGrp="1"/>
          </p:cNvSpPr>
          <p:nvPr>
            <p:ph type="dt" sz="half" idx="10"/>
          </p:nvPr>
        </p:nvSpPr>
        <p:spPr/>
        <p:txBody>
          <a:bodyPr/>
          <a:lstStyle/>
          <a:p>
            <a:fld id="{9B2C2435-3656-4F42-9BB3-253759819B55}" type="datetimeFigureOut">
              <a:rPr lang="vi-VN" smtClean="0">
                <a:solidFill>
                  <a:prstClr val="black">
                    <a:tint val="75000"/>
                  </a:prstClr>
                </a:solidFill>
              </a:rPr>
              <a:pPr/>
              <a:t>05/11/2023</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id="{557FE255-0882-4A63-B8B9-3835B5F80FC4}"/>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id="{BB950521-E509-4B96-BC76-0490E0EB6A83}"/>
              </a:ext>
            </a:extLst>
          </p:cNvPr>
          <p:cNvSpPr>
            <a:spLocks noGrp="1"/>
          </p:cNvSpPr>
          <p:nvPr>
            <p:ph type="sldNum" sz="quarter" idx="12"/>
          </p:nvPr>
        </p:nvSpPr>
        <p:spPr/>
        <p:txBody>
          <a:bodyPr/>
          <a:lstStyle/>
          <a:p>
            <a:fld id="{7A3C184B-7FE4-466A-8797-97429E37E2D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4071589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790B7F-06CF-4701-A5F9-522F3A37C0F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EE007166-E16C-4168-8371-F055510473B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D97295F-B78A-4CDD-AA0A-05123A7705E9}"/>
              </a:ext>
            </a:extLst>
          </p:cNvPr>
          <p:cNvSpPr>
            <a:spLocks noGrp="1"/>
          </p:cNvSpPr>
          <p:nvPr>
            <p:ph type="dt" sz="half" idx="10"/>
          </p:nvPr>
        </p:nvSpPr>
        <p:spPr/>
        <p:txBody>
          <a:bodyPr/>
          <a:lstStyle/>
          <a:p>
            <a:fld id="{9B2C2435-3656-4F42-9BB3-253759819B55}" type="datetimeFigureOut">
              <a:rPr lang="vi-VN" smtClean="0">
                <a:solidFill>
                  <a:prstClr val="black">
                    <a:tint val="75000"/>
                  </a:prstClr>
                </a:solidFill>
              </a:rPr>
              <a:pPr/>
              <a:t>05/11/2023</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id="{DE2EF571-4BA7-438F-80F3-7757F53C34C9}"/>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id="{F4905EFB-38E4-4FEC-901B-05203B0BCF0E}"/>
              </a:ext>
            </a:extLst>
          </p:cNvPr>
          <p:cNvSpPr>
            <a:spLocks noGrp="1"/>
          </p:cNvSpPr>
          <p:nvPr>
            <p:ph type="sldNum" sz="quarter" idx="12"/>
          </p:nvPr>
        </p:nvSpPr>
        <p:spPr/>
        <p:txBody>
          <a:bodyPr/>
          <a:lstStyle/>
          <a:p>
            <a:fld id="{7A3C184B-7FE4-466A-8797-97429E37E2D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208740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492BE-C4E6-4517-8DA0-E56FDDD5EA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8B670C-8AF1-44FA-8660-783E4B27CD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C3A1BC-566C-4269-B685-26C4AC62851E}"/>
              </a:ext>
            </a:extLst>
          </p:cNvPr>
          <p:cNvSpPr>
            <a:spLocks noGrp="1"/>
          </p:cNvSpPr>
          <p:nvPr>
            <p:ph type="dt" sz="half" idx="10"/>
          </p:nvPr>
        </p:nvSpPr>
        <p:spPr/>
        <p:txBody>
          <a:bodyPr/>
          <a:lstStyle/>
          <a:p>
            <a:fld id="{19D6E806-824E-41C9-8D3A-2E5D3B8BCB4A}" type="datetimeFigureOut">
              <a:rPr lang="en-US" smtClean="0"/>
              <a:t>11/5/2023</a:t>
            </a:fld>
            <a:endParaRPr lang="en-US"/>
          </a:p>
        </p:txBody>
      </p:sp>
      <p:sp>
        <p:nvSpPr>
          <p:cNvPr id="5" name="Footer Placeholder 4">
            <a:extLst>
              <a:ext uri="{FF2B5EF4-FFF2-40B4-BE49-F238E27FC236}">
                <a16:creationId xmlns:a16="http://schemas.microsoft.com/office/drawing/2014/main" id="{DE4DFB6B-BB99-4E36-AC48-2CC7B8F17F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77AF69-81E7-402B-B436-1C70A767C080}"/>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3189616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982DE-10B1-4082-875D-2BBD734EB8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DBE3BE-E398-4A2B-B8C3-B79F853BC5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829FC3-CB4B-41BF-B155-2677B42576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7F8F2B-E362-45E2-B396-CFC8EB4F74E4}"/>
              </a:ext>
            </a:extLst>
          </p:cNvPr>
          <p:cNvSpPr>
            <a:spLocks noGrp="1"/>
          </p:cNvSpPr>
          <p:nvPr>
            <p:ph type="dt" sz="half" idx="10"/>
          </p:nvPr>
        </p:nvSpPr>
        <p:spPr/>
        <p:txBody>
          <a:bodyPr/>
          <a:lstStyle/>
          <a:p>
            <a:fld id="{19D6E806-824E-41C9-8D3A-2E5D3B8BCB4A}" type="datetimeFigureOut">
              <a:rPr lang="en-US" smtClean="0"/>
              <a:t>11/5/2023</a:t>
            </a:fld>
            <a:endParaRPr lang="en-US"/>
          </a:p>
        </p:txBody>
      </p:sp>
      <p:sp>
        <p:nvSpPr>
          <p:cNvPr id="6" name="Footer Placeholder 5">
            <a:extLst>
              <a:ext uri="{FF2B5EF4-FFF2-40B4-BE49-F238E27FC236}">
                <a16:creationId xmlns:a16="http://schemas.microsoft.com/office/drawing/2014/main" id="{381FE8E6-1D28-4799-92E2-538B00F9A6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1C9735-2415-4A35-97B0-3B7D3FAD0C6C}"/>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039598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C968-1569-471A-A09E-26BBEF817A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D3683D-C799-4EE5-9D42-9362D9C5D7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E86C35-7E50-41B8-863C-6DA7D7FE66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DD0A66-B78E-4F40-95DF-1FA0D49D7D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DBC4FF-08E2-4837-B335-529AE2AB38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EEBED0-D2D7-4417-B306-837209F710AD}"/>
              </a:ext>
            </a:extLst>
          </p:cNvPr>
          <p:cNvSpPr>
            <a:spLocks noGrp="1"/>
          </p:cNvSpPr>
          <p:nvPr>
            <p:ph type="dt" sz="half" idx="10"/>
          </p:nvPr>
        </p:nvSpPr>
        <p:spPr/>
        <p:txBody>
          <a:bodyPr/>
          <a:lstStyle/>
          <a:p>
            <a:fld id="{19D6E806-824E-41C9-8D3A-2E5D3B8BCB4A}" type="datetimeFigureOut">
              <a:rPr lang="en-US" smtClean="0"/>
              <a:t>11/5/2023</a:t>
            </a:fld>
            <a:endParaRPr lang="en-US"/>
          </a:p>
        </p:txBody>
      </p:sp>
      <p:sp>
        <p:nvSpPr>
          <p:cNvPr id="8" name="Footer Placeholder 7">
            <a:extLst>
              <a:ext uri="{FF2B5EF4-FFF2-40B4-BE49-F238E27FC236}">
                <a16:creationId xmlns:a16="http://schemas.microsoft.com/office/drawing/2014/main" id="{65762310-7F3A-4E80-96D9-40C377BEDB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136530-96DF-41DC-A31C-770B8D04A593}"/>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339721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CD278-D095-4D41-8E72-19B52F12ED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BD0591-0175-4144-9CB8-C26C7CBBC4DA}"/>
              </a:ext>
            </a:extLst>
          </p:cNvPr>
          <p:cNvSpPr>
            <a:spLocks noGrp="1"/>
          </p:cNvSpPr>
          <p:nvPr>
            <p:ph type="dt" sz="half" idx="10"/>
          </p:nvPr>
        </p:nvSpPr>
        <p:spPr/>
        <p:txBody>
          <a:bodyPr/>
          <a:lstStyle/>
          <a:p>
            <a:fld id="{19D6E806-824E-41C9-8D3A-2E5D3B8BCB4A}" type="datetimeFigureOut">
              <a:rPr lang="en-US" smtClean="0"/>
              <a:t>11/5/2023</a:t>
            </a:fld>
            <a:endParaRPr lang="en-US"/>
          </a:p>
        </p:txBody>
      </p:sp>
      <p:sp>
        <p:nvSpPr>
          <p:cNvPr id="4" name="Footer Placeholder 3">
            <a:extLst>
              <a:ext uri="{FF2B5EF4-FFF2-40B4-BE49-F238E27FC236}">
                <a16:creationId xmlns:a16="http://schemas.microsoft.com/office/drawing/2014/main" id="{3B2C68B6-2E68-4513-8731-C3093623CB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35A993-7865-4559-A295-FDE044356B58}"/>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85104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011306-E80E-441B-B8D0-DE38E9DEE4A3}"/>
              </a:ext>
            </a:extLst>
          </p:cNvPr>
          <p:cNvSpPr>
            <a:spLocks noGrp="1"/>
          </p:cNvSpPr>
          <p:nvPr>
            <p:ph type="dt" sz="half" idx="10"/>
          </p:nvPr>
        </p:nvSpPr>
        <p:spPr/>
        <p:txBody>
          <a:bodyPr/>
          <a:lstStyle/>
          <a:p>
            <a:fld id="{19D6E806-824E-41C9-8D3A-2E5D3B8BCB4A}" type="datetimeFigureOut">
              <a:rPr lang="en-US" smtClean="0"/>
              <a:t>11/5/2023</a:t>
            </a:fld>
            <a:endParaRPr lang="en-US"/>
          </a:p>
        </p:txBody>
      </p:sp>
      <p:sp>
        <p:nvSpPr>
          <p:cNvPr id="3" name="Footer Placeholder 2">
            <a:extLst>
              <a:ext uri="{FF2B5EF4-FFF2-40B4-BE49-F238E27FC236}">
                <a16:creationId xmlns:a16="http://schemas.microsoft.com/office/drawing/2014/main" id="{3323B839-D2DB-4DCF-9B12-F91126C1CD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8D39CA-01E1-4C12-899B-8FEE58386841}"/>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7474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2B6C7-768F-47C9-B89D-8E2346397F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6624F3-B141-4011-9FD3-E51C987716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12BA4C-CA5B-4219-9622-93558AAEE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6DB210-35C4-4084-BFF3-9038B00CCA7D}"/>
              </a:ext>
            </a:extLst>
          </p:cNvPr>
          <p:cNvSpPr>
            <a:spLocks noGrp="1"/>
          </p:cNvSpPr>
          <p:nvPr>
            <p:ph type="dt" sz="half" idx="10"/>
          </p:nvPr>
        </p:nvSpPr>
        <p:spPr/>
        <p:txBody>
          <a:bodyPr/>
          <a:lstStyle/>
          <a:p>
            <a:fld id="{19D6E806-824E-41C9-8D3A-2E5D3B8BCB4A}" type="datetimeFigureOut">
              <a:rPr lang="en-US" smtClean="0"/>
              <a:t>11/5/2023</a:t>
            </a:fld>
            <a:endParaRPr lang="en-US"/>
          </a:p>
        </p:txBody>
      </p:sp>
      <p:sp>
        <p:nvSpPr>
          <p:cNvPr id="6" name="Footer Placeholder 5">
            <a:extLst>
              <a:ext uri="{FF2B5EF4-FFF2-40B4-BE49-F238E27FC236}">
                <a16:creationId xmlns:a16="http://schemas.microsoft.com/office/drawing/2014/main" id="{5EF15426-6DF9-4213-A601-D7B9EF8115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652964-011A-4664-A30A-DAA6F125712A}"/>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018057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CE8E-A834-4B5F-AE0D-4EC0F94260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CB4759-2AEC-4339-B329-F735180A99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41613B-4BB2-488D-8A73-7F75CEADA9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931A0F-212A-4FDB-9B0E-F87E996D82AD}"/>
              </a:ext>
            </a:extLst>
          </p:cNvPr>
          <p:cNvSpPr>
            <a:spLocks noGrp="1"/>
          </p:cNvSpPr>
          <p:nvPr>
            <p:ph type="dt" sz="half" idx="10"/>
          </p:nvPr>
        </p:nvSpPr>
        <p:spPr/>
        <p:txBody>
          <a:bodyPr/>
          <a:lstStyle/>
          <a:p>
            <a:fld id="{19D6E806-824E-41C9-8D3A-2E5D3B8BCB4A}" type="datetimeFigureOut">
              <a:rPr lang="en-US" smtClean="0"/>
              <a:t>11/5/2023</a:t>
            </a:fld>
            <a:endParaRPr lang="en-US"/>
          </a:p>
        </p:txBody>
      </p:sp>
      <p:sp>
        <p:nvSpPr>
          <p:cNvPr id="6" name="Footer Placeholder 5">
            <a:extLst>
              <a:ext uri="{FF2B5EF4-FFF2-40B4-BE49-F238E27FC236}">
                <a16:creationId xmlns:a16="http://schemas.microsoft.com/office/drawing/2014/main" id="{F0841533-1595-48A7-93AE-5298BC62AC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3F93AC-F598-4691-9A54-B4F1D5AAE962}"/>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152614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225115-4321-4C30-A9B3-52B08CD52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08A963-8047-4156-8CD7-A29DF9D94A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68BDF-58C6-44EC-91D3-4AAFB0AF1C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D6E806-824E-41C9-8D3A-2E5D3B8BCB4A}" type="datetimeFigureOut">
              <a:rPr lang="en-US" smtClean="0"/>
              <a:t>11/5/2023</a:t>
            </a:fld>
            <a:endParaRPr lang="en-US"/>
          </a:p>
        </p:txBody>
      </p:sp>
      <p:sp>
        <p:nvSpPr>
          <p:cNvPr id="5" name="Footer Placeholder 4">
            <a:extLst>
              <a:ext uri="{FF2B5EF4-FFF2-40B4-BE49-F238E27FC236}">
                <a16:creationId xmlns:a16="http://schemas.microsoft.com/office/drawing/2014/main" id="{33C19779-A4BD-4DBE-8F1E-3299841D49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B999600-D4B6-47BC-A711-56C07DBED8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F40BB4-3EB6-4C20-8E89-2F2EF3C78720}" type="slidenum">
              <a:rPr lang="en-US" smtClean="0"/>
              <a:t>‹#›</a:t>
            </a:fld>
            <a:endParaRPr lang="en-US"/>
          </a:p>
        </p:txBody>
      </p:sp>
    </p:spTree>
    <p:extLst>
      <p:ext uri="{BB962C8B-B14F-4D97-AF65-F5344CB8AC3E}">
        <p14:creationId xmlns:p14="http://schemas.microsoft.com/office/powerpoint/2010/main" val="2406735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A22CE6-DC34-448A-80C8-6FCBCE1159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78D71ECF-E285-4641-8293-73F5E5DB1C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2784B50-F3FE-4CF3-8F45-371EE88A47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2C2435-3656-4F42-9BB3-253759819B55}" type="datetimeFigureOut">
              <a:rPr lang="vi-VN" smtClean="0">
                <a:solidFill>
                  <a:prstClr val="black">
                    <a:tint val="75000"/>
                  </a:prstClr>
                </a:solidFill>
              </a:rPr>
              <a:pPr/>
              <a:t>05/11/2023</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id="{ECD0CA8D-0A12-4CF1-BA41-0BFFD16273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id="{C691B591-36A3-49A4-BE66-FFA6DB5280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3C184B-7FE4-466A-8797-97429E37E2D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33290083"/>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image" Target="../media/image28.tmp"/><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0.tmp"/><Relationship Id="rId2" Type="http://schemas.openxmlformats.org/officeDocument/2006/relationships/image" Target="../media/image29.tmp"/><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42.png"/><Relationship Id="rId4" Type="http://schemas.microsoft.com/office/2007/relationships/hdphoto" Target="../media/hdphoto10.wdp"/></Relationships>
</file>

<file path=ppt/slides/_rels/slide26.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42.png"/><Relationship Id="rId4" Type="http://schemas.microsoft.com/office/2007/relationships/hdphoto" Target="../media/hdphoto10.wdp"/></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42.png"/><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2.xml"/><Relationship Id="rId6" Type="http://schemas.microsoft.com/office/2007/relationships/hdphoto" Target="../media/hdphoto12.wdp"/><Relationship Id="rId5" Type="http://schemas.openxmlformats.org/officeDocument/2006/relationships/image" Target="../media/image43.png"/><Relationship Id="rId4" Type="http://schemas.microsoft.com/office/2007/relationships/hdphoto" Target="../media/hdphoto10.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microsoft.com/office/2007/relationships/hdphoto" Target="../media/hdphoto5.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2.png"/><Relationship Id="rId5" Type="http://schemas.microsoft.com/office/2007/relationships/hdphoto" Target="../media/hdphoto4.wdp"/><Relationship Id="rId10" Type="http://schemas.openxmlformats.org/officeDocument/2006/relationships/image" Target="../media/image11.jpeg"/><Relationship Id="rId4" Type="http://schemas.openxmlformats.org/officeDocument/2006/relationships/image" Target="../media/image8.png"/><Relationship Id="rId9" Type="http://schemas.microsoft.com/office/2007/relationships/hdphoto" Target="../media/hdphoto6.wdp"/></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microsoft.com/office/2007/relationships/hdphoto" Target="../media/hdphoto13.wdp"/></Relationships>
</file>

<file path=ppt/slides/_rels/slide31.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13.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40.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microsoft.com/office/2007/relationships/hdphoto" Target="../media/hdphoto14.wdp"/></Relationships>
</file>

<file path=ppt/slides/_rels/slide3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8.png"/><Relationship Id="rId7" Type="http://schemas.openxmlformats.org/officeDocument/2006/relationships/image" Target="../media/image7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15.wdp"/><Relationship Id="rId5" Type="http://schemas.openxmlformats.org/officeDocument/2006/relationships/image" Target="../media/image70.png"/><Relationship Id="rId4" Type="http://schemas.openxmlformats.org/officeDocument/2006/relationships/image" Target="../media/image69.png"/><Relationship Id="rId9" Type="http://schemas.openxmlformats.org/officeDocument/2006/relationships/image" Target="../media/image73.png"/></Relationships>
</file>

<file path=ppt/slides/_rels/slide38.xml.rels><?xml version="1.0" encoding="UTF-8" standalone="yes"?>
<Relationships xmlns="http://schemas.openxmlformats.org/package/2006/relationships"><Relationship Id="rId8" Type="http://schemas.microsoft.com/office/2007/relationships/hdphoto" Target="../media/hdphoto17.wdp"/><Relationship Id="rId3" Type="http://schemas.openxmlformats.org/officeDocument/2006/relationships/image" Target="../media/image74.png"/><Relationship Id="rId7" Type="http://schemas.openxmlformats.org/officeDocument/2006/relationships/image" Target="../media/image77.png"/><Relationship Id="rId2" Type="http://schemas.openxmlformats.org/officeDocument/2006/relationships/hyperlink" Target="https://www.google.com/maps/@13.8365503,102.4008656,5.58z?hl=vi-VN" TargetMode="External"/><Relationship Id="rId1" Type="http://schemas.openxmlformats.org/officeDocument/2006/relationships/slideLayout" Target="../slideLayouts/slideLayout2.xml"/><Relationship Id="rId6" Type="http://schemas.microsoft.com/office/2007/relationships/hdphoto" Target="../media/hdphoto16.wdp"/><Relationship Id="rId11" Type="http://schemas.microsoft.com/office/2007/relationships/hdphoto" Target="../media/hdphoto18.wdp"/><Relationship Id="rId5" Type="http://schemas.openxmlformats.org/officeDocument/2006/relationships/image" Target="../media/image76.png"/><Relationship Id="rId10" Type="http://schemas.openxmlformats.org/officeDocument/2006/relationships/image" Target="../media/image79.png"/><Relationship Id="rId4" Type="http://schemas.openxmlformats.org/officeDocument/2006/relationships/image" Target="../media/image75.png"/><Relationship Id="rId9" Type="http://schemas.openxmlformats.org/officeDocument/2006/relationships/image" Target="../media/image78.png"/></Relationships>
</file>

<file path=ppt/slides/_rels/slide39.xml.rels><?xml version="1.0" encoding="UTF-8" standalone="yes"?>
<Relationships xmlns="http://schemas.openxmlformats.org/package/2006/relationships"><Relationship Id="rId8" Type="http://schemas.openxmlformats.org/officeDocument/2006/relationships/image" Target="../media/image83.png"/><Relationship Id="rId3" Type="http://schemas.microsoft.com/office/2007/relationships/hdphoto" Target="../media/hdphoto19.wdp"/><Relationship Id="rId7" Type="http://schemas.microsoft.com/office/2007/relationships/hdphoto" Target="../media/hdphoto21.wdp"/><Relationship Id="rId2" Type="http://schemas.openxmlformats.org/officeDocument/2006/relationships/image" Target="../media/image80.png"/><Relationship Id="rId1" Type="http://schemas.openxmlformats.org/officeDocument/2006/relationships/slideLayout" Target="../slideLayouts/slideLayout2.xml"/><Relationship Id="rId6" Type="http://schemas.openxmlformats.org/officeDocument/2006/relationships/image" Target="../media/image82.png"/><Relationship Id="rId11" Type="http://schemas.openxmlformats.org/officeDocument/2006/relationships/image" Target="../media/image85.png"/><Relationship Id="rId5" Type="http://schemas.microsoft.com/office/2007/relationships/hdphoto" Target="../media/hdphoto20.wdp"/><Relationship Id="rId10" Type="http://schemas.openxmlformats.org/officeDocument/2006/relationships/image" Target="../media/image84.png"/><Relationship Id="rId4" Type="http://schemas.openxmlformats.org/officeDocument/2006/relationships/image" Target="../media/image81.png"/><Relationship Id="rId9" Type="http://schemas.microsoft.com/office/2007/relationships/hdphoto" Target="../media/hdphoto22.wdp"/></Relationships>
</file>

<file path=ppt/slides/_rels/slide4.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14.png"/><Relationship Id="rId4" Type="http://schemas.microsoft.com/office/2007/relationships/hdphoto" Target="../media/hdphoto7.wdp"/><Relationship Id="rId9" Type="http://schemas.openxmlformats.org/officeDocument/2006/relationships/image" Target="../media/image16.png"/></Relationships>
</file>

<file path=ppt/slides/_rels/slide40.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lowchart: Terminator 24">
            <a:extLst>
              <a:ext uri="{FF2B5EF4-FFF2-40B4-BE49-F238E27FC236}">
                <a16:creationId xmlns:a16="http://schemas.microsoft.com/office/drawing/2014/main" id="{BC1E91B1-C9EE-4697-92C6-E949E8AA2804}"/>
              </a:ext>
            </a:extLst>
          </p:cNvPr>
          <p:cNvSpPr/>
          <p:nvPr/>
        </p:nvSpPr>
        <p:spPr>
          <a:xfrm>
            <a:off x="7183225" y="1168852"/>
            <a:ext cx="4877972" cy="1296215"/>
          </a:xfrm>
          <a:prstGeom prst="flowChartTerminator">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9Slide03 SVN-PF Din Text Pro C" panose="02000506020000020004" pitchFamily="2" charset="0"/>
              </a:rPr>
              <a:t>      </a:t>
            </a:r>
            <a:r>
              <a:rPr lang="en-US" sz="2800" b="1" dirty="0" err="1">
                <a:latin typeface="#9Slide03 SVN-PF Din Text Pro C" panose="02000506020000020004" pitchFamily="2" charset="0"/>
              </a:rPr>
              <a:t>Đố</a:t>
            </a:r>
            <a:r>
              <a:rPr lang="en-US" sz="2800" b="1" dirty="0">
                <a:latin typeface="#9Slide03 SVN-PF Din Text Pro C" panose="02000506020000020004" pitchFamily="2" charset="0"/>
              </a:rPr>
              <a:t> </a:t>
            </a:r>
            <a:r>
              <a:rPr lang="en-US" sz="2800" b="1" dirty="0" err="1">
                <a:latin typeface="#9Slide03 SVN-PF Din Text Pro C" panose="02000506020000020004" pitchFamily="2" charset="0"/>
              </a:rPr>
              <a:t>các</a:t>
            </a:r>
            <a:r>
              <a:rPr lang="en-US" sz="2800" b="1" dirty="0">
                <a:latin typeface="#9Slide03 SVN-PF Din Text Pro C" panose="02000506020000020004" pitchFamily="2" charset="0"/>
              </a:rPr>
              <a:t> </a:t>
            </a:r>
            <a:r>
              <a:rPr lang="en-US" sz="2800" b="1" dirty="0" err="1">
                <a:latin typeface="#9Slide03 SVN-PF Din Text Pro C" panose="02000506020000020004" pitchFamily="2" charset="0"/>
              </a:rPr>
              <a:t>em</a:t>
            </a:r>
            <a:r>
              <a:rPr lang="en-US" sz="2800" b="1" dirty="0">
                <a:latin typeface="#9Slide03 SVN-PF Din Text Pro C" panose="02000506020000020004" pitchFamily="2" charset="0"/>
              </a:rPr>
              <a:t> </a:t>
            </a:r>
            <a:r>
              <a:rPr lang="en-US" sz="2800" b="1" dirty="0" err="1">
                <a:latin typeface="#9Slide03 SVN-PF Din Text Pro C" panose="02000506020000020004" pitchFamily="2" charset="0"/>
              </a:rPr>
              <a:t>biết</a:t>
            </a:r>
            <a:r>
              <a:rPr lang="en-US" sz="2800" b="1" dirty="0">
                <a:latin typeface="#9Slide03 SVN-PF Din Text Pro C" panose="02000506020000020004" pitchFamily="2" charset="0"/>
              </a:rPr>
              <a:t> </a:t>
            </a:r>
            <a:r>
              <a:rPr lang="en-US" sz="2800" b="1" dirty="0" err="1">
                <a:latin typeface="#9Slide03 SVN-PF Din Text Pro C" panose="02000506020000020004" pitchFamily="2" charset="0"/>
              </a:rPr>
              <a:t>đây</a:t>
            </a:r>
            <a:r>
              <a:rPr lang="en-US" sz="2800" b="1" dirty="0">
                <a:latin typeface="#9Slide03 SVN-PF Din Text Pro C" panose="02000506020000020004" pitchFamily="2" charset="0"/>
              </a:rPr>
              <a:t> </a:t>
            </a:r>
            <a:r>
              <a:rPr lang="en-US" sz="2800" b="1" dirty="0" err="1">
                <a:latin typeface="#9Slide03 SVN-PF Din Text Pro C" panose="02000506020000020004" pitchFamily="2" charset="0"/>
              </a:rPr>
              <a:t>là</a:t>
            </a:r>
            <a:r>
              <a:rPr lang="en-US" sz="2800" b="1" dirty="0">
                <a:latin typeface="#9Slide03 SVN-PF Din Text Pro C" panose="02000506020000020004" pitchFamily="2" charset="0"/>
              </a:rPr>
              <a:t> </a:t>
            </a:r>
            <a:r>
              <a:rPr lang="vi-VN" sz="2800" b="1" dirty="0">
                <a:latin typeface="#9Slide03 SVN-PF Din Text Pro C" panose="02000506020000020004" pitchFamily="2" charset="0"/>
              </a:rPr>
              <a:t>bản đồ gì? Nói về nội dung gì?</a:t>
            </a:r>
            <a:endParaRPr lang="en-US" sz="2800" b="1" dirty="0">
              <a:latin typeface="#9Slide03 SVN-PF Din Text Pro C" panose="02000506020000020004" pitchFamily="2" charset="0"/>
            </a:endParaRPr>
          </a:p>
        </p:txBody>
      </p:sp>
      <p:sp>
        <p:nvSpPr>
          <p:cNvPr id="27" name="Rectangle 26">
            <a:extLst>
              <a:ext uri="{FF2B5EF4-FFF2-40B4-BE49-F238E27FC236}">
                <a16:creationId xmlns:a16="http://schemas.microsoft.com/office/drawing/2014/main" id="{88EBCF4B-24AB-4D09-99C3-A080D0FB8406}"/>
              </a:ext>
            </a:extLst>
          </p:cNvPr>
          <p:cNvSpPr/>
          <p:nvPr/>
        </p:nvSpPr>
        <p:spPr>
          <a:xfrm>
            <a:off x="3808396" y="86077"/>
            <a:ext cx="4267944" cy="1015663"/>
          </a:xfrm>
          <a:prstGeom prst="rect">
            <a:avLst/>
          </a:prstGeom>
          <a:noFill/>
        </p:spPr>
        <p:txBody>
          <a:bodyPr wrap="square" lIns="91440" tIns="45720" rIns="91440" bIns="45720">
            <a:spAutoFit/>
          </a:bodyPr>
          <a:lstStyle/>
          <a:p>
            <a:pPr algn="ctr"/>
            <a:r>
              <a:rPr lang="en-US" sz="60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9Slide03 SVN-PF Din Text Pro C" panose="02000506020000020004" pitchFamily="2" charset="0"/>
              </a:rPr>
              <a:t>KHỞI ĐỘNG</a:t>
            </a:r>
            <a:endParaRPr lang="en-US" sz="6000" b="1" cap="none" spc="0"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9Slide03 SVN-PF Din Text Pro C" panose="02000506020000020004" pitchFamily="2" charset="0"/>
            </a:endParaRPr>
          </a:p>
        </p:txBody>
      </p:sp>
      <p:cxnSp>
        <p:nvCxnSpPr>
          <p:cNvPr id="30" name="Straight Connector 29">
            <a:extLst>
              <a:ext uri="{FF2B5EF4-FFF2-40B4-BE49-F238E27FC236}">
                <a16:creationId xmlns:a16="http://schemas.microsoft.com/office/drawing/2014/main" id="{7C420ABF-4470-452C-9560-47579677E55A}"/>
              </a:ext>
            </a:extLst>
          </p:cNvPr>
          <p:cNvCxnSpPr>
            <a:cxnSpLocks/>
          </p:cNvCxnSpPr>
          <p:nvPr/>
        </p:nvCxnSpPr>
        <p:spPr>
          <a:xfrm flipV="1">
            <a:off x="22704" y="1077674"/>
            <a:ext cx="12146591" cy="77579"/>
          </a:xfrm>
          <a:prstGeom prst="line">
            <a:avLst/>
          </a:prstGeom>
          <a:ln w="57150">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6" name="Picture 4" descr="Hình ảnh Khởi động Tàu Con Thoi Nhiệm Vụ Phẳng Biểu Tượng Màu Vector, Kinh  Doanh., Công Ty, Máy Tính Vector và PNG với nền trong suốt để tải xuống  miễn phí">
            <a:extLst>
              <a:ext uri="{FF2B5EF4-FFF2-40B4-BE49-F238E27FC236}">
                <a16:creationId xmlns:a16="http://schemas.microsoft.com/office/drawing/2014/main" id="{135A1D72-94F7-400B-8759-3904BDFACF3C}"/>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9130" t="17766" r="18043" b="17766"/>
          <a:stretch/>
        </p:blipFill>
        <p:spPr bwMode="auto">
          <a:xfrm>
            <a:off x="2960017" y="92822"/>
            <a:ext cx="1048972" cy="865987"/>
          </a:xfrm>
          <a:prstGeom prst="rect">
            <a:avLst/>
          </a:prstGeom>
          <a:noFill/>
          <a:extLst>
            <a:ext uri="{909E8E84-426E-40DD-AFC4-6F175D3DCCD1}">
              <a14:hiddenFill xmlns:a14="http://schemas.microsoft.com/office/drawing/2010/main">
                <a:solidFill>
                  <a:srgbClr val="FFFFFF"/>
                </a:solidFill>
              </a14:hiddenFill>
            </a:ext>
          </a:extLst>
        </p:spPr>
      </p:pic>
      <p:pic>
        <p:nvPicPr>
          <p:cNvPr id="21506" name="Picture 1">
            <a:extLst>
              <a:ext uri="{FF2B5EF4-FFF2-40B4-BE49-F238E27FC236}">
                <a16:creationId xmlns:a16="http://schemas.microsoft.com/office/drawing/2014/main" id="{9DB53984-A9AE-4B1F-8013-ED8492C7AA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3493"/>
          <a:stretch>
            <a:fillRect/>
          </a:stretch>
        </p:blipFill>
        <p:spPr bwMode="auto">
          <a:xfrm>
            <a:off x="130803" y="1274118"/>
            <a:ext cx="6810958" cy="51578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DFCE5D00-F483-40A0-9A57-1B28D0549A75}"/>
              </a:ext>
            </a:extLst>
          </p:cNvPr>
          <p:cNvSpPr txBox="1"/>
          <p:nvPr/>
        </p:nvSpPr>
        <p:spPr>
          <a:xfrm>
            <a:off x="8076340" y="2840313"/>
            <a:ext cx="3771446" cy="1758045"/>
          </a:xfrm>
          <a:prstGeom prst="rect">
            <a:avLst/>
          </a:prstGeom>
          <a:noFill/>
        </p:spPr>
        <p:txBody>
          <a:bodyPr wrap="square">
            <a:spAutoFit/>
          </a:bodyPr>
          <a:lstStyle/>
          <a:p>
            <a:pPr marL="0" marR="0" indent="0" algn="just">
              <a:lnSpc>
                <a:spcPct val="115000"/>
              </a:lnSpc>
              <a:spcBef>
                <a:spcPts val="0"/>
              </a:spcBef>
              <a:spcAft>
                <a:spcPts val="0"/>
              </a:spcAft>
            </a:pPr>
            <a:r>
              <a:rPr lang="en-US" sz="3200" b="1" dirty="0" err="1">
                <a:effectLst/>
                <a:latin typeface="#9Slide03 SVN-PF Din Text Pro C" panose="02000506020000020004" pitchFamily="2" charset="0"/>
                <a:ea typeface="Cambria" panose="02040503050406030204" pitchFamily="18" charset="0"/>
              </a:rPr>
              <a:t>Thiếu</a:t>
            </a:r>
            <a:r>
              <a:rPr lang="en-US" sz="3200" b="1" dirty="0">
                <a:effectLst/>
                <a:latin typeface="#9Slide03 SVN-PF Din Text Pro C" panose="02000506020000020004" pitchFamily="2" charset="0"/>
                <a:ea typeface="Cambria" panose="02040503050406030204" pitchFamily="18" charset="0"/>
              </a:rPr>
              <a:t> </a:t>
            </a:r>
            <a:r>
              <a:rPr lang="en-US" sz="3200" b="1" dirty="0" err="1">
                <a:effectLst/>
                <a:latin typeface="#9Slide03 SVN-PF Din Text Pro C" panose="02000506020000020004" pitchFamily="2" charset="0"/>
                <a:ea typeface="Cambria" panose="02040503050406030204" pitchFamily="18" charset="0"/>
              </a:rPr>
              <a:t>tên</a:t>
            </a:r>
            <a:r>
              <a:rPr lang="en-US" sz="3200" b="1" dirty="0">
                <a:effectLst/>
                <a:latin typeface="#9Slide03 SVN-PF Din Text Pro C" panose="02000506020000020004" pitchFamily="2" charset="0"/>
                <a:ea typeface="Cambria" panose="02040503050406030204" pitchFamily="18" charset="0"/>
              </a:rPr>
              <a:t> </a:t>
            </a:r>
            <a:r>
              <a:rPr lang="en-US" sz="3200" b="1" dirty="0" err="1">
                <a:effectLst/>
                <a:latin typeface="#9Slide03 SVN-PF Din Text Pro C" panose="02000506020000020004" pitchFamily="2" charset="0"/>
                <a:ea typeface="Cambria" panose="02040503050406030204" pitchFamily="18" charset="0"/>
              </a:rPr>
              <a:t>bản</a:t>
            </a:r>
            <a:r>
              <a:rPr lang="en-US" sz="3200" b="1" dirty="0">
                <a:effectLst/>
                <a:latin typeface="#9Slide03 SVN-PF Din Text Pro C" panose="02000506020000020004" pitchFamily="2" charset="0"/>
                <a:ea typeface="Cambria" panose="02040503050406030204" pitchFamily="18" charset="0"/>
              </a:rPr>
              <a:t> </a:t>
            </a:r>
            <a:r>
              <a:rPr lang="en-US" sz="3200" b="1" dirty="0" err="1">
                <a:effectLst/>
                <a:latin typeface="#9Slide03 SVN-PF Din Text Pro C" panose="02000506020000020004" pitchFamily="2" charset="0"/>
                <a:ea typeface="Cambria" panose="02040503050406030204" pitchFamily="18" charset="0"/>
              </a:rPr>
              <a:t>đồ</a:t>
            </a:r>
            <a:r>
              <a:rPr lang="en-US" sz="3200" b="1" dirty="0">
                <a:effectLst/>
                <a:latin typeface="#9Slide03 SVN-PF Din Text Pro C" panose="02000506020000020004" pitchFamily="2" charset="0"/>
                <a:ea typeface="Cambria" panose="02040503050406030204" pitchFamily="18" charset="0"/>
              </a:rPr>
              <a:t> </a:t>
            </a:r>
            <a:r>
              <a:rPr lang="en-US" sz="3200" b="1" dirty="0" err="1">
                <a:effectLst/>
                <a:latin typeface="#9Slide03 SVN-PF Din Text Pro C" panose="02000506020000020004" pitchFamily="2" charset="0"/>
                <a:ea typeface="Cambria" panose="02040503050406030204" pitchFamily="18" charset="0"/>
              </a:rPr>
              <a:t>và</a:t>
            </a:r>
            <a:r>
              <a:rPr lang="en-US" sz="3200" b="1" dirty="0">
                <a:effectLst/>
                <a:latin typeface="#9Slide03 SVN-PF Din Text Pro C" panose="02000506020000020004" pitchFamily="2" charset="0"/>
                <a:ea typeface="Cambria" panose="02040503050406030204" pitchFamily="18" charset="0"/>
              </a:rPr>
              <a:t> </a:t>
            </a:r>
            <a:r>
              <a:rPr lang="en-US" sz="3200" b="1" dirty="0" err="1">
                <a:effectLst/>
                <a:latin typeface="#9Slide03 SVN-PF Din Text Pro C" panose="02000506020000020004" pitchFamily="2" charset="0"/>
                <a:ea typeface="Cambria" panose="02040503050406030204" pitchFamily="18" charset="0"/>
              </a:rPr>
              <a:t>bảng</a:t>
            </a:r>
            <a:r>
              <a:rPr lang="en-US" sz="3200" b="1" dirty="0">
                <a:effectLst/>
                <a:latin typeface="#9Slide03 SVN-PF Din Text Pro C" panose="02000506020000020004" pitchFamily="2" charset="0"/>
                <a:ea typeface="Cambria" panose="02040503050406030204" pitchFamily="18" charset="0"/>
              </a:rPr>
              <a:t> </a:t>
            </a:r>
            <a:r>
              <a:rPr lang="en-US" sz="3200" b="1" dirty="0" err="1">
                <a:effectLst/>
                <a:latin typeface="#9Slide03 SVN-PF Din Text Pro C" panose="02000506020000020004" pitchFamily="2" charset="0"/>
                <a:ea typeface="Cambria" panose="02040503050406030204" pitchFamily="18" charset="0"/>
              </a:rPr>
              <a:t>chú</a:t>
            </a:r>
            <a:r>
              <a:rPr lang="en-US" sz="3200" b="1" dirty="0">
                <a:effectLst/>
                <a:latin typeface="#9Slide03 SVN-PF Din Text Pro C" panose="02000506020000020004" pitchFamily="2" charset="0"/>
                <a:ea typeface="Cambria" panose="02040503050406030204" pitchFamily="18" charset="0"/>
              </a:rPr>
              <a:t> </a:t>
            </a:r>
            <a:r>
              <a:rPr lang="en-US" sz="3200" b="1" dirty="0" err="1">
                <a:effectLst/>
                <a:latin typeface="#9Slide03 SVN-PF Din Text Pro C" panose="02000506020000020004" pitchFamily="2" charset="0"/>
                <a:ea typeface="Cambria" panose="02040503050406030204" pitchFamily="18" charset="0"/>
              </a:rPr>
              <a:t>giải</a:t>
            </a:r>
            <a:r>
              <a:rPr lang="en-US" sz="3200" b="1" dirty="0">
                <a:effectLst/>
                <a:latin typeface="#9Slide03 SVN-PF Din Text Pro C" panose="02000506020000020004" pitchFamily="2" charset="0"/>
                <a:ea typeface="Cambria" panose="02040503050406030204" pitchFamily="18" charset="0"/>
              </a:rPr>
              <a:t>, </a:t>
            </a:r>
            <a:r>
              <a:rPr lang="en-US" sz="3200" b="1" dirty="0" err="1">
                <a:effectLst/>
                <a:latin typeface="#9Slide03 SVN-PF Din Text Pro C" panose="02000506020000020004" pitchFamily="2" charset="0"/>
                <a:ea typeface="Cambria" panose="02040503050406030204" pitchFamily="18" charset="0"/>
              </a:rPr>
              <a:t>khó</a:t>
            </a:r>
            <a:r>
              <a:rPr lang="en-US" sz="3200" b="1" dirty="0">
                <a:effectLst/>
                <a:latin typeface="#9Slide03 SVN-PF Din Text Pro C" panose="02000506020000020004" pitchFamily="2" charset="0"/>
                <a:ea typeface="Cambria" panose="02040503050406030204" pitchFamily="18" charset="0"/>
              </a:rPr>
              <a:t> </a:t>
            </a:r>
            <a:r>
              <a:rPr lang="en-US" sz="3200" b="1" dirty="0" err="1">
                <a:effectLst/>
                <a:latin typeface="#9Slide03 SVN-PF Din Text Pro C" panose="02000506020000020004" pitchFamily="2" charset="0"/>
                <a:ea typeface="Cambria" panose="02040503050406030204" pitchFamily="18" charset="0"/>
              </a:rPr>
              <a:t>xác</a:t>
            </a:r>
            <a:r>
              <a:rPr lang="en-US" sz="3200" b="1" dirty="0">
                <a:effectLst/>
                <a:latin typeface="#9Slide03 SVN-PF Din Text Pro C" panose="02000506020000020004" pitchFamily="2" charset="0"/>
                <a:ea typeface="Cambria" panose="02040503050406030204" pitchFamily="18" charset="0"/>
              </a:rPr>
              <a:t> </a:t>
            </a:r>
            <a:r>
              <a:rPr lang="en-US" sz="3200" b="1" dirty="0" err="1">
                <a:effectLst/>
                <a:latin typeface="#9Slide03 SVN-PF Din Text Pro C" panose="02000506020000020004" pitchFamily="2" charset="0"/>
                <a:ea typeface="Cambria" panose="02040503050406030204" pitchFamily="18" charset="0"/>
              </a:rPr>
              <a:t>định</a:t>
            </a:r>
            <a:r>
              <a:rPr lang="en-US" sz="3200" b="1" dirty="0">
                <a:effectLst/>
                <a:latin typeface="#9Slide03 SVN-PF Din Text Pro C" panose="02000506020000020004" pitchFamily="2" charset="0"/>
                <a:ea typeface="Cambria" panose="02040503050406030204" pitchFamily="18" charset="0"/>
              </a:rPr>
              <a:t> </a:t>
            </a:r>
            <a:r>
              <a:rPr lang="en-US" sz="3200" b="1" dirty="0" err="1">
                <a:effectLst/>
                <a:latin typeface="#9Slide03 SVN-PF Din Text Pro C" panose="02000506020000020004" pitchFamily="2" charset="0"/>
                <a:ea typeface="Cambria" panose="02040503050406030204" pitchFamily="18" charset="0"/>
              </a:rPr>
              <a:t>nội</a:t>
            </a:r>
            <a:r>
              <a:rPr lang="en-US" sz="3200" b="1" dirty="0">
                <a:effectLst/>
                <a:latin typeface="#9Slide03 SVN-PF Din Text Pro C" panose="02000506020000020004" pitchFamily="2" charset="0"/>
                <a:ea typeface="Cambria" panose="02040503050406030204" pitchFamily="18" charset="0"/>
              </a:rPr>
              <a:t> dung.</a:t>
            </a:r>
            <a:endParaRPr lang="en-US" sz="2800" b="1" dirty="0">
              <a:effectLst/>
              <a:latin typeface="#9Slide03 SVN-PF Din Text Pro C" panose="02000506020000020004" pitchFamily="2" charset="0"/>
              <a:ea typeface="Cambria" panose="02040503050406030204" pitchFamily="18" charset="0"/>
            </a:endParaRPr>
          </a:p>
        </p:txBody>
      </p:sp>
      <p:sp>
        <p:nvSpPr>
          <p:cNvPr id="20" name="Arrow: Right 19">
            <a:extLst>
              <a:ext uri="{FF2B5EF4-FFF2-40B4-BE49-F238E27FC236}">
                <a16:creationId xmlns:a16="http://schemas.microsoft.com/office/drawing/2014/main" id="{D3C6C3C7-D4D0-4C14-86F6-82BDEDF3DCA6}"/>
              </a:ext>
            </a:extLst>
          </p:cNvPr>
          <p:cNvSpPr/>
          <p:nvPr/>
        </p:nvSpPr>
        <p:spPr>
          <a:xfrm>
            <a:off x="7150604" y="3628198"/>
            <a:ext cx="798349" cy="275519"/>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2">
            <a:extLst>
              <a:ext uri="{FF2B5EF4-FFF2-40B4-BE49-F238E27FC236}">
                <a16:creationId xmlns:a16="http://schemas.microsoft.com/office/drawing/2014/main" id="{25C4B850-87EE-F867-8C7A-69269B92E2A9}"/>
              </a:ext>
            </a:extLst>
          </p:cNvPr>
          <p:cNvSpPr txBox="1"/>
          <p:nvPr/>
        </p:nvSpPr>
        <p:spPr>
          <a:xfrm>
            <a:off x="7150603" y="2741540"/>
            <a:ext cx="4697183" cy="2324354"/>
          </a:xfrm>
          <a:prstGeom prst="rect">
            <a:avLst/>
          </a:prstGeom>
          <a:solidFill>
            <a:schemeClr val="bg1"/>
          </a:solidFill>
        </p:spPr>
        <p:txBody>
          <a:bodyPr wrap="square">
            <a:spAutoFit/>
          </a:bodyPr>
          <a:lstStyle/>
          <a:p>
            <a:pPr marL="0" marR="0" indent="0" algn="just">
              <a:lnSpc>
                <a:spcPct val="115000"/>
              </a:lnSpc>
              <a:spcBef>
                <a:spcPts val="0"/>
              </a:spcBef>
              <a:spcAft>
                <a:spcPts val="0"/>
              </a:spcAft>
            </a:pPr>
            <a:r>
              <a:rPr lang="en-US" sz="3200" b="1" dirty="0">
                <a:solidFill>
                  <a:srgbClr val="C00000"/>
                </a:solidFill>
                <a:effectLst/>
                <a:latin typeface="#9Slide03 SVN-PF Din Text Pro C" panose="02000506020000020004" pitchFamily="2" charset="0"/>
                <a:ea typeface="Cambria" panose="02040503050406030204" pitchFamily="18" charset="0"/>
              </a:rPr>
              <a:t>BẢN ĐỒ ĐỊA HÌNH LỤC ĐỊA ÚC</a:t>
            </a:r>
          </a:p>
          <a:p>
            <a:pPr marL="0" marR="0" indent="0" algn="just">
              <a:lnSpc>
                <a:spcPct val="115000"/>
              </a:lnSpc>
              <a:spcBef>
                <a:spcPts val="0"/>
              </a:spcBef>
              <a:spcAft>
                <a:spcPts val="0"/>
              </a:spcAft>
            </a:pPr>
            <a:r>
              <a:rPr lang="en-US" sz="3200" b="1" dirty="0">
                <a:solidFill>
                  <a:srgbClr val="C00000"/>
                </a:solidFill>
                <a:latin typeface="#9Slide03 SVN-PF Din Text Pro C" panose="02000506020000020004" pitchFamily="2" charset="0"/>
                <a:ea typeface="Tahoma" panose="020B0604030504040204" pitchFamily="34" charset="0"/>
              </a:rPr>
              <a:t>=&gt; </a:t>
            </a:r>
            <a:r>
              <a:rPr lang="en-US" sz="3200" b="1" dirty="0">
                <a:solidFill>
                  <a:srgbClr val="C00000"/>
                </a:solidFill>
                <a:effectLst/>
                <a:latin typeface="#9Slide03 SVN-PF Din Text Pro C" panose="02000506020000020004" pitchFamily="2" charset="0"/>
                <a:ea typeface="Tahoma" panose="020B0604030504040204" pitchFamily="34" charset="0"/>
              </a:rPr>
              <a:t>Cho </a:t>
            </a:r>
            <a:r>
              <a:rPr lang="en-US" sz="3200" b="1" dirty="0" err="1">
                <a:solidFill>
                  <a:srgbClr val="C00000"/>
                </a:solidFill>
                <a:effectLst/>
                <a:latin typeface="#9Slide03 SVN-PF Din Text Pro C" panose="02000506020000020004" pitchFamily="2" charset="0"/>
                <a:ea typeface="Tahoma" panose="020B0604030504040204" pitchFamily="34" charset="0"/>
              </a:rPr>
              <a:t>biết</a:t>
            </a:r>
            <a:r>
              <a:rPr lang="en-US" sz="3200" b="1" dirty="0">
                <a:solidFill>
                  <a:srgbClr val="C00000"/>
                </a:solidFill>
                <a:effectLst/>
                <a:latin typeface="#9Slide03 SVN-PF Din Text Pro C" panose="02000506020000020004" pitchFamily="2" charset="0"/>
                <a:ea typeface="Tahoma" panose="020B0604030504040204" pitchFamily="34" charset="0"/>
              </a:rPr>
              <a:t> </a:t>
            </a:r>
            <a:r>
              <a:rPr lang="en-US" sz="3200" b="1" dirty="0" err="1">
                <a:solidFill>
                  <a:srgbClr val="C00000"/>
                </a:solidFill>
                <a:effectLst/>
                <a:latin typeface="#9Slide03 SVN-PF Din Text Pro C" panose="02000506020000020004" pitchFamily="2" charset="0"/>
                <a:ea typeface="Tahoma" panose="020B0604030504040204" pitchFamily="34" charset="0"/>
              </a:rPr>
              <a:t>độ</a:t>
            </a:r>
            <a:r>
              <a:rPr lang="en-US" sz="3200" b="1" dirty="0">
                <a:solidFill>
                  <a:srgbClr val="C00000"/>
                </a:solidFill>
                <a:effectLst/>
                <a:latin typeface="#9Slide03 SVN-PF Din Text Pro C" panose="02000506020000020004" pitchFamily="2" charset="0"/>
                <a:ea typeface="Tahoma" panose="020B0604030504040204" pitchFamily="34" charset="0"/>
              </a:rPr>
              <a:t> </a:t>
            </a:r>
            <a:r>
              <a:rPr lang="en-US" sz="3200" b="1" dirty="0" err="1">
                <a:solidFill>
                  <a:srgbClr val="C00000"/>
                </a:solidFill>
                <a:effectLst/>
                <a:latin typeface="#9Slide03 SVN-PF Din Text Pro C" panose="02000506020000020004" pitchFamily="2" charset="0"/>
                <a:ea typeface="Tahoma" panose="020B0604030504040204" pitchFamily="34" charset="0"/>
              </a:rPr>
              <a:t>cao</a:t>
            </a:r>
            <a:r>
              <a:rPr lang="en-US" sz="3200" b="1" dirty="0">
                <a:solidFill>
                  <a:srgbClr val="C00000"/>
                </a:solidFill>
                <a:effectLst/>
                <a:latin typeface="#9Slide03 SVN-PF Din Text Pro C" panose="02000506020000020004" pitchFamily="2" charset="0"/>
                <a:ea typeface="Tahoma" panose="020B0604030504040204" pitchFamily="34" charset="0"/>
              </a:rPr>
              <a:t> </a:t>
            </a:r>
            <a:r>
              <a:rPr lang="en-US" sz="3200" b="1" dirty="0" err="1">
                <a:solidFill>
                  <a:srgbClr val="C00000"/>
                </a:solidFill>
                <a:effectLst/>
                <a:latin typeface="#9Slide03 SVN-PF Din Text Pro C" panose="02000506020000020004" pitchFamily="2" charset="0"/>
                <a:ea typeface="Tahoma" panose="020B0604030504040204" pitchFamily="34" charset="0"/>
              </a:rPr>
              <a:t>địa</a:t>
            </a:r>
            <a:r>
              <a:rPr lang="en-US" sz="3200" b="1" dirty="0">
                <a:solidFill>
                  <a:srgbClr val="C00000"/>
                </a:solidFill>
                <a:effectLst/>
                <a:latin typeface="#9Slide03 SVN-PF Din Text Pro C" panose="02000506020000020004" pitchFamily="2" charset="0"/>
                <a:ea typeface="Tahoma" panose="020B0604030504040204" pitchFamily="34" charset="0"/>
              </a:rPr>
              <a:t> </a:t>
            </a:r>
            <a:r>
              <a:rPr lang="en-US" sz="3200" b="1" dirty="0" err="1">
                <a:solidFill>
                  <a:srgbClr val="C00000"/>
                </a:solidFill>
                <a:effectLst/>
                <a:latin typeface="#9Slide03 SVN-PF Din Text Pro C" panose="02000506020000020004" pitchFamily="2" charset="0"/>
                <a:ea typeface="Tahoma" panose="020B0604030504040204" pitchFamily="34" charset="0"/>
              </a:rPr>
              <a:t>hình</a:t>
            </a:r>
            <a:r>
              <a:rPr lang="en-US" sz="3200" b="1" dirty="0">
                <a:solidFill>
                  <a:srgbClr val="C00000"/>
                </a:solidFill>
                <a:effectLst/>
                <a:latin typeface="#9Slide03 SVN-PF Din Text Pro C" panose="02000506020000020004" pitchFamily="2" charset="0"/>
                <a:ea typeface="Tahoma" panose="020B0604030504040204" pitchFamily="34" charset="0"/>
              </a:rPr>
              <a:t> </a:t>
            </a:r>
            <a:r>
              <a:rPr lang="en-US" sz="3200" b="1" dirty="0" err="1">
                <a:solidFill>
                  <a:srgbClr val="C00000"/>
                </a:solidFill>
                <a:effectLst/>
                <a:latin typeface="#9Slide03 SVN-PF Din Text Pro C" panose="02000506020000020004" pitchFamily="2" charset="0"/>
                <a:ea typeface="Tahoma" panose="020B0604030504040204" pitchFamily="34" charset="0"/>
              </a:rPr>
              <a:t>của</a:t>
            </a:r>
            <a:r>
              <a:rPr lang="en-US" sz="3200" b="1" dirty="0">
                <a:solidFill>
                  <a:srgbClr val="C00000"/>
                </a:solidFill>
                <a:effectLst/>
                <a:latin typeface="#9Slide03 SVN-PF Din Text Pro C" panose="02000506020000020004" pitchFamily="2" charset="0"/>
                <a:ea typeface="Tahoma" panose="020B0604030504040204" pitchFamily="34" charset="0"/>
              </a:rPr>
              <a:t> </a:t>
            </a:r>
            <a:r>
              <a:rPr lang="en-US" sz="3200" b="1" dirty="0" err="1">
                <a:solidFill>
                  <a:srgbClr val="C00000"/>
                </a:solidFill>
                <a:effectLst/>
                <a:latin typeface="#9Slide03 SVN-PF Din Text Pro C" panose="02000506020000020004" pitchFamily="2" charset="0"/>
                <a:ea typeface="Tahoma" panose="020B0604030504040204" pitchFamily="34" charset="0"/>
              </a:rPr>
              <a:t>lục</a:t>
            </a:r>
            <a:r>
              <a:rPr lang="en-US" sz="3200" b="1" dirty="0">
                <a:solidFill>
                  <a:srgbClr val="C00000"/>
                </a:solidFill>
                <a:effectLst/>
                <a:latin typeface="#9Slide03 SVN-PF Din Text Pro C" panose="02000506020000020004" pitchFamily="2" charset="0"/>
                <a:ea typeface="Tahoma" panose="020B0604030504040204" pitchFamily="34" charset="0"/>
              </a:rPr>
              <a:t> </a:t>
            </a:r>
            <a:r>
              <a:rPr lang="en-US" sz="3200" b="1" dirty="0" err="1">
                <a:solidFill>
                  <a:srgbClr val="C00000"/>
                </a:solidFill>
                <a:effectLst/>
                <a:latin typeface="#9Slide03 SVN-PF Din Text Pro C" panose="02000506020000020004" pitchFamily="2" charset="0"/>
                <a:ea typeface="Tahoma" panose="020B0604030504040204" pitchFamily="34" charset="0"/>
              </a:rPr>
              <a:t>địa</a:t>
            </a:r>
            <a:r>
              <a:rPr lang="en-US" sz="3200" b="1" dirty="0">
                <a:solidFill>
                  <a:srgbClr val="C00000"/>
                </a:solidFill>
                <a:effectLst/>
                <a:latin typeface="#9Slide03 SVN-PF Din Text Pro C" panose="02000506020000020004" pitchFamily="2" charset="0"/>
                <a:ea typeface="Tahoma" panose="020B0604030504040204" pitchFamily="34" charset="0"/>
              </a:rPr>
              <a:t> </a:t>
            </a:r>
            <a:r>
              <a:rPr lang="en-US" sz="3200" b="1" dirty="0" err="1">
                <a:solidFill>
                  <a:srgbClr val="C00000"/>
                </a:solidFill>
                <a:effectLst/>
                <a:latin typeface="#9Slide03 SVN-PF Din Text Pro C" panose="02000506020000020004" pitchFamily="2" charset="0"/>
                <a:ea typeface="Tahoma" panose="020B0604030504040204" pitchFamily="34" charset="0"/>
              </a:rPr>
              <a:t>này</a:t>
            </a:r>
            <a:r>
              <a:rPr lang="en-US" sz="2400" b="1" dirty="0">
                <a:solidFill>
                  <a:srgbClr val="C00000"/>
                </a:solidFill>
                <a:effectLst/>
                <a:latin typeface="#9Slide03 SVN-PF Din Text Pro C" panose="02000506020000020004" pitchFamily="2" charset="0"/>
                <a:ea typeface="Tahoma" panose="020B0604030504040204" pitchFamily="34" charset="0"/>
              </a:rPr>
              <a:t>.</a:t>
            </a:r>
            <a:endParaRPr lang="en-US" sz="2800" b="1" dirty="0">
              <a:solidFill>
                <a:srgbClr val="C00000"/>
              </a:solidFill>
              <a:effectLst/>
              <a:latin typeface="#9Slide03 SVN-PF Din Text Pro C" panose="02000506020000020004" pitchFamily="2" charset="0"/>
              <a:ea typeface="Cambria" panose="02040503050406030204" pitchFamily="18" charset="0"/>
            </a:endParaRPr>
          </a:p>
        </p:txBody>
      </p:sp>
      <p:sp>
        <p:nvSpPr>
          <p:cNvPr id="13" name="TextBox 10">
            <a:extLst>
              <a:ext uri="{FF2B5EF4-FFF2-40B4-BE49-F238E27FC236}">
                <a16:creationId xmlns:a16="http://schemas.microsoft.com/office/drawing/2014/main" id="{43B6516F-21DF-51E4-F84C-C7F1AA126B8A}"/>
              </a:ext>
            </a:extLst>
          </p:cNvPr>
          <p:cNvSpPr txBox="1"/>
          <p:nvPr/>
        </p:nvSpPr>
        <p:spPr>
          <a:xfrm>
            <a:off x="1014429" y="6426543"/>
            <a:ext cx="4400885" cy="517065"/>
          </a:xfrm>
          <a:prstGeom prst="rect">
            <a:avLst/>
          </a:prstGeom>
          <a:noFill/>
        </p:spPr>
        <p:txBody>
          <a:bodyPr wrap="square">
            <a:spAutoFit/>
          </a:bodyPr>
          <a:lstStyle/>
          <a:p>
            <a:pPr marL="0" marR="0" indent="0" algn="ctr">
              <a:lnSpc>
                <a:spcPct val="115000"/>
              </a:lnSpc>
              <a:spcBef>
                <a:spcPts val="0"/>
              </a:spcBef>
              <a:spcAft>
                <a:spcPts val="0"/>
              </a:spcAft>
            </a:pPr>
            <a:r>
              <a:rPr lang="en-US" sz="2400" b="1" dirty="0" err="1">
                <a:effectLst/>
                <a:latin typeface="#9Slide03 SVN-PF Din Text Pro C" panose="02000506020000020004" pitchFamily="2" charset="0"/>
                <a:ea typeface="Cambria" panose="02040503050406030204" pitchFamily="18" charset="0"/>
              </a:rPr>
              <a:t>Bản</a:t>
            </a:r>
            <a:r>
              <a:rPr lang="en-US" sz="2400" b="1" dirty="0">
                <a:effectLst/>
                <a:latin typeface="#9Slide03 SVN-PF Din Text Pro C" panose="02000506020000020004" pitchFamily="2" charset="0"/>
                <a:ea typeface="Cambria" panose="02040503050406030204" pitchFamily="18" charset="0"/>
              </a:rPr>
              <a:t> </a:t>
            </a:r>
            <a:r>
              <a:rPr lang="en-US" sz="2400" b="1" dirty="0" err="1">
                <a:effectLst/>
                <a:latin typeface="#9Slide03 SVN-PF Din Text Pro C" panose="02000506020000020004" pitchFamily="2" charset="0"/>
                <a:ea typeface="Cambria" panose="02040503050406030204" pitchFamily="18" charset="0"/>
              </a:rPr>
              <a:t>đồ</a:t>
            </a:r>
            <a:r>
              <a:rPr lang="en-US" sz="2400" b="1" dirty="0">
                <a:effectLst/>
                <a:latin typeface="#9Slide03 SVN-PF Din Text Pro C" panose="02000506020000020004" pitchFamily="2" charset="0"/>
                <a:ea typeface="Cambria" panose="02040503050406030204" pitchFamily="18" charset="0"/>
              </a:rPr>
              <a:t> </a:t>
            </a:r>
            <a:r>
              <a:rPr lang="en-US" sz="2400" b="1" dirty="0" err="1">
                <a:effectLst/>
                <a:latin typeface="#9Slide03 SVN-PF Din Text Pro C" panose="02000506020000020004" pitchFamily="2" charset="0"/>
                <a:ea typeface="Cambria" panose="02040503050406030204" pitchFamily="18" charset="0"/>
              </a:rPr>
              <a:t>địa</a:t>
            </a:r>
            <a:r>
              <a:rPr lang="en-US" sz="2400" b="1" dirty="0">
                <a:effectLst/>
                <a:latin typeface="#9Slide03 SVN-PF Din Text Pro C" panose="02000506020000020004" pitchFamily="2" charset="0"/>
                <a:ea typeface="Cambria" panose="02040503050406030204" pitchFamily="18" charset="0"/>
              </a:rPr>
              <a:t> </a:t>
            </a:r>
            <a:r>
              <a:rPr lang="en-US" sz="2400" b="1" dirty="0" err="1">
                <a:effectLst/>
                <a:latin typeface="#9Slide03 SVN-PF Din Text Pro C" panose="02000506020000020004" pitchFamily="2" charset="0"/>
                <a:ea typeface="Cambria" panose="02040503050406030204" pitchFamily="18" charset="0"/>
              </a:rPr>
              <a:t>hình</a:t>
            </a:r>
            <a:r>
              <a:rPr lang="en-US" sz="2400" b="1" dirty="0">
                <a:effectLst/>
                <a:latin typeface="#9Slide03 SVN-PF Din Text Pro C" panose="02000506020000020004" pitchFamily="2" charset="0"/>
                <a:ea typeface="Cambria" panose="02040503050406030204" pitchFamily="18" charset="0"/>
              </a:rPr>
              <a:t> </a:t>
            </a:r>
            <a:r>
              <a:rPr lang="en-US" sz="2400" b="1" dirty="0" err="1">
                <a:effectLst/>
                <a:latin typeface="#9Slide03 SVN-PF Din Text Pro C" panose="02000506020000020004" pitchFamily="2" charset="0"/>
                <a:ea typeface="Cambria" panose="02040503050406030204" pitchFamily="18" charset="0"/>
              </a:rPr>
              <a:t>lục</a:t>
            </a:r>
            <a:r>
              <a:rPr lang="en-US" sz="2400" b="1" dirty="0">
                <a:effectLst/>
                <a:latin typeface="#9Slide03 SVN-PF Din Text Pro C" panose="02000506020000020004" pitchFamily="2" charset="0"/>
                <a:ea typeface="Cambria" panose="02040503050406030204" pitchFamily="18" charset="0"/>
              </a:rPr>
              <a:t> </a:t>
            </a:r>
            <a:r>
              <a:rPr lang="en-US" sz="2400" b="1" dirty="0" err="1">
                <a:effectLst/>
                <a:latin typeface="#9Slide03 SVN-PF Din Text Pro C" panose="02000506020000020004" pitchFamily="2" charset="0"/>
                <a:ea typeface="Cambria" panose="02040503050406030204" pitchFamily="18" charset="0"/>
              </a:rPr>
              <a:t>địa</a:t>
            </a:r>
            <a:r>
              <a:rPr lang="en-US" sz="2400" b="1" dirty="0">
                <a:effectLst/>
                <a:latin typeface="#9Slide03 SVN-PF Din Text Pro C" panose="02000506020000020004" pitchFamily="2" charset="0"/>
                <a:ea typeface="Cambria" panose="02040503050406030204" pitchFamily="18" charset="0"/>
              </a:rPr>
              <a:t> </a:t>
            </a:r>
            <a:r>
              <a:rPr lang="en-US" sz="2400" b="1" dirty="0" err="1">
                <a:effectLst/>
                <a:latin typeface="#9Slide03 SVN-PF Din Text Pro C" panose="02000506020000020004" pitchFamily="2" charset="0"/>
                <a:ea typeface="Cambria" panose="02040503050406030204" pitchFamily="18" charset="0"/>
              </a:rPr>
              <a:t>Úc</a:t>
            </a:r>
            <a:endParaRPr lang="en-US" sz="2000" dirty="0">
              <a:effectLst/>
              <a:latin typeface="#9Slide03 SVN-PF Din Text Pro C" panose="02000506020000020004" pitchFamily="2" charset="0"/>
              <a:ea typeface="Tahoma" panose="020B0604030504040204" pitchFamily="34" charset="0"/>
            </a:endParaRPr>
          </a:p>
        </p:txBody>
      </p:sp>
    </p:spTree>
    <p:extLst>
      <p:ext uri="{BB962C8B-B14F-4D97-AF65-F5344CB8AC3E}">
        <p14:creationId xmlns:p14="http://schemas.microsoft.com/office/powerpoint/2010/main" val="7680905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12" grpId="0" animBg="1"/>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327EEC-948C-4D21-8CC9-238F07B55BC1}"/>
              </a:ext>
            </a:extLst>
          </p:cNvPr>
          <p:cNvSpPr txBox="1"/>
          <p:nvPr/>
        </p:nvSpPr>
        <p:spPr>
          <a:xfrm>
            <a:off x="699470" y="2704928"/>
            <a:ext cx="12017070" cy="2308324"/>
          </a:xfrm>
          <a:prstGeom prst="rect">
            <a:avLst/>
          </a:prstGeom>
          <a:noFill/>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Có</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a:solidFill>
                  <a:srgbClr val="C00000"/>
                </a:solidFill>
                <a:latin typeface="Times New Roman" panose="02020603050405020304" pitchFamily="18" charset="0"/>
                <a:cs typeface="Times New Roman" panose="02020603050405020304" pitchFamily="18" charset="0"/>
              </a:rPr>
              <a:t>3 </a:t>
            </a:r>
            <a:r>
              <a:rPr lang="en-US" sz="3600" b="1" dirty="0" err="1">
                <a:solidFill>
                  <a:srgbClr val="C00000"/>
                </a:solidFill>
                <a:latin typeface="Times New Roman" panose="02020603050405020304" pitchFamily="18" charset="0"/>
                <a:cs typeface="Times New Roman" panose="02020603050405020304" pitchFamily="18" charset="0"/>
              </a:rPr>
              <a:t>loại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kí</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hiệu</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bản</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đồ</a:t>
            </a:r>
            <a:r>
              <a:rPr lang="en-US" sz="3600" b="1" dirty="0">
                <a:solidFill>
                  <a:schemeClr val="tx1"/>
                </a:solidFill>
                <a:latin typeface="Times New Roman" panose="02020603050405020304" pitchFamily="18" charset="0"/>
                <a:cs typeface="Times New Roman" panose="02020603050405020304" pitchFamily="18" charset="0"/>
              </a:rPr>
              <a:t>:</a:t>
            </a:r>
            <a:endParaRPr lang="vi-VN" sz="3600" b="1" dirty="0">
              <a:solidFill>
                <a:schemeClr val="tx1"/>
              </a:solidFill>
              <a:latin typeface="Times New Roman" panose="02020603050405020304" pitchFamily="18" charset="0"/>
              <a:cs typeface="Times New Roman" panose="02020603050405020304" pitchFamily="18" charset="0"/>
            </a:endParaRPr>
          </a:p>
          <a:p>
            <a:pPr algn="just"/>
            <a:r>
              <a:rPr lang="en-US" sz="3600" dirty="0">
                <a:solidFill>
                  <a:schemeClr val="tx1"/>
                </a:solidFill>
                <a:latin typeface="Times New Roman" panose="02020603050405020304" pitchFamily="18" charset="0"/>
                <a:cs typeface="Times New Roman" panose="02020603050405020304" pitchFamily="18" charset="0"/>
              </a:rPr>
              <a:t>    + </a:t>
            </a:r>
            <a:r>
              <a:rPr lang="en-US" sz="3600" b="1" dirty="0" err="1">
                <a:solidFill>
                  <a:schemeClr val="tx1"/>
                </a:solidFill>
                <a:latin typeface="Times New Roman" panose="02020603050405020304" pitchFamily="18" charset="0"/>
                <a:cs typeface="Times New Roman" panose="02020603050405020304" pitchFamily="18" charset="0"/>
              </a:rPr>
              <a:t>Kí</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hiệu</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điểm</a:t>
            </a:r>
            <a:endParaRPr lang="en-US" sz="3600" b="1" dirty="0">
              <a:solidFill>
                <a:schemeClr val="tx1"/>
              </a:solidFill>
              <a:latin typeface="Times New Roman" panose="02020603050405020304" pitchFamily="18" charset="0"/>
              <a:cs typeface="Times New Roman" panose="02020603050405020304" pitchFamily="18" charset="0"/>
            </a:endParaRPr>
          </a:p>
          <a:p>
            <a:pPr algn="just"/>
            <a:r>
              <a:rPr lang="en-US" sz="3600" dirty="0">
                <a:solidFill>
                  <a:schemeClr val="tx1"/>
                </a:solidFill>
                <a:latin typeface="Times New Roman" panose="02020603050405020304" pitchFamily="18" charset="0"/>
                <a:cs typeface="Times New Roman" panose="02020603050405020304" pitchFamily="18" charset="0"/>
              </a:rPr>
              <a:t>    + </a:t>
            </a:r>
            <a:r>
              <a:rPr lang="en-US" sz="3600" b="1" dirty="0" err="1">
                <a:solidFill>
                  <a:schemeClr val="tx1"/>
                </a:solidFill>
                <a:latin typeface="Times New Roman" panose="02020603050405020304" pitchFamily="18" charset="0"/>
                <a:cs typeface="Times New Roman" panose="02020603050405020304" pitchFamily="18" charset="0"/>
              </a:rPr>
              <a:t>Kí</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hiệu</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đường</a:t>
            </a:r>
            <a:endParaRPr lang="en-US" sz="3600" dirty="0">
              <a:solidFill>
                <a:schemeClr val="tx1"/>
              </a:solidFill>
              <a:latin typeface="Times New Roman" panose="02020603050405020304" pitchFamily="18" charset="0"/>
              <a:cs typeface="Times New Roman" panose="02020603050405020304" pitchFamily="18" charset="0"/>
            </a:endParaRPr>
          </a:p>
          <a:p>
            <a:pPr algn="just"/>
            <a:r>
              <a:rPr lang="en-US" sz="3600" dirty="0">
                <a:solidFill>
                  <a:schemeClr val="tx1"/>
                </a:solidFill>
                <a:latin typeface="Times New Roman" panose="02020603050405020304" pitchFamily="18" charset="0"/>
                <a:cs typeface="Times New Roman" panose="02020603050405020304" pitchFamily="18" charset="0"/>
              </a:rPr>
              <a:t>    + </a:t>
            </a:r>
            <a:r>
              <a:rPr lang="en-US" sz="3600" b="1" dirty="0" err="1">
                <a:solidFill>
                  <a:schemeClr val="tx1"/>
                </a:solidFill>
                <a:latin typeface="Times New Roman" panose="02020603050405020304" pitchFamily="18" charset="0"/>
                <a:cs typeface="Times New Roman" panose="02020603050405020304" pitchFamily="18" charset="0"/>
              </a:rPr>
              <a:t>Kí</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hiệu</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diện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tích</a:t>
            </a:r>
            <a:endParaRPr lang="vi-VN" sz="3600" dirty="0">
              <a:solidFill>
                <a:prstClr val="black"/>
              </a:solidFill>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631B75D1-1787-F3D7-F7CE-9EDE5DE90F0F}"/>
              </a:ext>
            </a:extLst>
          </p:cNvPr>
          <p:cNvSpPr txBox="1"/>
          <p:nvPr/>
        </p:nvSpPr>
        <p:spPr>
          <a:xfrm>
            <a:off x="236249" y="255181"/>
            <a:ext cx="3210823" cy="584775"/>
          </a:xfrm>
          <a:prstGeom prst="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a.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Kí</a:t>
            </a: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hiệu</a:t>
            </a: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bản</a:t>
            </a: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đồ</a:t>
            </a:r>
            <a:endPar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5C4AF530-6905-7AE5-E315-0FFC22315F0A}"/>
              </a:ext>
            </a:extLst>
          </p:cNvPr>
          <p:cNvSpPr txBox="1"/>
          <p:nvPr/>
        </p:nvSpPr>
        <p:spPr>
          <a:xfrm>
            <a:off x="531627" y="1271047"/>
            <a:ext cx="9877648"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a:t>
            </a:r>
            <a:r>
              <a:rPr lang="nl-NL" sz="3600" dirty="0">
                <a:latin typeface="Times New Roman" panose="02020603050405020304" pitchFamily="18" charset="0"/>
                <a:cs typeface="Times New Roman" panose="02020603050405020304" pitchFamily="18" charset="0"/>
              </a:rPr>
              <a:t>L</a:t>
            </a:r>
            <a:r>
              <a:rPr kumimoji="0" lang="nl-NL"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à những</a:t>
            </a:r>
            <a:r>
              <a:rPr kumimoji="0" lang="nl-NL"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nl-NL" sz="3600" b="1" i="0" u="none" strike="noStrike" kern="1200" cap="none" spc="0" normalizeH="0" noProof="0" dirty="0">
                <a:ln>
                  <a:noFill/>
                </a:ln>
                <a:solidFill>
                  <a:srgbClr val="C00000"/>
                </a:solidFill>
                <a:effectLst/>
                <a:uLnTx/>
                <a:uFillTx/>
                <a:latin typeface="Times New Roman" panose="02020603050405020304" pitchFamily="18" charset="0"/>
                <a:cs typeface="Times New Roman" panose="02020603050405020304" pitchFamily="18" charset="0"/>
              </a:rPr>
              <a:t>hình vẽ, màu sắc, chữ viết mang tính quy ước</a:t>
            </a:r>
            <a:r>
              <a:rPr kumimoji="0" lang="nl-NL"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nl-NL"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thể hiện đặc trưng các </a:t>
            </a:r>
            <a:r>
              <a:rPr kumimoji="0" lang="nl-NL" sz="36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đối tượng địa lí.</a:t>
            </a:r>
            <a:endParaRPr kumimoji="0" lang="vi-VN" sz="36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0261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8030481-54F5-4D9E-9066-58C4D172029A}"/>
              </a:ext>
            </a:extLst>
          </p:cNvPr>
          <p:cNvSpPr txBox="1"/>
          <p:nvPr/>
        </p:nvSpPr>
        <p:spPr>
          <a:xfrm>
            <a:off x="5641258" y="2625213"/>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TextBox 15">
            <a:extLst>
              <a:ext uri="{FF2B5EF4-FFF2-40B4-BE49-F238E27FC236}">
                <a16:creationId xmlns:a16="http://schemas.microsoft.com/office/drawing/2014/main" id="{46F8FFBD-36BF-4242-265F-C29ACC862308}"/>
              </a:ext>
            </a:extLst>
          </p:cNvPr>
          <p:cNvSpPr txBox="1"/>
          <p:nvPr/>
        </p:nvSpPr>
        <p:spPr>
          <a:xfrm>
            <a:off x="3544603" y="925506"/>
            <a:ext cx="7743632" cy="1107996"/>
          </a:xfrm>
          <a:prstGeom prst="rect">
            <a:avLst/>
          </a:prstGeom>
          <a:noFill/>
          <a:ln>
            <a:noFill/>
          </a:ln>
          <a:effectLst>
            <a:glow rad="101600">
              <a:schemeClr val="accent4">
                <a:satMod val="175000"/>
                <a:alpha val="40000"/>
              </a:schemeClr>
            </a:glow>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6666"/>
                </a:solidFill>
                <a:effectLst/>
                <a:uLnTx/>
                <a:uFillTx/>
                <a:latin typeface="#9Slide07 IcielBaliho Script" pitchFamily="2" charset="0"/>
                <a:cs typeface="Times New Roman" panose="02020603050405020304" pitchFamily="18" charset="0"/>
              </a:rPr>
              <a:t>Em </a:t>
            </a:r>
            <a:r>
              <a:rPr kumimoji="0" lang="en-US" sz="6600" b="1" i="0" u="none" strike="noStrike" kern="1200" cap="none" spc="0" normalizeH="0" baseline="0" noProof="0" dirty="0" err="1">
                <a:ln>
                  <a:noFill/>
                </a:ln>
                <a:solidFill>
                  <a:srgbClr val="006666"/>
                </a:solidFill>
                <a:effectLst/>
                <a:uLnTx/>
                <a:uFillTx/>
                <a:latin typeface="#9Slide07 IcielBaliho Script" pitchFamily="2" charset="0"/>
                <a:cs typeface="Times New Roman" panose="02020603050405020304" pitchFamily="18" charset="0"/>
              </a:rPr>
              <a:t>có</a:t>
            </a:r>
            <a:r>
              <a:rPr kumimoji="0" lang="en-US" sz="6600" b="1" i="0" u="none" strike="noStrike" kern="1200" cap="none" spc="0" normalizeH="0" noProof="0" dirty="0">
                <a:ln>
                  <a:noFill/>
                </a:ln>
                <a:solidFill>
                  <a:srgbClr val="006666"/>
                </a:solidFill>
                <a:effectLst/>
                <a:uLnTx/>
                <a:uFillTx/>
                <a:latin typeface="#9Slide07 IcielBaliho Script" pitchFamily="2" charset="0"/>
                <a:cs typeface="Times New Roman" panose="02020603050405020304" pitchFamily="18" charset="0"/>
              </a:rPr>
              <a:t> </a:t>
            </a:r>
            <a:r>
              <a:rPr kumimoji="0" lang="en-US" sz="6600" b="1" i="0" u="none" strike="noStrike" kern="1200" cap="none" spc="0" normalizeH="0" noProof="0" dirty="0" err="1">
                <a:ln>
                  <a:noFill/>
                </a:ln>
                <a:solidFill>
                  <a:srgbClr val="006666"/>
                </a:solidFill>
                <a:effectLst/>
                <a:uLnTx/>
                <a:uFillTx/>
                <a:latin typeface="#9Slide07 IcielBaliho Script" pitchFamily="2" charset="0"/>
                <a:cs typeface="Times New Roman" panose="02020603050405020304" pitchFamily="18" charset="0"/>
              </a:rPr>
              <a:t>biết</a:t>
            </a:r>
            <a:r>
              <a:rPr kumimoji="0" lang="en-US" sz="6600" b="1" i="0" u="none" strike="noStrike" kern="1200" cap="none" spc="0" normalizeH="0" noProof="0" dirty="0">
                <a:ln>
                  <a:noFill/>
                </a:ln>
                <a:solidFill>
                  <a:srgbClr val="006666"/>
                </a:solidFill>
                <a:effectLst/>
                <a:uLnTx/>
                <a:uFillTx/>
                <a:latin typeface="#9Slide07 IcielBaliho Script" pitchFamily="2" charset="0"/>
                <a:cs typeface="Times New Roman" panose="02020603050405020304" pitchFamily="18" charset="0"/>
              </a:rPr>
              <a:t>?</a:t>
            </a:r>
            <a:endParaRPr kumimoji="0" lang="vi-VN" sz="6600" b="1" i="0" u="none" strike="noStrike" kern="1200" cap="none" spc="0" normalizeH="0" baseline="0" noProof="0" dirty="0">
              <a:ln>
                <a:noFill/>
              </a:ln>
              <a:solidFill>
                <a:srgbClr val="006666"/>
              </a:solidFill>
              <a:effectLst/>
              <a:uLnTx/>
              <a:uFillTx/>
              <a:latin typeface="#9Slide07 IcielBaliho Script" pitchFamily="2" charset="0"/>
              <a:cs typeface="Times New Roman" panose="02020603050405020304" pitchFamily="18" charset="0"/>
            </a:endParaRPr>
          </a:p>
        </p:txBody>
      </p:sp>
      <p:sp>
        <p:nvSpPr>
          <p:cNvPr id="15" name="Hộp Văn bản 14">
            <a:extLst>
              <a:ext uri="{FF2B5EF4-FFF2-40B4-BE49-F238E27FC236}">
                <a16:creationId xmlns:a16="http://schemas.microsoft.com/office/drawing/2014/main" id="{088B76DF-2A39-3382-E65B-773038FA9287}"/>
              </a:ext>
            </a:extLst>
          </p:cNvPr>
          <p:cNvSpPr txBox="1"/>
          <p:nvPr/>
        </p:nvSpPr>
        <p:spPr>
          <a:xfrm>
            <a:off x="34964" y="49273"/>
            <a:ext cx="3210823" cy="584775"/>
          </a:xfrm>
          <a:prstGeom prst="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itchFamily="18" charset="0"/>
              </a:rPr>
              <a:t>a. </a:t>
            </a:r>
            <a:r>
              <a:rPr kumimoji="0" lang="en-US" sz="32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itchFamily="18" charset="0"/>
              </a:rPr>
              <a:t>Kí</a:t>
            </a:r>
            <a:r>
              <a:rPr kumimoji="0" lang="en-US" sz="32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itchFamily="18" charset="0"/>
              </a:rPr>
              <a:t> </a:t>
            </a:r>
            <a:r>
              <a:rPr kumimoji="0" lang="en-US" sz="32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itchFamily="18" charset="0"/>
              </a:rPr>
              <a:t>hiệu</a:t>
            </a:r>
            <a:r>
              <a:rPr kumimoji="0" lang="en-US" sz="32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itchFamily="18" charset="0"/>
              </a:rPr>
              <a:t> </a:t>
            </a:r>
            <a:r>
              <a:rPr kumimoji="0" lang="en-US" sz="32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itchFamily="18" charset="0"/>
              </a:rPr>
              <a:t>bản</a:t>
            </a:r>
            <a:r>
              <a:rPr kumimoji="0" lang="en-US" sz="32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itchFamily="18" charset="0"/>
              </a:rPr>
              <a:t> </a:t>
            </a:r>
            <a:r>
              <a:rPr kumimoji="0" lang="en-US" sz="32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itchFamily="18" charset="0"/>
              </a:rPr>
              <a:t>đồ</a:t>
            </a:r>
            <a:endParaRPr kumimoji="0" lang="en-US" sz="32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D2216EFC-4CFC-1D59-9543-38F90F3F6E9A}"/>
              </a:ext>
            </a:extLst>
          </p:cNvPr>
          <p:cNvPicPr>
            <a:picLocks noChangeAspect="1"/>
          </p:cNvPicPr>
          <p:nvPr/>
        </p:nvPicPr>
        <p:blipFill>
          <a:blip r:embed="rId2"/>
          <a:stretch>
            <a:fillRect/>
          </a:stretch>
        </p:blipFill>
        <p:spPr>
          <a:xfrm>
            <a:off x="3923414" y="1906663"/>
            <a:ext cx="4572000" cy="4951337"/>
          </a:xfrm>
          <a:prstGeom prst="rect">
            <a:avLst/>
          </a:prstGeom>
        </p:spPr>
      </p:pic>
    </p:spTree>
    <p:extLst>
      <p:ext uri="{BB962C8B-B14F-4D97-AF65-F5344CB8AC3E}">
        <p14:creationId xmlns:p14="http://schemas.microsoft.com/office/powerpoint/2010/main" val="85854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7E9E5A-F554-FF17-BCDF-7FCAB22CEF1B}"/>
              </a:ext>
            </a:extLst>
          </p:cNvPr>
          <p:cNvPicPr>
            <a:picLocks noChangeAspect="1"/>
          </p:cNvPicPr>
          <p:nvPr/>
        </p:nvPicPr>
        <p:blipFill>
          <a:blip r:embed="rId2"/>
          <a:stretch>
            <a:fillRect/>
          </a:stretch>
        </p:blipFill>
        <p:spPr>
          <a:xfrm>
            <a:off x="889786" y="329609"/>
            <a:ext cx="9828381" cy="5983945"/>
          </a:xfrm>
          <a:prstGeom prst="rect">
            <a:avLst/>
          </a:prstGeom>
        </p:spPr>
      </p:pic>
    </p:spTree>
    <p:extLst>
      <p:ext uri="{BB962C8B-B14F-4D97-AF65-F5344CB8AC3E}">
        <p14:creationId xmlns:p14="http://schemas.microsoft.com/office/powerpoint/2010/main" val="3218407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BA73843-4F01-433D-A9ED-A91658296708}"/>
              </a:ext>
            </a:extLst>
          </p:cNvPr>
          <p:cNvSpPr txBox="1"/>
          <p:nvPr/>
        </p:nvSpPr>
        <p:spPr>
          <a:xfrm>
            <a:off x="470011" y="380472"/>
            <a:ext cx="11251977" cy="64633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sz="3600" b="1" dirty="0" err="1">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Chọn</a:t>
            </a:r>
            <a:r>
              <a:rPr lang="en-US" sz="3600" b="1" dirty="0">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 </a:t>
            </a:r>
            <a:r>
              <a:rPr lang="en-US" sz="3600" b="1" dirty="0" err="1">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loại</a:t>
            </a:r>
            <a:r>
              <a:rPr lang="en-US" sz="3600" b="1" dirty="0">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 </a:t>
            </a:r>
            <a:r>
              <a:rPr lang="en-US" sz="3600" b="1" dirty="0" err="1">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kí</a:t>
            </a:r>
            <a:r>
              <a:rPr lang="en-US" sz="3600" b="1" dirty="0">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 </a:t>
            </a:r>
            <a:r>
              <a:rPr lang="en-US" sz="3600" b="1" dirty="0" err="1">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hiệu</a:t>
            </a:r>
            <a:r>
              <a:rPr lang="en-US" sz="3600" b="1" dirty="0">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 </a:t>
            </a:r>
            <a:r>
              <a:rPr lang="en-US" sz="3600" b="1" dirty="0" err="1">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và</a:t>
            </a:r>
            <a:r>
              <a:rPr lang="en-US" sz="3600" b="1" dirty="0">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 </a:t>
            </a:r>
            <a:r>
              <a:rPr lang="en-US" sz="3600" b="1" dirty="0" err="1">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đối</a:t>
            </a:r>
            <a:r>
              <a:rPr lang="en-US" sz="3600" b="1" dirty="0">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 </a:t>
            </a:r>
            <a:r>
              <a:rPr lang="en-US" sz="3600" b="1" dirty="0" err="1">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tượng</a:t>
            </a:r>
            <a:r>
              <a:rPr lang="en-US" sz="3600" b="1" dirty="0">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 </a:t>
            </a:r>
            <a:r>
              <a:rPr lang="en-US" sz="3600" b="1" dirty="0" err="1">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địa</a:t>
            </a:r>
            <a:r>
              <a:rPr lang="en-US" sz="3600" b="1" dirty="0">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 </a:t>
            </a:r>
            <a:r>
              <a:rPr lang="en-US" sz="3600" b="1" dirty="0" err="1">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lí</a:t>
            </a:r>
            <a:r>
              <a:rPr lang="en-US" sz="3600" b="1" dirty="0">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 </a:t>
            </a:r>
            <a:r>
              <a:rPr lang="en-US" sz="3600" b="1" dirty="0" err="1">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sao</a:t>
            </a:r>
            <a:r>
              <a:rPr lang="en-US" sz="3600" b="1" dirty="0">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 </a:t>
            </a:r>
            <a:r>
              <a:rPr lang="en-US" sz="3600" b="1" dirty="0" err="1">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cho</a:t>
            </a:r>
            <a:r>
              <a:rPr lang="en-US" sz="3600" b="1" dirty="0">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 </a:t>
            </a:r>
            <a:r>
              <a:rPr lang="en-US" sz="3600" b="1" dirty="0" err="1">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đúng</a:t>
            </a:r>
            <a:r>
              <a:rPr lang="en-US" sz="3600" b="1" dirty="0">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rPr>
              <a:t>? </a:t>
            </a:r>
            <a:endParaRPr lang="vi-VN" sz="3600" b="1" dirty="0">
              <a:ln w="0"/>
              <a:solidFill>
                <a:srgbClr val="C00000"/>
              </a:solidFill>
              <a:effectLst>
                <a:outerShdw blurRad="38100" dist="38100" dir="2700000" algn="tl">
                  <a:srgbClr val="000000">
                    <a:alpha val="43137"/>
                  </a:srgbClr>
                </a:outerShdw>
              </a:effectLst>
              <a:latin typeface="#9Slide03 AllRoundGothic" panose="020B0703020202020104" pitchFamily="34" charset="0"/>
              <a:cs typeface="Arial" panose="020B0604020202020204" pitchFamily="34" charset="0"/>
            </a:endParaRPr>
          </a:p>
        </p:txBody>
      </p:sp>
      <p:sp>
        <p:nvSpPr>
          <p:cNvPr id="4" name="Rectangle 3">
            <a:extLst>
              <a:ext uri="{FF2B5EF4-FFF2-40B4-BE49-F238E27FC236}">
                <a16:creationId xmlns:a16="http://schemas.microsoft.com/office/drawing/2014/main" id="{E81639BB-498B-4786-87EF-6DF69A7D0C6A}"/>
              </a:ext>
            </a:extLst>
          </p:cNvPr>
          <p:cNvSpPr/>
          <p:nvPr/>
        </p:nvSpPr>
        <p:spPr>
          <a:xfrm>
            <a:off x="548640" y="2427114"/>
            <a:ext cx="4191456" cy="9144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prstClr val="white"/>
                </a:solidFill>
                <a:cs typeface="Arial" panose="020B0604020202020204" pitchFamily="34" charset="0"/>
              </a:rPr>
              <a:t>1. </a:t>
            </a:r>
            <a:r>
              <a:rPr lang="en-US" sz="3200" b="1" dirty="0" err="1">
                <a:solidFill>
                  <a:prstClr val="white"/>
                </a:solidFill>
                <a:cs typeface="Arial" panose="020B0604020202020204" pitchFamily="34" charset="0"/>
              </a:rPr>
              <a:t>Kí</a:t>
            </a:r>
            <a:r>
              <a:rPr lang="en-US" sz="3200" b="1" dirty="0">
                <a:solidFill>
                  <a:prstClr val="white"/>
                </a:solidFill>
                <a:cs typeface="Arial" panose="020B0604020202020204" pitchFamily="34" charset="0"/>
              </a:rPr>
              <a:t> </a:t>
            </a:r>
            <a:r>
              <a:rPr lang="en-US" sz="3200" b="1" dirty="0" err="1">
                <a:solidFill>
                  <a:prstClr val="white"/>
                </a:solidFill>
                <a:cs typeface="Arial" panose="020B0604020202020204" pitchFamily="34" charset="0"/>
              </a:rPr>
              <a:t>hiệu</a:t>
            </a:r>
            <a:r>
              <a:rPr lang="en-US" sz="3200" b="1" dirty="0">
                <a:solidFill>
                  <a:prstClr val="white"/>
                </a:solidFill>
                <a:cs typeface="Arial" panose="020B0604020202020204" pitchFamily="34" charset="0"/>
              </a:rPr>
              <a:t> </a:t>
            </a:r>
            <a:r>
              <a:rPr lang="en-US" sz="3200" b="1" dirty="0" err="1">
                <a:solidFill>
                  <a:prstClr val="white"/>
                </a:solidFill>
                <a:cs typeface="Arial" panose="020B0604020202020204" pitchFamily="34" charset="0"/>
              </a:rPr>
              <a:t>điểm</a:t>
            </a:r>
            <a:endParaRPr lang="vi-VN" sz="3200" b="1" dirty="0">
              <a:solidFill>
                <a:prstClr val="white"/>
              </a:solidFill>
              <a:cs typeface="Arial" panose="020B0604020202020204" pitchFamily="34" charset="0"/>
            </a:endParaRPr>
          </a:p>
        </p:txBody>
      </p:sp>
      <p:sp>
        <p:nvSpPr>
          <p:cNvPr id="5" name="Rectangle 4">
            <a:extLst>
              <a:ext uri="{FF2B5EF4-FFF2-40B4-BE49-F238E27FC236}">
                <a16:creationId xmlns:a16="http://schemas.microsoft.com/office/drawing/2014/main" id="{F4B31C96-67E3-430B-BA46-C621912A3511}"/>
              </a:ext>
            </a:extLst>
          </p:cNvPr>
          <p:cNvSpPr/>
          <p:nvPr/>
        </p:nvSpPr>
        <p:spPr>
          <a:xfrm>
            <a:off x="548640" y="3751325"/>
            <a:ext cx="4191456" cy="9144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prstClr val="white"/>
                </a:solidFill>
                <a:cs typeface="Arial" panose="020B0604020202020204" pitchFamily="34" charset="0"/>
              </a:rPr>
              <a:t>2. </a:t>
            </a:r>
            <a:r>
              <a:rPr lang="en-US" sz="3200" b="1" dirty="0" err="1">
                <a:solidFill>
                  <a:prstClr val="white"/>
                </a:solidFill>
                <a:cs typeface="Arial" panose="020B0604020202020204" pitchFamily="34" charset="0"/>
              </a:rPr>
              <a:t>Kí</a:t>
            </a:r>
            <a:r>
              <a:rPr lang="en-US" sz="3200" b="1" dirty="0">
                <a:solidFill>
                  <a:prstClr val="white"/>
                </a:solidFill>
                <a:cs typeface="Arial" panose="020B0604020202020204" pitchFamily="34" charset="0"/>
              </a:rPr>
              <a:t> </a:t>
            </a:r>
            <a:r>
              <a:rPr lang="en-US" sz="3200" b="1" dirty="0" err="1">
                <a:solidFill>
                  <a:prstClr val="white"/>
                </a:solidFill>
                <a:cs typeface="Arial" panose="020B0604020202020204" pitchFamily="34" charset="0"/>
              </a:rPr>
              <a:t>hiệu</a:t>
            </a:r>
            <a:r>
              <a:rPr lang="en-US" sz="3200" b="1" dirty="0">
                <a:solidFill>
                  <a:prstClr val="white"/>
                </a:solidFill>
                <a:cs typeface="Arial" panose="020B0604020202020204" pitchFamily="34" charset="0"/>
              </a:rPr>
              <a:t> đ</a:t>
            </a:r>
            <a:r>
              <a:rPr lang="vi-VN" sz="3200" b="1" dirty="0">
                <a:solidFill>
                  <a:prstClr val="white"/>
                </a:solidFill>
                <a:cs typeface="Arial" panose="020B0604020202020204" pitchFamily="34" charset="0"/>
              </a:rPr>
              <a:t>ườ</a:t>
            </a:r>
            <a:r>
              <a:rPr lang="en-US" sz="3200" b="1" dirty="0">
                <a:solidFill>
                  <a:prstClr val="white"/>
                </a:solidFill>
                <a:cs typeface="Arial" panose="020B0604020202020204" pitchFamily="34" charset="0"/>
              </a:rPr>
              <a:t>ng</a:t>
            </a:r>
            <a:endParaRPr lang="vi-VN" sz="3200" b="1" dirty="0">
              <a:solidFill>
                <a:prstClr val="white"/>
              </a:solidFill>
              <a:cs typeface="Arial" panose="020B0604020202020204" pitchFamily="34" charset="0"/>
            </a:endParaRPr>
          </a:p>
        </p:txBody>
      </p:sp>
      <p:sp>
        <p:nvSpPr>
          <p:cNvPr id="6" name="Rectangle 5">
            <a:extLst>
              <a:ext uri="{FF2B5EF4-FFF2-40B4-BE49-F238E27FC236}">
                <a16:creationId xmlns:a16="http://schemas.microsoft.com/office/drawing/2014/main" id="{7F87C607-6A5C-4580-AB72-B986B986E661}"/>
              </a:ext>
            </a:extLst>
          </p:cNvPr>
          <p:cNvSpPr/>
          <p:nvPr/>
        </p:nvSpPr>
        <p:spPr>
          <a:xfrm>
            <a:off x="548640" y="5129384"/>
            <a:ext cx="4191456" cy="9144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prstClr val="white"/>
                </a:solidFill>
                <a:cs typeface="Arial" panose="020B0604020202020204" pitchFamily="34" charset="0"/>
              </a:rPr>
              <a:t>3. </a:t>
            </a:r>
            <a:r>
              <a:rPr lang="en-US" sz="3200" b="1" dirty="0" err="1">
                <a:solidFill>
                  <a:prstClr val="white"/>
                </a:solidFill>
                <a:cs typeface="Arial" panose="020B0604020202020204" pitchFamily="34" charset="0"/>
              </a:rPr>
              <a:t>Kí</a:t>
            </a:r>
            <a:r>
              <a:rPr lang="en-US" sz="3200" b="1" dirty="0">
                <a:solidFill>
                  <a:prstClr val="white"/>
                </a:solidFill>
                <a:cs typeface="Arial" panose="020B0604020202020204" pitchFamily="34" charset="0"/>
              </a:rPr>
              <a:t> </a:t>
            </a:r>
            <a:r>
              <a:rPr lang="en-US" sz="3200" b="1" dirty="0" err="1">
                <a:solidFill>
                  <a:prstClr val="white"/>
                </a:solidFill>
                <a:cs typeface="Arial" panose="020B0604020202020204" pitchFamily="34" charset="0"/>
              </a:rPr>
              <a:t>hiệu</a:t>
            </a:r>
            <a:r>
              <a:rPr lang="en-US" sz="3200" b="1" dirty="0">
                <a:solidFill>
                  <a:prstClr val="white"/>
                </a:solidFill>
                <a:cs typeface="Arial" panose="020B0604020202020204" pitchFamily="34" charset="0"/>
              </a:rPr>
              <a:t> </a:t>
            </a:r>
            <a:r>
              <a:rPr lang="en-US" sz="3200" b="1" dirty="0" err="1">
                <a:solidFill>
                  <a:prstClr val="white"/>
                </a:solidFill>
                <a:cs typeface="Arial" panose="020B0604020202020204" pitchFamily="34" charset="0"/>
              </a:rPr>
              <a:t>diện</a:t>
            </a:r>
            <a:r>
              <a:rPr lang="en-US" sz="3200" b="1" dirty="0">
                <a:solidFill>
                  <a:prstClr val="white"/>
                </a:solidFill>
                <a:cs typeface="Arial" panose="020B0604020202020204" pitchFamily="34" charset="0"/>
              </a:rPr>
              <a:t> </a:t>
            </a:r>
            <a:r>
              <a:rPr lang="en-US" sz="3200" b="1" dirty="0" err="1">
                <a:solidFill>
                  <a:prstClr val="white"/>
                </a:solidFill>
                <a:cs typeface="Arial" panose="020B0604020202020204" pitchFamily="34" charset="0"/>
              </a:rPr>
              <a:t>tích</a:t>
            </a:r>
            <a:endParaRPr lang="vi-VN" sz="3200" b="1" dirty="0">
              <a:solidFill>
                <a:prstClr val="white"/>
              </a:solidFill>
              <a:cs typeface="Arial" panose="020B0604020202020204" pitchFamily="34" charset="0"/>
            </a:endParaRPr>
          </a:p>
        </p:txBody>
      </p:sp>
      <p:grpSp>
        <p:nvGrpSpPr>
          <p:cNvPr id="22" name="Group 21">
            <a:extLst>
              <a:ext uri="{FF2B5EF4-FFF2-40B4-BE49-F238E27FC236}">
                <a16:creationId xmlns:a16="http://schemas.microsoft.com/office/drawing/2014/main" id="{819A7BE2-0483-0770-0859-DB76B8D96823}"/>
              </a:ext>
            </a:extLst>
          </p:cNvPr>
          <p:cNvGrpSpPr/>
          <p:nvPr/>
        </p:nvGrpSpPr>
        <p:grpSpPr>
          <a:xfrm>
            <a:off x="8676258" y="3464023"/>
            <a:ext cx="1991281" cy="523220"/>
            <a:chOff x="6458108" y="2220740"/>
            <a:chExt cx="1991281" cy="523220"/>
          </a:xfrm>
        </p:grpSpPr>
        <p:sp>
          <p:nvSpPr>
            <p:cNvPr id="3" name="Rectangle 2">
              <a:extLst>
                <a:ext uri="{FF2B5EF4-FFF2-40B4-BE49-F238E27FC236}">
                  <a16:creationId xmlns:a16="http://schemas.microsoft.com/office/drawing/2014/main" id="{655A2694-1FA1-1EB7-E567-48794BFB5BA7}"/>
                </a:ext>
              </a:extLst>
            </p:cNvPr>
            <p:cNvSpPr/>
            <p:nvPr/>
          </p:nvSpPr>
          <p:spPr>
            <a:xfrm>
              <a:off x="6458108" y="2343807"/>
              <a:ext cx="273269" cy="277086"/>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2">
              <a:extLst>
                <a:ext uri="{FF2B5EF4-FFF2-40B4-BE49-F238E27FC236}">
                  <a16:creationId xmlns:a16="http://schemas.microsoft.com/office/drawing/2014/main" id="{5CD516A2-E134-D061-75D3-6BF647AA7666}"/>
                </a:ext>
              </a:extLst>
            </p:cNvPr>
            <p:cNvSpPr>
              <a:spLocks noChangeArrowheads="1"/>
            </p:cNvSpPr>
            <p:nvPr/>
          </p:nvSpPr>
          <p:spPr bwMode="auto">
            <a:xfrm>
              <a:off x="6735064" y="2220740"/>
              <a:ext cx="1714325" cy="523220"/>
            </a:xfrm>
            <a:prstGeom prst="rect">
              <a:avLst/>
            </a:prstGeom>
            <a:noFill/>
            <a:ln>
              <a:noFill/>
            </a:ln>
            <a:effectLst/>
          </p:spPr>
          <p:txBody>
            <a:bodyPr wrap="square">
              <a:spAutoFit/>
            </a:bodyPr>
            <a:lstStyle/>
            <a:p>
              <a:pPr algn="ctr"/>
              <a:r>
                <a:rPr lang="en-US" sz="2800" b="1" dirty="0">
                  <a:latin typeface="Times New Roman" panose="02020603050405020304" pitchFamily="18" charset="0"/>
                  <a:cs typeface="Times New Roman" panose="02020603050405020304" pitchFamily="18" charset="0"/>
                </a:rPr>
                <a:t>Than </a:t>
              </a:r>
              <a:r>
                <a:rPr lang="en-US" sz="2800" b="1" dirty="0" err="1">
                  <a:latin typeface="Times New Roman" panose="02020603050405020304" pitchFamily="18" charset="0"/>
                  <a:cs typeface="Times New Roman" panose="02020603050405020304" pitchFamily="18" charset="0"/>
                </a:rPr>
                <a:t>đá</a:t>
              </a:r>
              <a:endParaRPr lang="en-US" sz="2800" b="1" dirty="0">
                <a:latin typeface="Times New Roman" panose="02020603050405020304" pitchFamily="18" charset="0"/>
                <a:cs typeface="Times New Roman" panose="02020603050405020304" pitchFamily="18" charset="0"/>
              </a:endParaRPr>
            </a:p>
          </p:txBody>
        </p:sp>
      </p:grpSp>
      <p:grpSp>
        <p:nvGrpSpPr>
          <p:cNvPr id="23" name="Group 22">
            <a:extLst>
              <a:ext uri="{FF2B5EF4-FFF2-40B4-BE49-F238E27FC236}">
                <a16:creationId xmlns:a16="http://schemas.microsoft.com/office/drawing/2014/main" id="{B9A8E8DF-67DA-832E-4E1B-588179064D6C}"/>
              </a:ext>
            </a:extLst>
          </p:cNvPr>
          <p:cNvGrpSpPr/>
          <p:nvPr/>
        </p:nvGrpSpPr>
        <p:grpSpPr>
          <a:xfrm>
            <a:off x="8765016" y="5560233"/>
            <a:ext cx="1218599" cy="523220"/>
            <a:chOff x="6458108" y="2922081"/>
            <a:chExt cx="1218599" cy="523220"/>
          </a:xfrm>
        </p:grpSpPr>
        <p:sp>
          <p:nvSpPr>
            <p:cNvPr id="13" name="Isosceles Triangle 12">
              <a:extLst>
                <a:ext uri="{FF2B5EF4-FFF2-40B4-BE49-F238E27FC236}">
                  <a16:creationId xmlns:a16="http://schemas.microsoft.com/office/drawing/2014/main" id="{4FA0180A-CABC-DFE4-E8CB-7424338E476A}"/>
                </a:ext>
              </a:extLst>
            </p:cNvPr>
            <p:cNvSpPr/>
            <p:nvPr/>
          </p:nvSpPr>
          <p:spPr>
            <a:xfrm>
              <a:off x="6458108" y="3025868"/>
              <a:ext cx="336331" cy="315646"/>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2">
              <a:extLst>
                <a:ext uri="{FF2B5EF4-FFF2-40B4-BE49-F238E27FC236}">
                  <a16:creationId xmlns:a16="http://schemas.microsoft.com/office/drawing/2014/main" id="{22C732B5-1D35-CABC-D840-A0607D74B45F}"/>
                </a:ext>
              </a:extLst>
            </p:cNvPr>
            <p:cNvSpPr>
              <a:spLocks noChangeArrowheads="1"/>
            </p:cNvSpPr>
            <p:nvPr/>
          </p:nvSpPr>
          <p:spPr bwMode="auto">
            <a:xfrm>
              <a:off x="6731377" y="2922081"/>
              <a:ext cx="945330" cy="523220"/>
            </a:xfrm>
            <a:prstGeom prst="rect">
              <a:avLst/>
            </a:prstGeom>
            <a:noFill/>
            <a:ln>
              <a:noFill/>
            </a:ln>
            <a:effectLst/>
          </p:spPr>
          <p:txBody>
            <a:bodyPr wrap="square">
              <a:spAutoFit/>
            </a:bodyPr>
            <a:lstStyle/>
            <a:p>
              <a:pPr algn="ctr"/>
              <a:r>
                <a:rPr lang="en-US" sz="2800" b="1" dirty="0" err="1">
                  <a:latin typeface="Times New Roman" panose="02020603050405020304" pitchFamily="18" charset="0"/>
                  <a:cs typeface="Times New Roman" panose="02020603050405020304" pitchFamily="18" charset="0"/>
                </a:rPr>
                <a:t>Sắt</a:t>
              </a:r>
              <a:endParaRPr lang="en-US" sz="2800" b="1" dirty="0">
                <a:latin typeface="Times New Roman" panose="02020603050405020304" pitchFamily="18" charset="0"/>
                <a:cs typeface="Times New Roman" panose="02020603050405020304" pitchFamily="18" charset="0"/>
              </a:endParaRPr>
            </a:p>
          </p:txBody>
        </p:sp>
      </p:grpSp>
      <p:grpSp>
        <p:nvGrpSpPr>
          <p:cNvPr id="24" name="Group 23">
            <a:extLst>
              <a:ext uri="{FF2B5EF4-FFF2-40B4-BE49-F238E27FC236}">
                <a16:creationId xmlns:a16="http://schemas.microsoft.com/office/drawing/2014/main" id="{66FAB1C0-B783-E2D2-D40A-EF94404FADB0}"/>
              </a:ext>
            </a:extLst>
          </p:cNvPr>
          <p:cNvGrpSpPr/>
          <p:nvPr/>
        </p:nvGrpSpPr>
        <p:grpSpPr>
          <a:xfrm>
            <a:off x="8668558" y="4848006"/>
            <a:ext cx="1945552" cy="534953"/>
            <a:chOff x="6395046" y="3611689"/>
            <a:chExt cx="1945552" cy="534953"/>
          </a:xfrm>
        </p:grpSpPr>
        <p:sp>
          <p:nvSpPr>
            <p:cNvPr id="15" name="Star: 5 Points 14">
              <a:extLst>
                <a:ext uri="{FF2B5EF4-FFF2-40B4-BE49-F238E27FC236}">
                  <a16:creationId xmlns:a16="http://schemas.microsoft.com/office/drawing/2014/main" id="{2CD5632E-D06D-2BF2-2501-05B4064DE4AF}"/>
                </a:ext>
              </a:extLst>
            </p:cNvPr>
            <p:cNvSpPr/>
            <p:nvPr/>
          </p:nvSpPr>
          <p:spPr>
            <a:xfrm>
              <a:off x="6395046" y="3611689"/>
              <a:ext cx="399393" cy="431260"/>
            </a:xfrm>
            <a:prstGeom prst="star5">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2">
              <a:extLst>
                <a:ext uri="{FF2B5EF4-FFF2-40B4-BE49-F238E27FC236}">
                  <a16:creationId xmlns:a16="http://schemas.microsoft.com/office/drawing/2014/main" id="{DAB53508-9355-8032-5A58-EB1E9E83D852}"/>
                </a:ext>
              </a:extLst>
            </p:cNvPr>
            <p:cNvSpPr>
              <a:spLocks noChangeArrowheads="1"/>
            </p:cNvSpPr>
            <p:nvPr/>
          </p:nvSpPr>
          <p:spPr bwMode="auto">
            <a:xfrm>
              <a:off x="6626273" y="3623422"/>
              <a:ext cx="1714325" cy="523220"/>
            </a:xfrm>
            <a:prstGeom prst="rect">
              <a:avLst/>
            </a:prstGeom>
            <a:noFill/>
            <a:ln>
              <a:noFill/>
            </a:ln>
            <a:effectLst/>
          </p:spPr>
          <p:txBody>
            <a:bodyPr wrap="square">
              <a:spAutoFit/>
            </a:bodyPr>
            <a:lstStyle/>
            <a:p>
              <a:pPr algn="ctr"/>
              <a:r>
                <a:rPr lang="en-US" sz="2800" b="1" dirty="0" err="1">
                  <a:latin typeface="Times New Roman" panose="02020603050405020304" pitchFamily="18" charset="0"/>
                  <a:cs typeface="Times New Roman" panose="02020603050405020304" pitchFamily="18" charset="0"/>
                </a:rPr>
                <a:t>Thủ</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đô</a:t>
              </a:r>
              <a:endParaRPr lang="en-US" sz="2800" b="1" dirty="0">
                <a:latin typeface="Times New Roman" panose="02020603050405020304" pitchFamily="18" charset="0"/>
                <a:cs typeface="Times New Roman" panose="02020603050405020304" pitchFamily="18" charset="0"/>
              </a:endParaRPr>
            </a:p>
          </p:txBody>
        </p:sp>
      </p:grpSp>
      <p:grpSp>
        <p:nvGrpSpPr>
          <p:cNvPr id="25" name="Group 24">
            <a:extLst>
              <a:ext uri="{FF2B5EF4-FFF2-40B4-BE49-F238E27FC236}">
                <a16:creationId xmlns:a16="http://schemas.microsoft.com/office/drawing/2014/main" id="{BBDFD4D3-AC28-F786-22AB-DAB0E727D932}"/>
              </a:ext>
            </a:extLst>
          </p:cNvPr>
          <p:cNvGrpSpPr/>
          <p:nvPr/>
        </p:nvGrpSpPr>
        <p:grpSpPr>
          <a:xfrm>
            <a:off x="8721987" y="4119272"/>
            <a:ext cx="3451436" cy="523220"/>
            <a:chOff x="6458108" y="4324763"/>
            <a:chExt cx="3451436" cy="523220"/>
          </a:xfrm>
        </p:grpSpPr>
        <p:cxnSp>
          <p:nvCxnSpPr>
            <p:cNvPr id="18" name="Straight Connector 17">
              <a:extLst>
                <a:ext uri="{FF2B5EF4-FFF2-40B4-BE49-F238E27FC236}">
                  <a16:creationId xmlns:a16="http://schemas.microsoft.com/office/drawing/2014/main" id="{57899663-4C3C-EE66-260D-2EACDBD5FFA2}"/>
                </a:ext>
              </a:extLst>
            </p:cNvPr>
            <p:cNvCxnSpPr/>
            <p:nvPr/>
          </p:nvCxnSpPr>
          <p:spPr>
            <a:xfrm>
              <a:off x="6458108" y="4665725"/>
              <a:ext cx="144567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2">
              <a:extLst>
                <a:ext uri="{FF2B5EF4-FFF2-40B4-BE49-F238E27FC236}">
                  <a16:creationId xmlns:a16="http://schemas.microsoft.com/office/drawing/2014/main" id="{C5C97843-F0A4-4B54-0595-7809EF4447A0}"/>
                </a:ext>
              </a:extLst>
            </p:cNvPr>
            <p:cNvSpPr>
              <a:spLocks noChangeArrowheads="1"/>
            </p:cNvSpPr>
            <p:nvPr/>
          </p:nvSpPr>
          <p:spPr bwMode="auto">
            <a:xfrm>
              <a:off x="7767501" y="4324763"/>
              <a:ext cx="2142043" cy="523220"/>
            </a:xfrm>
            <a:prstGeom prst="rect">
              <a:avLst/>
            </a:prstGeom>
            <a:noFill/>
            <a:ln>
              <a:noFill/>
            </a:ln>
            <a:effectLst/>
          </p:spPr>
          <p:txBody>
            <a:bodyPr wrap="square">
              <a:spAutoFit/>
            </a:bodyPr>
            <a:lstStyle/>
            <a:p>
              <a:pPr algn="ctr"/>
              <a:r>
                <a:rPr lang="en-US" sz="2800" b="1" dirty="0" err="1">
                  <a:latin typeface="Times New Roman" panose="02020603050405020304" pitchFamily="18" charset="0"/>
                  <a:cs typeface="Times New Roman" panose="02020603050405020304" pitchFamily="18" charset="0"/>
                </a:rPr>
                <a:t>Đường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sắt</a:t>
              </a:r>
              <a:endParaRPr lang="en-US" sz="2800" b="1" dirty="0">
                <a:latin typeface="Times New Roman" panose="02020603050405020304" pitchFamily="18" charset="0"/>
                <a:cs typeface="Times New Roman" panose="02020603050405020304" pitchFamily="18" charset="0"/>
              </a:endParaRPr>
            </a:p>
          </p:txBody>
        </p:sp>
      </p:grpSp>
      <p:grpSp>
        <p:nvGrpSpPr>
          <p:cNvPr id="26" name="Group 25">
            <a:extLst>
              <a:ext uri="{FF2B5EF4-FFF2-40B4-BE49-F238E27FC236}">
                <a16:creationId xmlns:a16="http://schemas.microsoft.com/office/drawing/2014/main" id="{521777FE-BC5E-00F0-F147-8FA5C30B8DFF}"/>
              </a:ext>
            </a:extLst>
          </p:cNvPr>
          <p:cNvGrpSpPr/>
          <p:nvPr/>
        </p:nvGrpSpPr>
        <p:grpSpPr>
          <a:xfrm>
            <a:off x="8473233" y="2662209"/>
            <a:ext cx="3791678" cy="523220"/>
            <a:chOff x="6458108" y="5026892"/>
            <a:chExt cx="3791678" cy="523220"/>
          </a:xfrm>
        </p:grpSpPr>
        <p:sp>
          <p:nvSpPr>
            <p:cNvPr id="20" name="Rectangle 19">
              <a:extLst>
                <a:ext uri="{FF2B5EF4-FFF2-40B4-BE49-F238E27FC236}">
                  <a16:creationId xmlns:a16="http://schemas.microsoft.com/office/drawing/2014/main" id="{5277F4F3-E53A-8FA8-4421-1D2181B24261}"/>
                </a:ext>
              </a:extLst>
            </p:cNvPr>
            <p:cNvSpPr/>
            <p:nvPr/>
          </p:nvSpPr>
          <p:spPr>
            <a:xfrm>
              <a:off x="6458108" y="5129384"/>
              <a:ext cx="657395" cy="283444"/>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2">
              <a:extLst>
                <a:ext uri="{FF2B5EF4-FFF2-40B4-BE49-F238E27FC236}">
                  <a16:creationId xmlns:a16="http://schemas.microsoft.com/office/drawing/2014/main" id="{2402A985-E35F-CBCC-7E77-4ACA8AB4CCD2}"/>
                </a:ext>
              </a:extLst>
            </p:cNvPr>
            <p:cNvSpPr>
              <a:spLocks noChangeArrowheads="1"/>
            </p:cNvSpPr>
            <p:nvPr/>
          </p:nvSpPr>
          <p:spPr bwMode="auto">
            <a:xfrm>
              <a:off x="6994869" y="5026892"/>
              <a:ext cx="3254917" cy="523220"/>
            </a:xfrm>
            <a:prstGeom prst="rect">
              <a:avLst/>
            </a:prstGeom>
            <a:noFill/>
            <a:ln>
              <a:noFill/>
            </a:ln>
            <a:effectLst/>
          </p:spPr>
          <p:txBody>
            <a:bodyPr wrap="square">
              <a:spAutoFit/>
            </a:bodyPr>
            <a:lstStyle/>
            <a:p>
              <a:pPr algn="ctr"/>
              <a:r>
                <a:rPr lang="en-US" sz="2800" b="1" dirty="0">
                  <a:latin typeface="Times New Roman" panose="02020603050405020304" pitchFamily="18" charset="0"/>
                  <a:cs typeface="Times New Roman" panose="02020603050405020304" pitchFamily="18" charset="0"/>
                </a:rPr>
                <a:t>1000 – 3000 </a:t>
              </a:r>
              <a:r>
                <a:rPr lang="en-US" sz="2800" b="1" dirty="0" err="1">
                  <a:latin typeface="Times New Roman" panose="02020603050405020304" pitchFamily="18" charset="0"/>
                  <a:cs typeface="Times New Roman" panose="02020603050405020304" pitchFamily="18" charset="0"/>
                </a:rPr>
                <a:t>người</a:t>
              </a:r>
              <a:endParaRPr lang="en-US" sz="28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38565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grpId="0" nodeType="withEffect">
                                  <p:stCondLst>
                                    <p:cond delay="0"/>
                                  </p:stCondLst>
                                  <p:iterate type="lt">
                                    <p:tmPct val="0"/>
                                  </p:iterate>
                                  <p:childTnLst>
                                    <p:animClr clrSpc="hsl" dir="cw">
                                      <p:cBhvr override="childStyle">
                                        <p:cTn id="6" dur="500" fill="hold"/>
                                        <p:tgtEl>
                                          <p:spTgt spid="4"/>
                                        </p:tgtEl>
                                        <p:attrNameLst>
                                          <p:attrName>style.color</p:attrName>
                                        </p:attrNameLst>
                                      </p:cBhvr>
                                      <p:by>
                                        <p:hsl h="7200000" s="0" l="0"/>
                                      </p:by>
                                    </p:animClr>
                                    <p:animClr clrSpc="hsl" dir="cw">
                                      <p:cBhvr>
                                        <p:cTn id="7" dur="500" fill="hold"/>
                                        <p:tgtEl>
                                          <p:spTgt spid="4"/>
                                        </p:tgtEl>
                                        <p:attrNameLst>
                                          <p:attrName>fillcolor</p:attrName>
                                        </p:attrNameLst>
                                      </p:cBhvr>
                                      <p:by>
                                        <p:hsl h="7200000" s="0" l="0"/>
                                      </p:by>
                                    </p:animClr>
                                    <p:animClr clrSpc="hsl" dir="cw">
                                      <p:cBhvr>
                                        <p:cTn id="8" dur="500" fill="hold"/>
                                        <p:tgtEl>
                                          <p:spTgt spid="4"/>
                                        </p:tgtEl>
                                        <p:attrNameLst>
                                          <p:attrName>stroke.color</p:attrName>
                                        </p:attrNameLst>
                                      </p:cBhvr>
                                      <p:by>
                                        <p:hsl h="7200000" s="0" l="0"/>
                                      </p:by>
                                    </p:animClr>
                                    <p:set>
                                      <p:cBhvr>
                                        <p:cTn id="9" dur="500" fill="hold"/>
                                        <p:tgtEl>
                                          <p:spTgt spid="4"/>
                                        </p:tgtEl>
                                        <p:attrNameLst>
                                          <p:attrName>fill.type</p:attrName>
                                        </p:attrNameLst>
                                      </p:cBhvr>
                                      <p:to>
                                        <p:strVal val="solid"/>
                                      </p:to>
                                    </p:set>
                                  </p:childTnLst>
                                </p:cTn>
                              </p:par>
                              <p:par>
                                <p:cTn id="10" presetID="23" presetClass="emph" presetSubtype="0" fill="hold" grpId="0" nodeType="withEffect">
                                  <p:stCondLst>
                                    <p:cond delay="0"/>
                                  </p:stCondLst>
                                  <p:childTnLst>
                                    <p:animClr clrSpc="hsl" dir="cw">
                                      <p:cBhvr override="childStyle">
                                        <p:cTn id="11" dur="500" fill="hold"/>
                                        <p:tgtEl>
                                          <p:spTgt spid="5"/>
                                        </p:tgtEl>
                                        <p:attrNameLst>
                                          <p:attrName>style.color</p:attrName>
                                        </p:attrNameLst>
                                      </p:cBhvr>
                                      <p:by>
                                        <p:hsl h="10842353" s="0" l="0"/>
                                      </p:by>
                                    </p:animClr>
                                    <p:animClr clrSpc="hsl" dir="cw">
                                      <p:cBhvr>
                                        <p:cTn id="12" dur="500" fill="hold"/>
                                        <p:tgtEl>
                                          <p:spTgt spid="5"/>
                                        </p:tgtEl>
                                        <p:attrNameLst>
                                          <p:attrName>fillcolor</p:attrName>
                                        </p:attrNameLst>
                                      </p:cBhvr>
                                      <p:by>
                                        <p:hsl h="10842353" s="0" l="0"/>
                                      </p:by>
                                    </p:animClr>
                                    <p:animClr clrSpc="hsl" dir="cw">
                                      <p:cBhvr>
                                        <p:cTn id="13" dur="500" fill="hold"/>
                                        <p:tgtEl>
                                          <p:spTgt spid="5"/>
                                        </p:tgtEl>
                                        <p:attrNameLst>
                                          <p:attrName>stroke.color</p:attrName>
                                        </p:attrNameLst>
                                      </p:cBhvr>
                                      <p:by>
                                        <p:hsl h="10842353" s="0" l="0"/>
                                      </p:by>
                                    </p:animClr>
                                    <p:set>
                                      <p:cBhvr>
                                        <p:cTn id="14" dur="500" fill="hold"/>
                                        <p:tgtEl>
                                          <p:spTgt spid="5"/>
                                        </p:tgtEl>
                                        <p:attrNameLst>
                                          <p:attrName>fill.type</p:attrName>
                                        </p:attrNameLst>
                                      </p:cBhvr>
                                      <p:to>
                                        <p:strVal val="solid"/>
                                      </p:to>
                                    </p:set>
                                  </p:childTnLst>
                                </p:cTn>
                              </p:par>
                              <p:par>
                                <p:cTn id="15" presetID="22" presetClass="emph" presetSubtype="0" fill="hold" grpId="0" nodeType="withEffect">
                                  <p:stCondLst>
                                    <p:cond delay="0"/>
                                  </p:stCondLst>
                                  <p:childTnLst>
                                    <p:animClr clrSpc="hsl" dir="cw">
                                      <p:cBhvr override="childStyle">
                                        <p:cTn id="16" dur="500" fill="hold"/>
                                        <p:tgtEl>
                                          <p:spTgt spid="6"/>
                                        </p:tgtEl>
                                        <p:attrNameLst>
                                          <p:attrName>style.color</p:attrName>
                                        </p:attrNameLst>
                                      </p:cBhvr>
                                      <p:by>
                                        <p:hsl h="-7200000" s="0" l="0"/>
                                      </p:by>
                                    </p:animClr>
                                    <p:animClr clrSpc="hsl" dir="cw">
                                      <p:cBhvr>
                                        <p:cTn id="17" dur="500" fill="hold"/>
                                        <p:tgtEl>
                                          <p:spTgt spid="6"/>
                                        </p:tgtEl>
                                        <p:attrNameLst>
                                          <p:attrName>fillcolor</p:attrName>
                                        </p:attrNameLst>
                                      </p:cBhvr>
                                      <p:by>
                                        <p:hsl h="-7200000" s="0" l="0"/>
                                      </p:by>
                                    </p:animClr>
                                    <p:animClr clrSpc="hsl" dir="cw">
                                      <p:cBhvr>
                                        <p:cTn id="18" dur="500" fill="hold"/>
                                        <p:tgtEl>
                                          <p:spTgt spid="6"/>
                                        </p:tgtEl>
                                        <p:attrNameLst>
                                          <p:attrName>stroke.color</p:attrName>
                                        </p:attrNameLst>
                                      </p:cBhvr>
                                      <p:by>
                                        <p:hsl h="-7200000" s="0" l="0"/>
                                      </p:by>
                                    </p:animClr>
                                    <p:set>
                                      <p:cBhvr>
                                        <p:cTn id="19" dur="500" fill="hold"/>
                                        <p:tgtEl>
                                          <p:spTgt spid="6"/>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50" presetClass="path" presetSubtype="0" accel="50000" decel="50000" fill="hold" nodeType="clickEffect">
                                  <p:stCondLst>
                                    <p:cond delay="0"/>
                                  </p:stCondLst>
                                  <p:childTnLst>
                                    <p:animMotion origin="layout" path="M -6.25E-7 1.11111E-6 L -0.14492 1.11111E-6 C -0.2099 1.11111E-6 -0.28958 0.11319 -0.28958 0.20532 L -0.28958 0.41088 " pathEditMode="relative" rAng="0" ptsTypes="AAAA">
                                      <p:cBhvr>
                                        <p:cTn id="23" dur="2000" fill="hold"/>
                                        <p:tgtEl>
                                          <p:spTgt spid="26"/>
                                        </p:tgtEl>
                                        <p:attrNameLst>
                                          <p:attrName>ppt_x</p:attrName>
                                          <p:attrName>ppt_y</p:attrName>
                                        </p:attrNameLst>
                                      </p:cBhvr>
                                      <p:rCtr x="-14479" y="20532"/>
                                    </p:animMotion>
                                  </p:childTnLst>
                                </p:cTn>
                              </p:par>
                            </p:childTnLst>
                          </p:cTn>
                        </p:par>
                      </p:childTnLst>
                    </p:cTn>
                  </p:par>
                  <p:par>
                    <p:cTn id="24" fill="hold">
                      <p:stCondLst>
                        <p:cond delay="indefinite"/>
                      </p:stCondLst>
                      <p:childTnLst>
                        <p:par>
                          <p:cTn id="25" fill="hold">
                            <p:stCondLst>
                              <p:cond delay="0"/>
                            </p:stCondLst>
                            <p:childTnLst>
                              <p:par>
                                <p:cTn id="26" presetID="50" presetClass="path" presetSubtype="0" accel="50000" decel="50000" fill="hold" nodeType="clickEffect">
                                  <p:stCondLst>
                                    <p:cond delay="0"/>
                                  </p:stCondLst>
                                  <p:childTnLst>
                                    <p:animMotion origin="layout" path="M 8.33333E-7 2.96296E-6 L -0.14662 2.96296E-6 C -0.2125 2.96296E-6 -0.29323 -0.03125 -0.29323 -0.05625 L -0.29323 -0.11227 " pathEditMode="relative" rAng="0" ptsTypes="AAAA">
                                      <p:cBhvr>
                                        <p:cTn id="27" dur="2000" fill="hold"/>
                                        <p:tgtEl>
                                          <p:spTgt spid="22"/>
                                        </p:tgtEl>
                                        <p:attrNameLst>
                                          <p:attrName>ppt_x</p:attrName>
                                          <p:attrName>ppt_y</p:attrName>
                                        </p:attrNameLst>
                                      </p:cBhvr>
                                      <p:rCtr x="-14661" y="-5625"/>
                                    </p:animMotion>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1.04167E-6 2.59259E-6 L -0.31094 -0.01852 " pathEditMode="relative" rAng="0" ptsTypes="AA">
                                      <p:cBhvr>
                                        <p:cTn id="31" dur="2000" fill="hold"/>
                                        <p:tgtEl>
                                          <p:spTgt spid="25"/>
                                        </p:tgtEl>
                                        <p:attrNameLst>
                                          <p:attrName>ppt_x</p:attrName>
                                          <p:attrName>ppt_y</p:attrName>
                                        </p:attrNameLst>
                                      </p:cBhvr>
                                      <p:rCtr x="-15547" y="-926"/>
                                    </p:animMotion>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nodeType="clickEffect">
                                  <p:stCondLst>
                                    <p:cond delay="0"/>
                                  </p:stCondLst>
                                  <p:childTnLst>
                                    <p:animMotion origin="layout" path="M 4.79167E-6 -3.33333E-6 L -0.29076 -0.24074 " pathEditMode="relative" rAng="0" ptsTypes="AA">
                                      <p:cBhvr>
                                        <p:cTn id="35" dur="2000" fill="hold"/>
                                        <p:tgtEl>
                                          <p:spTgt spid="24"/>
                                        </p:tgtEl>
                                        <p:attrNameLst>
                                          <p:attrName>ppt_x</p:attrName>
                                          <p:attrName>ppt_y</p:attrName>
                                        </p:attrNameLst>
                                      </p:cBhvr>
                                      <p:rCtr x="-14544" y="-12037"/>
                                    </p:animMotion>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nodeType="clickEffect">
                                  <p:stCondLst>
                                    <p:cond delay="0"/>
                                  </p:stCondLst>
                                  <p:childTnLst>
                                    <p:animMotion origin="layout" path="M -2.08333E-7 -2.59259E-6 L -0.30312 -0.4949 " pathEditMode="relative" rAng="0" ptsTypes="AA">
                                      <p:cBhvr>
                                        <p:cTn id="39" dur="2000" fill="hold"/>
                                        <p:tgtEl>
                                          <p:spTgt spid="23"/>
                                        </p:tgtEl>
                                        <p:attrNameLst>
                                          <p:attrName>ppt_x</p:attrName>
                                          <p:attrName>ppt_y</p:attrName>
                                        </p:attrNameLst>
                                      </p:cBhvr>
                                      <p:rCtr x="-15156" y="-2474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4480A142-FCFD-45C1-B553-89E5A7B38C72}"/>
              </a:ext>
            </a:extLst>
          </p:cNvPr>
          <p:cNvSpPr>
            <a:spLocks noChangeArrowheads="1"/>
          </p:cNvSpPr>
          <p:nvPr/>
        </p:nvSpPr>
        <p:spPr bwMode="auto">
          <a:xfrm>
            <a:off x="167638" y="830876"/>
            <a:ext cx="11856724" cy="954107"/>
          </a:xfrm>
          <a:prstGeom prst="rect">
            <a:avLst/>
          </a:prstGeom>
          <a:noFill/>
          <a:ln>
            <a:noFill/>
          </a:ln>
          <a:effectLst/>
        </p:spPr>
        <p:txBody>
          <a:bodyPr wrap="square">
            <a:spAutoFit/>
          </a:bodyPr>
          <a:lstStyle/>
          <a:p>
            <a:pPr algn="ctr"/>
            <a:r>
              <a:rPr lang="en-US" sz="2800" b="1" dirty="0">
                <a:latin typeface="Times New Roman" panose="02020603050405020304" pitchFamily="18" charset="0"/>
                <a:cs typeface="Times New Roman" panose="02020603050405020304" pitchFamily="18" charset="0"/>
              </a:rPr>
              <a:t> Cho </a:t>
            </a:r>
            <a:r>
              <a:rPr lang="en-US" sz="2800" b="1" dirty="0" err="1">
                <a:latin typeface="Times New Roman" panose="02020603050405020304" pitchFamily="18" charset="0"/>
                <a:cs typeface="Times New Roman" panose="02020603050405020304" pitchFamily="18" charset="0"/>
              </a:rPr>
              <a:t>biết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chú</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chính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chú</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nhiên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ít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nhất</a:t>
            </a:r>
            <a:r>
              <a:rPr lang="en-US" sz="2800" b="1" dirty="0">
                <a:latin typeface="Times New Roman" panose="02020603050405020304" pitchFamily="18" charset="0"/>
                <a:cs typeface="Times New Roman" panose="02020603050405020304" pitchFamily="18" charset="0"/>
              </a:rPr>
              <a:t> 3 </a:t>
            </a:r>
            <a:r>
              <a:rPr lang="en-US" sz="2800" b="1" dirty="0" err="1">
                <a:latin typeface="Times New Roman" panose="02020603050405020304" pitchFamily="18" charset="0"/>
                <a:cs typeface="Times New Roman" panose="02020603050405020304" pitchFamily="18" charset="0"/>
              </a:rPr>
              <a:t>đối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tượng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được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hiện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mỗi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đó</a:t>
            </a:r>
            <a:r>
              <a:rPr lang="en-US" sz="2800" b="1" dirty="0">
                <a:latin typeface="Times New Roman" panose="02020603050405020304" pitchFamily="18" charset="0"/>
                <a:cs typeface="Times New Roman" panose="02020603050405020304" pitchFamily="18" charset="0"/>
              </a:rPr>
              <a:t>.</a:t>
            </a:r>
          </a:p>
        </p:txBody>
      </p:sp>
      <p:pic>
        <p:nvPicPr>
          <p:cNvPr id="8" name="Picture 7" descr="Timeline&#10;&#10;Description automatically generated">
            <a:extLst>
              <a:ext uri="{FF2B5EF4-FFF2-40B4-BE49-F238E27FC236}">
                <a16:creationId xmlns:a16="http://schemas.microsoft.com/office/drawing/2014/main" id="{F99035D4-9E0A-4AFB-8083-94A8A68525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770" y="2640740"/>
            <a:ext cx="4750843" cy="4223390"/>
          </a:xfrm>
          <a:prstGeom prst="rect">
            <a:avLst/>
          </a:prstGeom>
        </p:spPr>
      </p:pic>
      <p:pic>
        <p:nvPicPr>
          <p:cNvPr id="18" name="Picture 17" descr="Graphical user interface, application&#10;&#10;Description automatically generated with medium confidence">
            <a:extLst>
              <a:ext uri="{FF2B5EF4-FFF2-40B4-BE49-F238E27FC236}">
                <a16:creationId xmlns:a16="http://schemas.microsoft.com/office/drawing/2014/main" id="{BF67D2BC-E377-4C38-BA18-F9D15A4AAA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6535" y="2672665"/>
            <a:ext cx="4885242" cy="4223389"/>
          </a:xfrm>
          <a:prstGeom prst="rect">
            <a:avLst/>
          </a:prstGeom>
        </p:spPr>
      </p:pic>
      <p:sp>
        <p:nvSpPr>
          <p:cNvPr id="20" name="Diamond 19">
            <a:extLst>
              <a:ext uri="{FF2B5EF4-FFF2-40B4-BE49-F238E27FC236}">
                <a16:creationId xmlns:a16="http://schemas.microsoft.com/office/drawing/2014/main" id="{685AC929-4939-45EB-B664-56E784FC51E6}"/>
              </a:ext>
            </a:extLst>
          </p:cNvPr>
          <p:cNvSpPr/>
          <p:nvPr/>
        </p:nvSpPr>
        <p:spPr>
          <a:xfrm>
            <a:off x="687771" y="2145796"/>
            <a:ext cx="643319" cy="626295"/>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9Slide03 SVN-PF Din Text Pro C" panose="02000506020000020004" pitchFamily="2" charset="0"/>
              </a:rPr>
              <a:t>1</a:t>
            </a:r>
          </a:p>
        </p:txBody>
      </p:sp>
      <p:sp>
        <p:nvSpPr>
          <p:cNvPr id="21" name="Diamond 20">
            <a:extLst>
              <a:ext uri="{FF2B5EF4-FFF2-40B4-BE49-F238E27FC236}">
                <a16:creationId xmlns:a16="http://schemas.microsoft.com/office/drawing/2014/main" id="{97AF6E73-973B-4E88-BE78-9B0ECD4E6E38}"/>
              </a:ext>
            </a:extLst>
          </p:cNvPr>
          <p:cNvSpPr/>
          <p:nvPr/>
        </p:nvSpPr>
        <p:spPr>
          <a:xfrm>
            <a:off x="6587011" y="2080877"/>
            <a:ext cx="643319" cy="626295"/>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9Slide03 SVN-PF Din Text Pro C" panose="02000506020000020004" pitchFamily="2" charset="0"/>
              </a:rPr>
              <a:t>2</a:t>
            </a:r>
          </a:p>
        </p:txBody>
      </p:sp>
      <p:sp>
        <p:nvSpPr>
          <p:cNvPr id="23" name="TextBox 22">
            <a:extLst>
              <a:ext uri="{FF2B5EF4-FFF2-40B4-BE49-F238E27FC236}">
                <a16:creationId xmlns:a16="http://schemas.microsoft.com/office/drawing/2014/main" id="{790B6E9F-DC71-4C1D-9487-8637F336AE3C}"/>
              </a:ext>
            </a:extLst>
          </p:cNvPr>
          <p:cNvSpPr txBox="1"/>
          <p:nvPr/>
        </p:nvSpPr>
        <p:spPr>
          <a:xfrm>
            <a:off x="7230330" y="1747749"/>
            <a:ext cx="3540926" cy="954107"/>
          </a:xfrm>
          <a:prstGeom prst="rect">
            <a:avLst/>
          </a:prstGeom>
          <a:solidFill>
            <a:schemeClr val="accent4">
              <a:lumMod val="20000"/>
              <a:lumOff val="80000"/>
            </a:schemeClr>
          </a:solidFill>
        </p:spPr>
        <p:txBody>
          <a:bodyPr wrap="square">
            <a:spAutoFit/>
          </a:bodyPr>
          <a:lstStyle/>
          <a:p>
            <a:pPr algn="ctr"/>
            <a:r>
              <a:rPr lang="en-US" sz="2800" b="1" dirty="0" err="1">
                <a:latin typeface="Times New Roman" panose="02020603050405020304" pitchFamily="18" charset="0"/>
                <a:cs typeface="Times New Roman" panose="02020603050405020304" pitchFamily="18" charset="0"/>
              </a:rPr>
              <a:t>Bảng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chú</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chính</a:t>
            </a:r>
            <a:endParaRPr lang="en-US" sz="2800" b="1"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2764AD2C-B647-498E-95CD-E3EF8C297A8D}"/>
              </a:ext>
            </a:extLst>
          </p:cNvPr>
          <p:cNvSpPr txBox="1"/>
          <p:nvPr/>
        </p:nvSpPr>
        <p:spPr>
          <a:xfrm>
            <a:off x="1290842" y="1718558"/>
            <a:ext cx="3992489" cy="954107"/>
          </a:xfrm>
          <a:prstGeom prst="rect">
            <a:avLst/>
          </a:prstGeom>
          <a:solidFill>
            <a:schemeClr val="accent5">
              <a:lumMod val="20000"/>
              <a:lumOff val="80000"/>
            </a:schemeClr>
          </a:solidFill>
        </p:spPr>
        <p:txBody>
          <a:bodyPr wrap="square">
            <a:spAutoFit/>
          </a:bodyPr>
          <a:lstStyle/>
          <a:p>
            <a:pPr algn="ctr"/>
            <a:r>
              <a:rPr lang="en-US" sz="2800" b="1" dirty="0" err="1">
                <a:latin typeface="Times New Roman" panose="02020603050405020304" pitchFamily="18" charset="0"/>
                <a:cs typeface="Times New Roman" panose="02020603050405020304" pitchFamily="18" charset="0"/>
              </a:rPr>
              <a:t>Bảng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chú</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nhiên</a:t>
            </a:r>
            <a:endParaRPr lang="en-US" sz="2800" b="1" dirty="0">
              <a:latin typeface="Times New Roman" panose="02020603050405020304" pitchFamily="18" charset="0"/>
              <a:cs typeface="Times New Roman" panose="02020603050405020304" pitchFamily="18" charset="0"/>
            </a:endParaRPr>
          </a:p>
        </p:txBody>
      </p:sp>
      <p:sp>
        <p:nvSpPr>
          <p:cNvPr id="16" name="TextBox 4">
            <a:extLst>
              <a:ext uri="{FF2B5EF4-FFF2-40B4-BE49-F238E27FC236}">
                <a16:creationId xmlns:a16="http://schemas.microsoft.com/office/drawing/2014/main" id="{707AF023-EF67-B139-6E0E-D07673A27A12}"/>
              </a:ext>
            </a:extLst>
          </p:cNvPr>
          <p:cNvSpPr txBox="1"/>
          <p:nvPr/>
        </p:nvSpPr>
        <p:spPr>
          <a:xfrm>
            <a:off x="169679" y="78825"/>
            <a:ext cx="4336333" cy="584775"/>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n-US" sz="3200" b="1" dirty="0">
                <a:solidFill>
                  <a:srgbClr val="FF0000"/>
                </a:solidFill>
                <a:latin typeface="Times New Roman" panose="02020603050405020304" pitchFamily="18" charset="0"/>
                <a:cs typeface="Times New Roman" panose="02020603050405020304" pitchFamily="18" charset="0"/>
              </a:rPr>
              <a:t>b. </a:t>
            </a:r>
            <a:r>
              <a:rPr lang="en-US" sz="3200" b="1" dirty="0" err="1">
                <a:solidFill>
                  <a:srgbClr val="FF0000"/>
                </a:solidFill>
                <a:latin typeface="Times New Roman" panose="02020603050405020304" pitchFamily="18" charset="0"/>
                <a:cs typeface="Times New Roman" panose="02020603050405020304" pitchFamily="18" charset="0"/>
              </a:rPr>
              <a:t>Bảng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chú</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giải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bản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đồ</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6654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Right 5">
            <a:extLst>
              <a:ext uri="{FF2B5EF4-FFF2-40B4-BE49-F238E27FC236}">
                <a16:creationId xmlns:a16="http://schemas.microsoft.com/office/drawing/2014/main" id="{E5E56404-7BF4-482B-98E1-40F7843C8424}"/>
              </a:ext>
            </a:extLst>
          </p:cNvPr>
          <p:cNvSpPr/>
          <p:nvPr/>
        </p:nvSpPr>
        <p:spPr>
          <a:xfrm>
            <a:off x="454663" y="2658853"/>
            <a:ext cx="2475913" cy="2779542"/>
          </a:xfrm>
          <a:prstGeom prst="flowChartAlternateProcess">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Nhận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xét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về</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cách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sắp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xếp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thứ</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tự</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các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kí</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hiệu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trong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bảng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chú</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giải</a:t>
            </a:r>
            <a:r>
              <a:rPr lang="en-US" sz="2800" b="1" dirty="0">
                <a:latin typeface="Arial" panose="020B0604020202020204" pitchFamily="34" charset="0"/>
                <a:cs typeface="Arial" panose="020B0604020202020204" pitchFamily="34" charset="0"/>
              </a:rPr>
              <a:t>? </a:t>
            </a:r>
            <a:endParaRPr lang="vi-VN" sz="2800" b="1" dirty="0">
              <a:latin typeface="Arial" panose="020B0604020202020204" pitchFamily="34" charset="0"/>
              <a:cs typeface="Arial" panose="020B0604020202020204" pitchFamily="34" charset="0"/>
            </a:endParaRPr>
          </a:p>
        </p:txBody>
      </p:sp>
      <p:pic>
        <p:nvPicPr>
          <p:cNvPr id="10" name="Hình ảnh 9">
            <a:extLst>
              <a:ext uri="{FF2B5EF4-FFF2-40B4-BE49-F238E27FC236}">
                <a16:creationId xmlns:a16="http://schemas.microsoft.com/office/drawing/2014/main" id="{B35C59BA-8FD1-4BAF-9151-ADE67C9ABF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0057" y="2098084"/>
            <a:ext cx="8717280" cy="4681091"/>
          </a:xfrm>
          <a:prstGeom prst="rect">
            <a:avLst/>
          </a:prstGeom>
        </p:spPr>
      </p:pic>
      <p:sp>
        <p:nvSpPr>
          <p:cNvPr id="8" name="Wave 6">
            <a:extLst>
              <a:ext uri="{FF2B5EF4-FFF2-40B4-BE49-F238E27FC236}">
                <a16:creationId xmlns:a16="http://schemas.microsoft.com/office/drawing/2014/main" id="{BFF93773-E9CE-0ACE-1496-3E5BB9AFBBCB}"/>
              </a:ext>
            </a:extLst>
          </p:cNvPr>
          <p:cNvSpPr/>
          <p:nvPr/>
        </p:nvSpPr>
        <p:spPr>
          <a:xfrm>
            <a:off x="4972828" y="663600"/>
            <a:ext cx="5693527" cy="1620129"/>
          </a:xfrm>
          <a:prstGeom prst="horizontalScroll">
            <a:avLst/>
          </a:prstGeom>
          <a:solidFill>
            <a:schemeClr val="accent6">
              <a:lumMod val="20000"/>
              <a:lumOff val="80000"/>
            </a:schemeClr>
          </a:solidFill>
          <a:ln>
            <a:solidFill>
              <a:schemeClr val="tx1"/>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Times New Roman" panose="02020603050405020304" pitchFamily="18" charset="0"/>
                <a:cs typeface="Times New Roman" panose="02020603050405020304" pitchFamily="18" charset="0"/>
              </a:rPr>
              <a:t>Phụ</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thuộc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vào</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nội</a:t>
            </a:r>
            <a:r>
              <a:rPr lang="en-US" sz="3200" b="1" dirty="0">
                <a:solidFill>
                  <a:schemeClr val="tx1"/>
                </a:solidFill>
                <a:latin typeface="Times New Roman" panose="02020603050405020304" pitchFamily="18" charset="0"/>
                <a:cs typeface="Times New Roman" panose="02020603050405020304" pitchFamily="18" charset="0"/>
              </a:rPr>
              <a:t> dung </a:t>
            </a:r>
            <a:r>
              <a:rPr lang="en-US" sz="3200" b="1" dirty="0" err="1">
                <a:solidFill>
                  <a:schemeClr val="tx1"/>
                </a:solidFill>
                <a:latin typeface="Times New Roman" panose="02020603050405020304" pitchFamily="18" charset="0"/>
                <a:cs typeface="Times New Roman" panose="02020603050405020304" pitchFamily="18" charset="0"/>
              </a:rPr>
              <a:t>chính</a:t>
            </a:r>
            <a:endParaRPr lang="en-US" sz="3200" b="1" dirty="0">
              <a:solidFill>
                <a:schemeClr val="tx1"/>
              </a:solidFill>
              <a:latin typeface="Times New Roman" panose="02020603050405020304" pitchFamily="18" charset="0"/>
              <a:cs typeface="Times New Roman" panose="02020603050405020304" pitchFamily="18" charset="0"/>
            </a:endParaRPr>
          </a:p>
          <a:p>
            <a:pPr algn="ctr"/>
            <a:r>
              <a:rPr lang="en-US" sz="3200" b="1" dirty="0" err="1">
                <a:solidFill>
                  <a:schemeClr val="tx1"/>
                </a:solidFill>
                <a:latin typeface="Times New Roman" panose="02020603050405020304" pitchFamily="18" charset="0"/>
                <a:cs typeface="Times New Roman" panose="02020603050405020304" pitchFamily="18" charset="0"/>
              </a:rPr>
              <a:t>mà</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bản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đồ</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thể</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hiện</a:t>
            </a:r>
            <a:endParaRPr lang="vi-VN" sz="3200" b="1" dirty="0">
              <a:solidFill>
                <a:schemeClr val="tx1"/>
              </a:solidFill>
              <a:latin typeface="Times New Roman" panose="02020603050405020304" pitchFamily="18" charset="0"/>
              <a:cs typeface="Times New Roman" panose="02020603050405020304" pitchFamily="18" charset="0"/>
            </a:endParaRPr>
          </a:p>
        </p:txBody>
      </p:sp>
      <p:sp>
        <p:nvSpPr>
          <p:cNvPr id="2" name="TextBox 4">
            <a:extLst>
              <a:ext uri="{FF2B5EF4-FFF2-40B4-BE49-F238E27FC236}">
                <a16:creationId xmlns:a16="http://schemas.microsoft.com/office/drawing/2014/main" id="{12E19D28-85D0-FE2B-79DF-97440D7075EF}"/>
              </a:ext>
            </a:extLst>
          </p:cNvPr>
          <p:cNvSpPr txBox="1"/>
          <p:nvPr/>
        </p:nvSpPr>
        <p:spPr>
          <a:xfrm>
            <a:off x="151958" y="156797"/>
            <a:ext cx="4336333" cy="584775"/>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n-US" sz="3200" b="1" dirty="0">
                <a:solidFill>
                  <a:srgbClr val="FF0000"/>
                </a:solidFill>
                <a:latin typeface="Times New Roman" panose="02020603050405020304" pitchFamily="18" charset="0"/>
                <a:cs typeface="Times New Roman" panose="02020603050405020304" pitchFamily="18" charset="0"/>
              </a:rPr>
              <a:t>b. </a:t>
            </a:r>
            <a:r>
              <a:rPr lang="en-US" sz="3200" b="1" dirty="0" err="1">
                <a:solidFill>
                  <a:srgbClr val="FF0000"/>
                </a:solidFill>
                <a:latin typeface="Times New Roman" panose="02020603050405020304" pitchFamily="18" charset="0"/>
                <a:cs typeface="Times New Roman" panose="02020603050405020304" pitchFamily="18" charset="0"/>
              </a:rPr>
              <a:t>Bảng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chú</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giải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bản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đồ</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443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descr="Ảnh có chứa bản đồ&#10;&#10;Mô tả được tạo tự động">
            <a:extLst>
              <a:ext uri="{FF2B5EF4-FFF2-40B4-BE49-F238E27FC236}">
                <a16:creationId xmlns:a16="http://schemas.microsoft.com/office/drawing/2014/main" id="{6D0511D3-67FB-4EED-B9C7-257102DC36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57" y="-2255"/>
            <a:ext cx="5331655" cy="6553979"/>
          </a:xfrm>
          <a:prstGeom prst="rect">
            <a:avLst/>
          </a:prstGeom>
        </p:spPr>
      </p:pic>
      <p:pic>
        <p:nvPicPr>
          <p:cNvPr id="12" name="Hình ảnh 11">
            <a:extLst>
              <a:ext uri="{FF2B5EF4-FFF2-40B4-BE49-F238E27FC236}">
                <a16:creationId xmlns:a16="http://schemas.microsoft.com/office/drawing/2014/main" id="{B806D361-BA2E-44D9-9F95-62FB0D635B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2555" y="-194048"/>
            <a:ext cx="7087564" cy="5737566"/>
          </a:xfrm>
          <a:prstGeom prst="rect">
            <a:avLst/>
          </a:prstGeom>
        </p:spPr>
      </p:pic>
      <p:sp>
        <p:nvSpPr>
          <p:cNvPr id="7" name="Rectangle 1">
            <a:extLst>
              <a:ext uri="{FF2B5EF4-FFF2-40B4-BE49-F238E27FC236}">
                <a16:creationId xmlns:a16="http://schemas.microsoft.com/office/drawing/2014/main" id="{3B1427A1-D946-BC57-3C94-1BA772833909}"/>
              </a:ext>
            </a:extLst>
          </p:cNvPr>
          <p:cNvSpPr/>
          <p:nvPr/>
        </p:nvSpPr>
        <p:spPr>
          <a:xfrm>
            <a:off x="3746433" y="306276"/>
            <a:ext cx="1206154" cy="145832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800" dirty="0">
              <a:solidFill>
                <a:srgbClr val="C00000"/>
              </a:solidFill>
              <a:latin typeface="Times New Roman" panose="02020603050405020304" pitchFamily="18" charset="0"/>
              <a:cs typeface="Times New Roman" panose="02020603050405020304" pitchFamily="18" charset="0"/>
            </a:endParaRPr>
          </a:p>
        </p:txBody>
      </p:sp>
      <p:sp>
        <p:nvSpPr>
          <p:cNvPr id="8" name="Rectangle 1">
            <a:extLst>
              <a:ext uri="{FF2B5EF4-FFF2-40B4-BE49-F238E27FC236}">
                <a16:creationId xmlns:a16="http://schemas.microsoft.com/office/drawing/2014/main" id="{DC161727-3B01-16E5-DEBC-1C0475419C49}"/>
              </a:ext>
            </a:extLst>
          </p:cNvPr>
          <p:cNvSpPr/>
          <p:nvPr/>
        </p:nvSpPr>
        <p:spPr>
          <a:xfrm>
            <a:off x="6666614" y="5220586"/>
            <a:ext cx="3957394" cy="32293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800" dirty="0">
              <a:solidFill>
                <a:srgbClr val="C00000"/>
              </a:solidFill>
              <a:latin typeface="Times New Roman" panose="02020603050405020304" pitchFamily="18" charset="0"/>
              <a:cs typeface="Times New Roman" panose="02020603050405020304" pitchFamily="18" charset="0"/>
            </a:endParaRPr>
          </a:p>
        </p:txBody>
      </p:sp>
      <p:pic>
        <p:nvPicPr>
          <p:cNvPr id="9" name="Hình ảnh 8">
            <a:extLst>
              <a:ext uri="{FF2B5EF4-FFF2-40B4-BE49-F238E27FC236}">
                <a16:creationId xmlns:a16="http://schemas.microsoft.com/office/drawing/2014/main" id="{5C1EFA70-8602-C8CA-84D6-E11F7F773531}"/>
              </a:ext>
            </a:extLst>
          </p:cNvPr>
          <p:cNvPicPr>
            <a:picLocks noChangeAspect="1"/>
          </p:cNvPicPr>
          <p:nvPr/>
        </p:nvPicPr>
        <p:blipFill>
          <a:blip r:embed="rId4"/>
          <a:stretch>
            <a:fillRect/>
          </a:stretch>
        </p:blipFill>
        <p:spPr>
          <a:xfrm>
            <a:off x="-120945" y="28406"/>
            <a:ext cx="5143500" cy="6858000"/>
          </a:xfrm>
          <a:prstGeom prst="rect">
            <a:avLst/>
          </a:prstGeom>
        </p:spPr>
      </p:pic>
      <p:sp>
        <p:nvSpPr>
          <p:cNvPr id="10" name="Rectangle 1">
            <a:extLst>
              <a:ext uri="{FF2B5EF4-FFF2-40B4-BE49-F238E27FC236}">
                <a16:creationId xmlns:a16="http://schemas.microsoft.com/office/drawing/2014/main" id="{3E9BF163-5172-CD3B-6A02-A44FFDA5ADB2}"/>
              </a:ext>
            </a:extLst>
          </p:cNvPr>
          <p:cNvSpPr/>
          <p:nvPr/>
        </p:nvSpPr>
        <p:spPr>
          <a:xfrm>
            <a:off x="3676453" y="3176833"/>
            <a:ext cx="1276133" cy="98943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800" dirty="0">
              <a:solidFill>
                <a:srgbClr val="C00000"/>
              </a:solidFill>
              <a:latin typeface="Times New Roman" panose="02020603050405020304" pitchFamily="18" charset="0"/>
              <a:cs typeface="Times New Roman" panose="02020603050405020304" pitchFamily="18" charset="0"/>
            </a:endParaRPr>
          </a:p>
        </p:txBody>
      </p:sp>
      <p:sp>
        <p:nvSpPr>
          <p:cNvPr id="21" name="Hộp Văn bản 20">
            <a:extLst>
              <a:ext uri="{FF2B5EF4-FFF2-40B4-BE49-F238E27FC236}">
                <a16:creationId xmlns:a16="http://schemas.microsoft.com/office/drawing/2014/main" id="{546877B1-CB42-EF03-2C1D-B2221DD266AD}"/>
              </a:ext>
            </a:extLst>
          </p:cNvPr>
          <p:cNvSpPr txBox="1"/>
          <p:nvPr/>
        </p:nvSpPr>
        <p:spPr>
          <a:xfrm>
            <a:off x="2167900" y="5821388"/>
            <a:ext cx="7856199" cy="954107"/>
          </a:xfrm>
          <a:prstGeom prst="rect">
            <a:avLst/>
          </a:prstGeom>
          <a:solidFill>
            <a:schemeClr val="accent4">
              <a:lumMod val="50000"/>
            </a:schemeClr>
          </a:solidFill>
          <a:ln w="38100">
            <a:solidFill>
              <a:schemeClr val="accent2">
                <a:lumMod val="50000"/>
              </a:schemeClr>
            </a:solidFill>
          </a:ln>
        </p:spPr>
        <p:txBody>
          <a:bodyPr wrap="square">
            <a:spAutoFit/>
          </a:bodyPr>
          <a:lstStyle/>
          <a:p>
            <a:pPr algn="ctr"/>
            <a:r>
              <a:rPr lang="en-US" altLang="en-US" sz="2800" b="1" dirty="0">
                <a:solidFill>
                  <a:srgbClr val="FFFF00"/>
                </a:solidFill>
                <a:latin typeface="Times New Roman" panose="02020603050405020304" pitchFamily="18" charset="0"/>
                <a:cs typeface="Times New Roman" panose="02020603050405020304" pitchFamily="18" charset="0"/>
              </a:rPr>
              <a:t>- B</a:t>
            </a:r>
            <a:r>
              <a:rPr lang="vi-VN" altLang="en-US" sz="2800" b="1" dirty="0">
                <a:solidFill>
                  <a:srgbClr val="FFFF00"/>
                </a:solidFill>
                <a:latin typeface="Times New Roman" panose="02020603050405020304" pitchFamily="18" charset="0"/>
                <a:cs typeface="Times New Roman" panose="02020603050405020304" pitchFamily="18" charset="0"/>
              </a:rPr>
              <a:t>ảng chú giải</a:t>
            </a: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là</a:t>
            </a: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tập</a:t>
            </a: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hợp</a:t>
            </a: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các</a:t>
            </a: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kí</a:t>
            </a: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hiệu</a:t>
            </a: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trên</a:t>
            </a: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bản</a:t>
            </a: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đồ</a:t>
            </a:r>
            <a:endParaRPr lang="en-US" altLang="en-US" sz="2800" b="1" dirty="0">
              <a:solidFill>
                <a:srgbClr val="FFFF00"/>
              </a:solidFill>
              <a:latin typeface="Times New Roman" panose="02020603050405020304" pitchFamily="18" charset="0"/>
              <a:cs typeface="Times New Roman" panose="02020603050405020304" pitchFamily="18" charset="0"/>
            </a:endParaRPr>
          </a:p>
          <a:p>
            <a:pPr algn="ct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Bảng</a:t>
            </a: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chú</a:t>
            </a: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giải</a:t>
            </a: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thường</a:t>
            </a:r>
            <a:r>
              <a:rPr lang="en-US" altLang="en-US" sz="2800" b="1" dirty="0">
                <a:solidFill>
                  <a:srgbClr val="FFFF00"/>
                </a:solidFill>
                <a:latin typeface="Times New Roman" panose="02020603050405020304" pitchFamily="18" charset="0"/>
                <a:cs typeface="Times New Roman" panose="02020603050405020304" pitchFamily="18" charset="0"/>
              </a:rPr>
              <a:t> </a:t>
            </a:r>
            <a:r>
              <a:rPr lang="en-US" altLang="en-US" sz="2800" b="1" dirty="0" err="1">
                <a:solidFill>
                  <a:srgbClr val="FFFF00"/>
                </a:solidFill>
                <a:latin typeface="Times New Roman" panose="02020603050405020304" pitchFamily="18" charset="0"/>
                <a:cs typeface="Times New Roman" panose="02020603050405020304" pitchFamily="18" charset="0"/>
              </a:rPr>
              <a:t>đặt</a:t>
            </a:r>
            <a:r>
              <a:rPr lang="vi-VN" altLang="en-US" sz="2800" b="1" dirty="0">
                <a:solidFill>
                  <a:srgbClr val="FFFF00"/>
                </a:solidFill>
                <a:latin typeface="Times New Roman" panose="02020603050405020304" pitchFamily="18" charset="0"/>
                <a:cs typeface="Times New Roman" panose="02020603050405020304" pitchFamily="18" charset="0"/>
              </a:rPr>
              <a:t> nơi trống trên bản đồ.</a:t>
            </a:r>
          </a:p>
        </p:txBody>
      </p:sp>
    </p:spTree>
    <p:extLst>
      <p:ext uri="{BB962C8B-B14F-4D97-AF65-F5344CB8AC3E}">
        <p14:creationId xmlns:p14="http://schemas.microsoft.com/office/powerpoint/2010/main" val="197533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par>
                                <p:cTn id="31" presetID="16" presetClass="entr" presetSubtype="21"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arn(inVertical)">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a:extLst>
              <a:ext uri="{FF2B5EF4-FFF2-40B4-BE49-F238E27FC236}">
                <a16:creationId xmlns:a16="http://schemas.microsoft.com/office/drawing/2014/main" id="{E2373E30-B0AB-E325-1798-C7B9C3542B11}"/>
              </a:ext>
            </a:extLst>
          </p:cNvPr>
          <p:cNvSpPr txBox="1"/>
          <p:nvPr/>
        </p:nvSpPr>
        <p:spPr>
          <a:xfrm>
            <a:off x="147689" y="97690"/>
            <a:ext cx="9527939" cy="523220"/>
          </a:xfrm>
          <a:prstGeom prst="rect">
            <a:avLst/>
          </a:prstGeom>
          <a:solidFill>
            <a:schemeClr val="accent5">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just"/>
            <a:r>
              <a:rPr lang="en-US" sz="2800" b="1" dirty="0">
                <a:solidFill>
                  <a:srgbClr val="FFFF00"/>
                </a:solidFill>
                <a:latin typeface="Times New Roman" panose="02020603050405020304" pitchFamily="18" charset="0"/>
                <a:cs typeface="Times New Roman" panose="02020603050405020304" pitchFamily="18" charset="0"/>
              </a:rPr>
              <a:t>2. CÁCH ĐỌC MỘT SỐ BẢN ĐỒ THÔNG DỤNG</a:t>
            </a:r>
            <a:endParaRPr lang="vi-VN" sz="2800" b="1" dirty="0">
              <a:solidFill>
                <a:srgbClr val="FFFF0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A26E4E43-2FAA-D41B-F29A-4800F45D3572}"/>
              </a:ext>
            </a:extLst>
          </p:cNvPr>
          <p:cNvPicPr>
            <a:picLocks noChangeAspect="1"/>
          </p:cNvPicPr>
          <p:nvPr/>
        </p:nvPicPr>
        <p:blipFill>
          <a:blip r:embed="rId2"/>
          <a:stretch>
            <a:fillRect/>
          </a:stretch>
        </p:blipFill>
        <p:spPr>
          <a:xfrm>
            <a:off x="4911658" y="900825"/>
            <a:ext cx="7090263" cy="5736833"/>
          </a:xfrm>
          <a:prstGeom prst="rect">
            <a:avLst/>
          </a:prstGeom>
        </p:spPr>
      </p:pic>
      <p:sp>
        <p:nvSpPr>
          <p:cNvPr id="4" name="TextBox 1">
            <a:extLst>
              <a:ext uri="{FF2B5EF4-FFF2-40B4-BE49-F238E27FC236}">
                <a16:creationId xmlns:a16="http://schemas.microsoft.com/office/drawing/2014/main" id="{9471BFAC-DD79-DBCD-1BA3-B1011F944ED1}"/>
              </a:ext>
            </a:extLst>
          </p:cNvPr>
          <p:cNvSpPr txBox="1"/>
          <p:nvPr/>
        </p:nvSpPr>
        <p:spPr>
          <a:xfrm>
            <a:off x="147689" y="1492520"/>
            <a:ext cx="4611108" cy="954107"/>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2800" b="1" dirty="0">
                <a:solidFill>
                  <a:prstClr val="black"/>
                </a:solidFill>
                <a:cs typeface="Arial" panose="020B0604020202020204" pitchFamily="34" charset="0"/>
              </a:rPr>
              <a:t>1. Cho </a:t>
            </a:r>
            <a:r>
              <a:rPr lang="en-US" sz="2800" b="1" dirty="0" err="1">
                <a:solidFill>
                  <a:prstClr val="black"/>
                </a:solidFill>
                <a:cs typeface="Arial" panose="020B0604020202020204" pitchFamily="34" charset="0"/>
              </a:rPr>
              <a:t>biết</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bản</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đồ</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bên</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thể</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hiện</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nội</a:t>
            </a:r>
            <a:r>
              <a:rPr lang="en-US" sz="2800" b="1" dirty="0">
                <a:solidFill>
                  <a:prstClr val="black"/>
                </a:solidFill>
                <a:cs typeface="Arial" panose="020B0604020202020204" pitchFamily="34" charset="0"/>
              </a:rPr>
              <a:t> dung </a:t>
            </a:r>
            <a:r>
              <a:rPr lang="en-US" sz="2800" b="1" dirty="0" err="1">
                <a:solidFill>
                  <a:prstClr val="black"/>
                </a:solidFill>
                <a:cs typeface="Arial" panose="020B0604020202020204" pitchFamily="34" charset="0"/>
              </a:rPr>
              <a:t>gì</a:t>
            </a:r>
            <a:r>
              <a:rPr lang="en-US" sz="2800" b="1" dirty="0">
                <a:solidFill>
                  <a:prstClr val="black"/>
                </a:solidFill>
                <a:cs typeface="Arial" panose="020B0604020202020204" pitchFamily="34" charset="0"/>
              </a:rPr>
              <a:t>?</a:t>
            </a:r>
            <a:endParaRPr lang="vi-VN" sz="2800" b="1" dirty="0">
              <a:solidFill>
                <a:prstClr val="black"/>
              </a:solidFill>
              <a:cs typeface="Arial" panose="020B0604020202020204" pitchFamily="34" charset="0"/>
            </a:endParaRPr>
          </a:p>
        </p:txBody>
      </p:sp>
      <p:sp>
        <p:nvSpPr>
          <p:cNvPr id="5" name="Rectangle 4">
            <a:extLst>
              <a:ext uri="{FF2B5EF4-FFF2-40B4-BE49-F238E27FC236}">
                <a16:creationId xmlns:a16="http://schemas.microsoft.com/office/drawing/2014/main" id="{025F6994-9386-823F-7042-FC1E0FBE7E58}"/>
              </a:ext>
            </a:extLst>
          </p:cNvPr>
          <p:cNvSpPr/>
          <p:nvPr/>
        </p:nvSpPr>
        <p:spPr>
          <a:xfrm>
            <a:off x="6484883" y="6285186"/>
            <a:ext cx="4099034" cy="352472"/>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1">
            <a:extLst>
              <a:ext uri="{FF2B5EF4-FFF2-40B4-BE49-F238E27FC236}">
                <a16:creationId xmlns:a16="http://schemas.microsoft.com/office/drawing/2014/main" id="{9BC44007-99B9-02A0-503E-412F135AC40D}"/>
              </a:ext>
            </a:extLst>
          </p:cNvPr>
          <p:cNvSpPr txBox="1"/>
          <p:nvPr/>
        </p:nvSpPr>
        <p:spPr>
          <a:xfrm>
            <a:off x="147689" y="2474893"/>
            <a:ext cx="4611108"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2800" b="1" dirty="0">
                <a:solidFill>
                  <a:prstClr val="black"/>
                </a:solidFill>
                <a:cs typeface="Arial" panose="020B0604020202020204" pitchFamily="34" charset="0"/>
              </a:rPr>
              <a:t>2. </a:t>
            </a:r>
            <a:r>
              <a:rPr lang="en-US" sz="2800" b="1" dirty="0" err="1">
                <a:solidFill>
                  <a:prstClr val="black"/>
                </a:solidFill>
                <a:cs typeface="Arial" panose="020B0604020202020204" pitchFamily="34" charset="0"/>
              </a:rPr>
              <a:t>Tỉ</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lệ</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bản</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đồ</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là</a:t>
            </a:r>
            <a:r>
              <a:rPr lang="en-US" sz="2800" b="1" dirty="0">
                <a:solidFill>
                  <a:prstClr val="black"/>
                </a:solidFill>
                <a:cs typeface="Arial" panose="020B0604020202020204" pitchFamily="34" charset="0"/>
              </a:rPr>
              <a:t> bao </a:t>
            </a:r>
            <a:r>
              <a:rPr lang="en-US" sz="2800" b="1" dirty="0" err="1">
                <a:solidFill>
                  <a:prstClr val="black"/>
                </a:solidFill>
                <a:cs typeface="Arial" panose="020B0604020202020204" pitchFamily="34" charset="0"/>
              </a:rPr>
              <a:t>nhiêu</a:t>
            </a:r>
            <a:r>
              <a:rPr lang="en-US" sz="2800" b="1" dirty="0">
                <a:solidFill>
                  <a:prstClr val="black"/>
                </a:solidFill>
                <a:cs typeface="Arial" panose="020B0604020202020204" pitchFamily="34" charset="0"/>
              </a:rPr>
              <a:t>?</a:t>
            </a:r>
            <a:endParaRPr lang="vi-VN" sz="2800" b="1" dirty="0">
              <a:solidFill>
                <a:prstClr val="black"/>
              </a:solidFill>
              <a:cs typeface="Arial" panose="020B0604020202020204" pitchFamily="34" charset="0"/>
            </a:endParaRPr>
          </a:p>
        </p:txBody>
      </p:sp>
      <p:sp>
        <p:nvSpPr>
          <p:cNvPr id="7" name="TextBox 1">
            <a:extLst>
              <a:ext uri="{FF2B5EF4-FFF2-40B4-BE49-F238E27FC236}">
                <a16:creationId xmlns:a16="http://schemas.microsoft.com/office/drawing/2014/main" id="{DCA67B61-0009-4F8A-4E39-9E73169FCF28}"/>
              </a:ext>
            </a:extLst>
          </p:cNvPr>
          <p:cNvSpPr txBox="1"/>
          <p:nvPr/>
        </p:nvSpPr>
        <p:spPr>
          <a:xfrm>
            <a:off x="190079" y="3107798"/>
            <a:ext cx="4350023" cy="954107"/>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2800" b="1" dirty="0">
                <a:solidFill>
                  <a:prstClr val="black"/>
                </a:solidFill>
                <a:cs typeface="Arial" panose="020B0604020202020204" pitchFamily="34" charset="0"/>
              </a:rPr>
              <a:t>3. </a:t>
            </a:r>
            <a:r>
              <a:rPr lang="en-US" sz="2800" b="1" dirty="0" err="1">
                <a:solidFill>
                  <a:prstClr val="black"/>
                </a:solidFill>
                <a:cs typeface="Arial" panose="020B0604020202020204" pitchFamily="34" charset="0"/>
              </a:rPr>
              <a:t>Bảng</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chú</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giải</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được</a:t>
            </a:r>
            <a:r>
              <a:rPr lang="en-US" sz="2800" b="1" dirty="0">
                <a:solidFill>
                  <a:prstClr val="black"/>
                </a:solidFill>
                <a:cs typeface="Arial" panose="020B0604020202020204" pitchFamily="34" charset="0"/>
              </a:rPr>
              <a:t> chia </a:t>
            </a:r>
            <a:r>
              <a:rPr lang="en-US" sz="2800" b="1" dirty="0" err="1">
                <a:solidFill>
                  <a:prstClr val="black"/>
                </a:solidFill>
                <a:cs typeface="Arial" panose="020B0604020202020204" pitchFamily="34" charset="0"/>
              </a:rPr>
              <a:t>thành</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mấy</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cấp</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độ</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màu</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sắc</a:t>
            </a:r>
            <a:endParaRPr lang="vi-VN" sz="2800" b="1" dirty="0">
              <a:solidFill>
                <a:prstClr val="black"/>
              </a:solidFill>
              <a:cs typeface="Arial" panose="020B0604020202020204" pitchFamily="34" charset="0"/>
            </a:endParaRPr>
          </a:p>
        </p:txBody>
      </p:sp>
      <p:sp>
        <p:nvSpPr>
          <p:cNvPr id="8" name="TextBox 1">
            <a:extLst>
              <a:ext uri="{FF2B5EF4-FFF2-40B4-BE49-F238E27FC236}">
                <a16:creationId xmlns:a16="http://schemas.microsoft.com/office/drawing/2014/main" id="{178CA871-2C81-01D5-1A22-F516A30C0AB7}"/>
              </a:ext>
            </a:extLst>
          </p:cNvPr>
          <p:cNvSpPr txBox="1"/>
          <p:nvPr/>
        </p:nvSpPr>
        <p:spPr>
          <a:xfrm>
            <a:off x="190078" y="4171590"/>
            <a:ext cx="4350023" cy="954107"/>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2800" b="1" dirty="0">
                <a:solidFill>
                  <a:prstClr val="black"/>
                </a:solidFill>
                <a:cs typeface="Arial" panose="020B0604020202020204" pitchFamily="34" charset="0"/>
              </a:rPr>
              <a:t>4. </a:t>
            </a:r>
            <a:r>
              <a:rPr lang="en-US" sz="2800" b="1" dirty="0" err="1">
                <a:solidFill>
                  <a:prstClr val="black"/>
                </a:solidFill>
                <a:cs typeface="Arial" panose="020B0604020202020204" pitchFamily="34" charset="0"/>
              </a:rPr>
              <a:t>Xác</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định</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các</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vùng</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mưa</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nhiều</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các</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vùng</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mưa</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ít</a:t>
            </a:r>
            <a:r>
              <a:rPr lang="en-US" sz="2800" b="1" dirty="0">
                <a:solidFill>
                  <a:prstClr val="black"/>
                </a:solidFill>
                <a:cs typeface="Arial" panose="020B0604020202020204" pitchFamily="34" charset="0"/>
              </a:rPr>
              <a:t>?</a:t>
            </a:r>
            <a:endParaRPr lang="vi-VN" sz="2800" b="1" dirty="0">
              <a:solidFill>
                <a:prstClr val="black"/>
              </a:solidFill>
              <a:cs typeface="Arial" panose="020B0604020202020204" pitchFamily="34" charset="0"/>
            </a:endParaRPr>
          </a:p>
        </p:txBody>
      </p:sp>
      <p:sp>
        <p:nvSpPr>
          <p:cNvPr id="9" name="TextBox 1">
            <a:extLst>
              <a:ext uri="{FF2B5EF4-FFF2-40B4-BE49-F238E27FC236}">
                <a16:creationId xmlns:a16="http://schemas.microsoft.com/office/drawing/2014/main" id="{CD47C403-6811-EB5C-A726-59B8DEB515E0}"/>
              </a:ext>
            </a:extLst>
          </p:cNvPr>
          <p:cNvSpPr txBox="1"/>
          <p:nvPr/>
        </p:nvSpPr>
        <p:spPr>
          <a:xfrm>
            <a:off x="278231" y="5235382"/>
            <a:ext cx="4350023" cy="138499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2800" b="1" dirty="0">
                <a:solidFill>
                  <a:prstClr val="black"/>
                </a:solidFill>
                <a:cs typeface="Arial" panose="020B0604020202020204" pitchFamily="34" charset="0"/>
              </a:rPr>
              <a:t>5. </a:t>
            </a:r>
            <a:r>
              <a:rPr lang="en-US" sz="2800" b="1" dirty="0" err="1">
                <a:solidFill>
                  <a:prstClr val="black"/>
                </a:solidFill>
                <a:cs typeface="Arial" panose="020B0604020202020204" pitchFamily="34" charset="0"/>
              </a:rPr>
              <a:t>Đánh</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giá</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lượng</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mưa</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trên</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Trái</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Đất</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phân</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bố</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có</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đồng</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đều</a:t>
            </a:r>
            <a:r>
              <a:rPr lang="en-US" sz="2800" b="1" dirty="0">
                <a:solidFill>
                  <a:prstClr val="black"/>
                </a:solidFill>
                <a:cs typeface="Arial" panose="020B0604020202020204" pitchFamily="34" charset="0"/>
              </a:rPr>
              <a:t> </a:t>
            </a:r>
            <a:r>
              <a:rPr lang="en-US" sz="2800" b="1" dirty="0" err="1">
                <a:solidFill>
                  <a:prstClr val="black"/>
                </a:solidFill>
                <a:cs typeface="Arial" panose="020B0604020202020204" pitchFamily="34" charset="0"/>
              </a:rPr>
              <a:t>không</a:t>
            </a:r>
            <a:r>
              <a:rPr lang="en-US" sz="2800" b="1" dirty="0">
                <a:solidFill>
                  <a:prstClr val="black"/>
                </a:solidFill>
                <a:cs typeface="Arial" panose="020B0604020202020204" pitchFamily="34" charset="0"/>
              </a:rPr>
              <a:t>?</a:t>
            </a:r>
            <a:endParaRPr lang="vi-VN" sz="2800" b="1" dirty="0">
              <a:solidFill>
                <a:prstClr val="black"/>
              </a:solidFill>
              <a:cs typeface="Arial" panose="020B0604020202020204" pitchFamily="34" charset="0"/>
            </a:endParaRPr>
          </a:p>
        </p:txBody>
      </p:sp>
    </p:spTree>
    <p:extLst>
      <p:ext uri="{BB962C8B-B14F-4D97-AF65-F5344CB8AC3E}">
        <p14:creationId xmlns:p14="http://schemas.microsoft.com/office/powerpoint/2010/main" val="406009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9" presetClass="exit" presetSubtype="0" accel="100000" fill="hold" grpId="1" nodeType="clickEffect">
                                  <p:stCondLst>
                                    <p:cond delay="0"/>
                                  </p:stCondLst>
                                  <p:childTnLst>
                                    <p:anim calcmode="lin" valueType="num">
                                      <p:cBhvr>
                                        <p:cTn id="13" dur="500"/>
                                        <p:tgtEl>
                                          <p:spTgt spid="4"/>
                                        </p:tgtEl>
                                        <p:attrNameLst>
                                          <p:attrName>ppt_w</p:attrName>
                                        </p:attrNameLst>
                                      </p:cBhvr>
                                      <p:tavLst>
                                        <p:tav tm="0">
                                          <p:val>
                                            <p:strVal val="ppt_w"/>
                                          </p:val>
                                        </p:tav>
                                        <p:tav tm="100000">
                                          <p:val>
                                            <p:fltVal val="0"/>
                                          </p:val>
                                        </p:tav>
                                      </p:tavLst>
                                    </p:anim>
                                    <p:anim calcmode="lin" valueType="num">
                                      <p:cBhvr>
                                        <p:cTn id="14" dur="500"/>
                                        <p:tgtEl>
                                          <p:spTgt spid="4"/>
                                        </p:tgtEl>
                                        <p:attrNameLst>
                                          <p:attrName>ppt_h</p:attrName>
                                        </p:attrNameLst>
                                      </p:cBhvr>
                                      <p:tavLst>
                                        <p:tav tm="0">
                                          <p:val>
                                            <p:strVal val="ppt_h"/>
                                          </p:val>
                                        </p:tav>
                                        <p:tav tm="100000">
                                          <p:val>
                                            <p:fltVal val="0"/>
                                          </p:val>
                                        </p:tav>
                                      </p:tavLst>
                                    </p:anim>
                                    <p:anim calcmode="lin" valueType="num">
                                      <p:cBhvr>
                                        <p:cTn id="15" dur="500"/>
                                        <p:tgtEl>
                                          <p:spTgt spid="4"/>
                                        </p:tgtEl>
                                        <p:attrNameLst>
                                          <p:attrName>style.rotation</p:attrName>
                                        </p:attrNameLst>
                                      </p:cBhvr>
                                      <p:tavLst>
                                        <p:tav tm="0">
                                          <p:val>
                                            <p:fltVal val="0"/>
                                          </p:val>
                                        </p:tav>
                                        <p:tav tm="100000">
                                          <p:val>
                                            <p:fltVal val="360"/>
                                          </p:val>
                                        </p:tav>
                                      </p:tavLst>
                                    </p:anim>
                                    <p:animEffect transition="out" filter="fade">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9" presetClass="exit" presetSubtype="0" accel="100000" fill="hold" grpId="1" nodeType="clickEffect">
                                  <p:stCondLst>
                                    <p:cond delay="0"/>
                                  </p:stCondLst>
                                  <p:childTnLst>
                                    <p:anim calcmode="lin" valueType="num">
                                      <p:cBhvr>
                                        <p:cTn id="33" dur="500"/>
                                        <p:tgtEl>
                                          <p:spTgt spid="6"/>
                                        </p:tgtEl>
                                        <p:attrNameLst>
                                          <p:attrName>ppt_w</p:attrName>
                                        </p:attrNameLst>
                                      </p:cBhvr>
                                      <p:tavLst>
                                        <p:tav tm="0">
                                          <p:val>
                                            <p:strVal val="ppt_w"/>
                                          </p:val>
                                        </p:tav>
                                        <p:tav tm="100000">
                                          <p:val>
                                            <p:fltVal val="0"/>
                                          </p:val>
                                        </p:tav>
                                      </p:tavLst>
                                    </p:anim>
                                    <p:anim calcmode="lin" valueType="num">
                                      <p:cBhvr>
                                        <p:cTn id="34" dur="500"/>
                                        <p:tgtEl>
                                          <p:spTgt spid="6"/>
                                        </p:tgtEl>
                                        <p:attrNameLst>
                                          <p:attrName>ppt_h</p:attrName>
                                        </p:attrNameLst>
                                      </p:cBhvr>
                                      <p:tavLst>
                                        <p:tav tm="0">
                                          <p:val>
                                            <p:strVal val="ppt_h"/>
                                          </p:val>
                                        </p:tav>
                                        <p:tav tm="100000">
                                          <p:val>
                                            <p:fltVal val="0"/>
                                          </p:val>
                                        </p:tav>
                                      </p:tavLst>
                                    </p:anim>
                                    <p:anim calcmode="lin" valueType="num">
                                      <p:cBhvr>
                                        <p:cTn id="35" dur="500"/>
                                        <p:tgtEl>
                                          <p:spTgt spid="6"/>
                                        </p:tgtEl>
                                        <p:attrNameLst>
                                          <p:attrName>style.rotation</p:attrName>
                                        </p:attrNameLst>
                                      </p:cBhvr>
                                      <p:tavLst>
                                        <p:tav tm="0">
                                          <p:val>
                                            <p:fltVal val="0"/>
                                          </p:val>
                                        </p:tav>
                                        <p:tav tm="100000">
                                          <p:val>
                                            <p:fltVal val="360"/>
                                          </p:val>
                                        </p:tav>
                                      </p:tavLst>
                                    </p:anim>
                                    <p:animEffect transition="out" filter="fade">
                                      <p:cBhvr>
                                        <p:cTn id="36" dur="500"/>
                                        <p:tgtEl>
                                          <p:spTgt spid="6"/>
                                        </p:tgtEl>
                                      </p:cBhvr>
                                    </p:animEffect>
                                    <p:set>
                                      <p:cBhvr>
                                        <p:cTn id="37" dur="1" fill="hold">
                                          <p:stCondLst>
                                            <p:cond delay="499"/>
                                          </p:stCondLst>
                                        </p:cTn>
                                        <p:tgtEl>
                                          <p:spTgt spid="6"/>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9" presetClass="exit" presetSubtype="0" accel="100000" fill="hold" grpId="1" nodeType="clickEffect">
                                  <p:stCondLst>
                                    <p:cond delay="0"/>
                                  </p:stCondLst>
                                  <p:childTnLst>
                                    <p:anim calcmode="lin" valueType="num">
                                      <p:cBhvr>
                                        <p:cTn id="48" dur="500"/>
                                        <p:tgtEl>
                                          <p:spTgt spid="7"/>
                                        </p:tgtEl>
                                        <p:attrNameLst>
                                          <p:attrName>ppt_w</p:attrName>
                                        </p:attrNameLst>
                                      </p:cBhvr>
                                      <p:tavLst>
                                        <p:tav tm="0">
                                          <p:val>
                                            <p:strVal val="ppt_w"/>
                                          </p:val>
                                        </p:tav>
                                        <p:tav tm="100000">
                                          <p:val>
                                            <p:fltVal val="0"/>
                                          </p:val>
                                        </p:tav>
                                      </p:tavLst>
                                    </p:anim>
                                    <p:anim calcmode="lin" valueType="num">
                                      <p:cBhvr>
                                        <p:cTn id="49" dur="500"/>
                                        <p:tgtEl>
                                          <p:spTgt spid="7"/>
                                        </p:tgtEl>
                                        <p:attrNameLst>
                                          <p:attrName>ppt_h</p:attrName>
                                        </p:attrNameLst>
                                      </p:cBhvr>
                                      <p:tavLst>
                                        <p:tav tm="0">
                                          <p:val>
                                            <p:strVal val="ppt_h"/>
                                          </p:val>
                                        </p:tav>
                                        <p:tav tm="100000">
                                          <p:val>
                                            <p:fltVal val="0"/>
                                          </p:val>
                                        </p:tav>
                                      </p:tavLst>
                                    </p:anim>
                                    <p:anim calcmode="lin" valueType="num">
                                      <p:cBhvr>
                                        <p:cTn id="50" dur="500"/>
                                        <p:tgtEl>
                                          <p:spTgt spid="7"/>
                                        </p:tgtEl>
                                        <p:attrNameLst>
                                          <p:attrName>style.rotation</p:attrName>
                                        </p:attrNameLst>
                                      </p:cBhvr>
                                      <p:tavLst>
                                        <p:tav tm="0">
                                          <p:val>
                                            <p:fltVal val="0"/>
                                          </p:val>
                                        </p:tav>
                                        <p:tav tm="100000">
                                          <p:val>
                                            <p:fltVal val="360"/>
                                          </p:val>
                                        </p:tav>
                                      </p:tavLst>
                                    </p:anim>
                                    <p:animEffect transition="out" filter="fade">
                                      <p:cBhvr>
                                        <p:cTn id="51" dur="500"/>
                                        <p:tgtEl>
                                          <p:spTgt spid="7"/>
                                        </p:tgtEl>
                                      </p:cBhvr>
                                    </p:animEffect>
                                    <p:set>
                                      <p:cBhvr>
                                        <p:cTn id="52" dur="1" fill="hold">
                                          <p:stCondLst>
                                            <p:cond delay="499"/>
                                          </p:stCondLst>
                                        </p:cTn>
                                        <p:tgtEl>
                                          <p:spTgt spid="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fade">
                                      <p:cBhvr>
                                        <p:cTn id="57" dur="1000"/>
                                        <p:tgtEl>
                                          <p:spTgt spid="8"/>
                                        </p:tgtEl>
                                      </p:cBhvr>
                                    </p:animEffect>
                                    <p:anim calcmode="lin" valueType="num">
                                      <p:cBhvr>
                                        <p:cTn id="58" dur="1000" fill="hold"/>
                                        <p:tgtEl>
                                          <p:spTgt spid="8"/>
                                        </p:tgtEl>
                                        <p:attrNameLst>
                                          <p:attrName>ppt_x</p:attrName>
                                        </p:attrNameLst>
                                      </p:cBhvr>
                                      <p:tavLst>
                                        <p:tav tm="0">
                                          <p:val>
                                            <p:strVal val="#ppt_x"/>
                                          </p:val>
                                        </p:tav>
                                        <p:tav tm="100000">
                                          <p:val>
                                            <p:strVal val="#ppt_x"/>
                                          </p:val>
                                        </p:tav>
                                      </p:tavLst>
                                    </p:anim>
                                    <p:anim calcmode="lin" valueType="num">
                                      <p:cBhvr>
                                        <p:cTn id="5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9" presetClass="exit" presetSubtype="0" accel="100000" fill="hold" grpId="1" nodeType="clickEffect">
                                  <p:stCondLst>
                                    <p:cond delay="0"/>
                                  </p:stCondLst>
                                  <p:childTnLst>
                                    <p:anim calcmode="lin" valueType="num">
                                      <p:cBhvr>
                                        <p:cTn id="63" dur="500"/>
                                        <p:tgtEl>
                                          <p:spTgt spid="8"/>
                                        </p:tgtEl>
                                        <p:attrNameLst>
                                          <p:attrName>ppt_w</p:attrName>
                                        </p:attrNameLst>
                                      </p:cBhvr>
                                      <p:tavLst>
                                        <p:tav tm="0">
                                          <p:val>
                                            <p:strVal val="ppt_w"/>
                                          </p:val>
                                        </p:tav>
                                        <p:tav tm="100000">
                                          <p:val>
                                            <p:fltVal val="0"/>
                                          </p:val>
                                        </p:tav>
                                      </p:tavLst>
                                    </p:anim>
                                    <p:anim calcmode="lin" valueType="num">
                                      <p:cBhvr>
                                        <p:cTn id="64" dur="500"/>
                                        <p:tgtEl>
                                          <p:spTgt spid="8"/>
                                        </p:tgtEl>
                                        <p:attrNameLst>
                                          <p:attrName>ppt_h</p:attrName>
                                        </p:attrNameLst>
                                      </p:cBhvr>
                                      <p:tavLst>
                                        <p:tav tm="0">
                                          <p:val>
                                            <p:strVal val="ppt_h"/>
                                          </p:val>
                                        </p:tav>
                                        <p:tav tm="100000">
                                          <p:val>
                                            <p:fltVal val="0"/>
                                          </p:val>
                                        </p:tav>
                                      </p:tavLst>
                                    </p:anim>
                                    <p:anim calcmode="lin" valueType="num">
                                      <p:cBhvr>
                                        <p:cTn id="65" dur="500"/>
                                        <p:tgtEl>
                                          <p:spTgt spid="8"/>
                                        </p:tgtEl>
                                        <p:attrNameLst>
                                          <p:attrName>style.rotation</p:attrName>
                                        </p:attrNameLst>
                                      </p:cBhvr>
                                      <p:tavLst>
                                        <p:tav tm="0">
                                          <p:val>
                                            <p:fltVal val="0"/>
                                          </p:val>
                                        </p:tav>
                                        <p:tav tm="100000">
                                          <p:val>
                                            <p:fltVal val="360"/>
                                          </p:val>
                                        </p:tav>
                                      </p:tavLst>
                                    </p:anim>
                                    <p:animEffect transition="out" filter="fade">
                                      <p:cBhvr>
                                        <p:cTn id="66" dur="500"/>
                                        <p:tgtEl>
                                          <p:spTgt spid="8"/>
                                        </p:tgtEl>
                                      </p:cBhvr>
                                    </p:animEffect>
                                    <p:set>
                                      <p:cBhvr>
                                        <p:cTn id="67" dur="1" fill="hold">
                                          <p:stCondLst>
                                            <p:cond delay="499"/>
                                          </p:stCondLst>
                                        </p:cTn>
                                        <p:tgtEl>
                                          <p:spTgt spid="8"/>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fade">
                                      <p:cBhvr>
                                        <p:cTn id="72" dur="1000"/>
                                        <p:tgtEl>
                                          <p:spTgt spid="9"/>
                                        </p:tgtEl>
                                      </p:cBhvr>
                                    </p:animEffect>
                                    <p:anim calcmode="lin" valueType="num">
                                      <p:cBhvr>
                                        <p:cTn id="73" dur="1000" fill="hold"/>
                                        <p:tgtEl>
                                          <p:spTgt spid="9"/>
                                        </p:tgtEl>
                                        <p:attrNameLst>
                                          <p:attrName>ppt_x</p:attrName>
                                        </p:attrNameLst>
                                      </p:cBhvr>
                                      <p:tavLst>
                                        <p:tav tm="0">
                                          <p:val>
                                            <p:strVal val="#ppt_x"/>
                                          </p:val>
                                        </p:tav>
                                        <p:tav tm="100000">
                                          <p:val>
                                            <p:strVal val="#ppt_x"/>
                                          </p:val>
                                        </p:tav>
                                      </p:tavLst>
                                    </p:anim>
                                    <p:anim calcmode="lin" valueType="num">
                                      <p:cBhvr>
                                        <p:cTn id="7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9" presetClass="exit" presetSubtype="0" accel="100000" fill="hold" grpId="1" nodeType="clickEffect">
                                  <p:stCondLst>
                                    <p:cond delay="0"/>
                                  </p:stCondLst>
                                  <p:childTnLst>
                                    <p:anim calcmode="lin" valueType="num">
                                      <p:cBhvr>
                                        <p:cTn id="78" dur="500"/>
                                        <p:tgtEl>
                                          <p:spTgt spid="9"/>
                                        </p:tgtEl>
                                        <p:attrNameLst>
                                          <p:attrName>ppt_w</p:attrName>
                                        </p:attrNameLst>
                                      </p:cBhvr>
                                      <p:tavLst>
                                        <p:tav tm="0">
                                          <p:val>
                                            <p:strVal val="ppt_w"/>
                                          </p:val>
                                        </p:tav>
                                        <p:tav tm="100000">
                                          <p:val>
                                            <p:fltVal val="0"/>
                                          </p:val>
                                        </p:tav>
                                      </p:tavLst>
                                    </p:anim>
                                    <p:anim calcmode="lin" valueType="num">
                                      <p:cBhvr>
                                        <p:cTn id="79" dur="500"/>
                                        <p:tgtEl>
                                          <p:spTgt spid="9"/>
                                        </p:tgtEl>
                                        <p:attrNameLst>
                                          <p:attrName>ppt_h</p:attrName>
                                        </p:attrNameLst>
                                      </p:cBhvr>
                                      <p:tavLst>
                                        <p:tav tm="0">
                                          <p:val>
                                            <p:strVal val="ppt_h"/>
                                          </p:val>
                                        </p:tav>
                                        <p:tav tm="100000">
                                          <p:val>
                                            <p:fltVal val="0"/>
                                          </p:val>
                                        </p:tav>
                                      </p:tavLst>
                                    </p:anim>
                                    <p:anim calcmode="lin" valueType="num">
                                      <p:cBhvr>
                                        <p:cTn id="80" dur="500"/>
                                        <p:tgtEl>
                                          <p:spTgt spid="9"/>
                                        </p:tgtEl>
                                        <p:attrNameLst>
                                          <p:attrName>style.rotation</p:attrName>
                                        </p:attrNameLst>
                                      </p:cBhvr>
                                      <p:tavLst>
                                        <p:tav tm="0">
                                          <p:val>
                                            <p:fltVal val="0"/>
                                          </p:val>
                                        </p:tav>
                                        <p:tav tm="100000">
                                          <p:val>
                                            <p:fltVal val="360"/>
                                          </p:val>
                                        </p:tav>
                                      </p:tavLst>
                                    </p:anim>
                                    <p:animEffect transition="out" filter="fade">
                                      <p:cBhvr>
                                        <p:cTn id="81" dur="500"/>
                                        <p:tgtEl>
                                          <p:spTgt spid="9"/>
                                        </p:tgtEl>
                                      </p:cBhvr>
                                    </p:animEffect>
                                    <p:set>
                                      <p:cBhvr>
                                        <p:cTn id="8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6" grpId="1" animBg="1"/>
      <p:bldP spid="7" grpId="0" animBg="1"/>
      <p:bldP spid="7" grpId="1" animBg="1"/>
      <p:bldP spid="8" grpId="0" animBg="1"/>
      <p:bldP spid="8" grpId="1" animBg="1"/>
      <p:bldP spid="9" grpId="0" animBg="1"/>
      <p:bldP spid="9"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114DB6B-A738-3B65-1357-5FA0564A5B9A}"/>
              </a:ext>
            </a:extLst>
          </p:cNvPr>
          <p:cNvSpPr>
            <a:spLocks noGrp="1"/>
          </p:cNvSpPr>
          <p:nvPr>
            <p:ph type="ctrTitle"/>
          </p:nvPr>
        </p:nvSpPr>
        <p:spPr/>
        <p:txBody>
          <a:bodyPr/>
          <a:lstStyle/>
          <a:p>
            <a:endParaRPr lang="en-US" dirty="0"/>
          </a:p>
        </p:txBody>
      </p:sp>
      <p:sp>
        <p:nvSpPr>
          <p:cNvPr id="3" name="Tiêu đề phụ 2">
            <a:extLst>
              <a:ext uri="{FF2B5EF4-FFF2-40B4-BE49-F238E27FC236}">
                <a16:creationId xmlns:a16="http://schemas.microsoft.com/office/drawing/2014/main" id="{6329ECD1-E062-D316-6EA8-07560D35063D}"/>
              </a:ext>
            </a:extLst>
          </p:cNvPr>
          <p:cNvSpPr>
            <a:spLocks noGrp="1"/>
          </p:cNvSpPr>
          <p:nvPr>
            <p:ph type="subTitle" idx="1"/>
          </p:nvPr>
        </p:nvSpPr>
        <p:spPr/>
        <p:txBody>
          <a:bodyPr/>
          <a:lstStyle/>
          <a:p>
            <a:endParaRPr lang="en-US"/>
          </a:p>
        </p:txBody>
      </p:sp>
      <p:sp>
        <p:nvSpPr>
          <p:cNvPr id="5" name="TextBox 4">
            <a:extLst>
              <a:ext uri="{FF2B5EF4-FFF2-40B4-BE49-F238E27FC236}">
                <a16:creationId xmlns:a16="http://schemas.microsoft.com/office/drawing/2014/main" id="{48AB3258-9C73-B1D5-D6CC-D10D001933E4}"/>
              </a:ext>
            </a:extLst>
          </p:cNvPr>
          <p:cNvSpPr txBox="1"/>
          <p:nvPr/>
        </p:nvSpPr>
        <p:spPr>
          <a:xfrm>
            <a:off x="92148" y="1892587"/>
            <a:ext cx="12099852" cy="4031873"/>
          </a:xfrm>
          <a:prstGeom prst="rect">
            <a:avLst/>
          </a:prstGeom>
          <a:solidFill>
            <a:schemeClr val="bg1"/>
          </a:solidFill>
          <a:ln>
            <a:solidFill>
              <a:srgbClr val="FFC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just"/>
            <a:r>
              <a:rPr lang="vi-VN" sz="3200" b="1" dirty="0">
                <a:solidFill>
                  <a:prstClr val="black"/>
                </a:solidFill>
              </a:rPr>
              <a:t>Cách đọc </a:t>
            </a:r>
            <a:r>
              <a:rPr lang="vi-VN" sz="3200" b="1" dirty="0">
                <a:solidFill>
                  <a:prstClr val="black"/>
                </a:solidFill>
                <a:cs typeface="Arial" panose="020B0604020202020204" pitchFamily="34" charset="0"/>
              </a:rPr>
              <a:t>b</a:t>
            </a:r>
            <a:r>
              <a:rPr lang="en-US" sz="3200" b="1" dirty="0">
                <a:solidFill>
                  <a:prstClr val="black"/>
                </a:solidFill>
                <a:cs typeface="Arial" panose="020B0604020202020204" pitchFamily="34" charset="0"/>
              </a:rPr>
              <a:t>ả</a:t>
            </a:r>
            <a:r>
              <a:rPr lang="vi-VN" sz="3200" b="1" dirty="0">
                <a:solidFill>
                  <a:prstClr val="black"/>
                </a:solidFill>
                <a:cs typeface="Arial" panose="020B0604020202020204" pitchFamily="34" charset="0"/>
              </a:rPr>
              <a:t>n</a:t>
            </a:r>
            <a:r>
              <a:rPr lang="vi-VN" sz="3200" b="1" dirty="0">
                <a:solidFill>
                  <a:prstClr val="black"/>
                </a:solidFill>
              </a:rPr>
              <a:t> đồ</a:t>
            </a:r>
            <a:r>
              <a:rPr lang="en-US" sz="3200" b="1" dirty="0">
                <a:solidFill>
                  <a:prstClr val="black"/>
                </a:solidFill>
              </a:rPr>
              <a:t>:</a:t>
            </a:r>
            <a:endParaRPr lang="en-US" sz="3200" b="1" dirty="0">
              <a:solidFill>
                <a:prstClr val="black"/>
              </a:solidFill>
              <a:latin typeface="Times New Roman" panose="02020603050405020304" pitchFamily="18" charset="0"/>
              <a:cs typeface="Times New Roman" panose="02020603050405020304" pitchFamily="18" charset="0"/>
            </a:endParaRPr>
          </a:p>
          <a:p>
            <a:pPr algn="just"/>
            <a:r>
              <a:rPr lang="vi-VN" sz="3200"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Bước</a:t>
            </a:r>
            <a:r>
              <a:rPr lang="en-US" sz="3200" b="1" dirty="0">
                <a:solidFill>
                  <a:prstClr val="black"/>
                </a:solidFill>
                <a:latin typeface="Times New Roman" panose="02020603050405020304" pitchFamily="18" charset="0"/>
                <a:cs typeface="Times New Roman" panose="02020603050405020304" pitchFamily="18" charset="0"/>
              </a:rPr>
              <a:t> 1: </a:t>
            </a:r>
            <a:r>
              <a:rPr lang="vi-VN" sz="3200" b="1" dirty="0">
                <a:solidFill>
                  <a:prstClr val="black"/>
                </a:solidFill>
                <a:latin typeface="Times New Roman" panose="02020603050405020304" pitchFamily="18" charset="0"/>
                <a:cs typeface="Times New Roman" panose="02020603050405020304" pitchFamily="18" charset="0"/>
              </a:rPr>
              <a:t>Đọc </a:t>
            </a:r>
            <a:r>
              <a:rPr lang="vi-VN" sz="3200" b="1" dirty="0">
                <a:solidFill>
                  <a:srgbClr val="FF0000"/>
                </a:solidFill>
                <a:latin typeface="Times New Roman" panose="02020603050405020304" pitchFamily="18" charset="0"/>
                <a:cs typeface="Times New Roman" panose="02020603050405020304" pitchFamily="18" charset="0"/>
              </a:rPr>
              <a:t>tên bản đồ </a:t>
            </a:r>
            <a:r>
              <a:rPr lang="vi-VN" sz="3200" dirty="0">
                <a:solidFill>
                  <a:prstClr val="black"/>
                </a:solidFill>
                <a:latin typeface="Times New Roman" panose="02020603050405020304" pitchFamily="18" charset="0"/>
                <a:cs typeface="Times New Roman" panose="02020603050405020304" pitchFamily="18" charset="0"/>
              </a:rPr>
              <a:t>để biết nội dung </a:t>
            </a:r>
            <a:r>
              <a:rPr lang="en-US" sz="3200" dirty="0" err="1">
                <a:solidFill>
                  <a:prstClr val="black"/>
                </a:solidFill>
                <a:latin typeface="Times New Roman" panose="02020603050405020304" pitchFamily="18" charset="0"/>
                <a:cs typeface="Times New Roman" panose="02020603050405020304" pitchFamily="18" charset="0"/>
              </a:rPr>
              <a:t>chính</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của</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bản</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đồ</a:t>
            </a:r>
            <a:endParaRPr lang="vi-VN" sz="3200" dirty="0">
              <a:solidFill>
                <a:prstClr val="black"/>
              </a:solidFill>
              <a:latin typeface="Times New Roman" panose="02020603050405020304" pitchFamily="18" charset="0"/>
              <a:cs typeface="Times New Roman" panose="02020603050405020304" pitchFamily="18" charset="0"/>
            </a:endParaRPr>
          </a:p>
          <a:p>
            <a:pPr algn="just"/>
            <a:r>
              <a:rPr lang="vi-VN" sz="3200" dirty="0">
                <a:solidFill>
                  <a:prstClr val="black"/>
                </a:solidFill>
                <a:latin typeface="+mj-lt"/>
              </a:rPr>
              <a:t>- </a:t>
            </a:r>
            <a:r>
              <a:rPr lang="en-US" sz="3200" dirty="0" err="1">
                <a:solidFill>
                  <a:prstClr val="black"/>
                </a:solidFill>
                <a:latin typeface="Times New Roman" panose="02020603050405020304" pitchFamily="18" charset="0"/>
                <a:cs typeface="Times New Roman" panose="02020603050405020304" pitchFamily="18" charset="0"/>
              </a:rPr>
              <a:t>Bước</a:t>
            </a:r>
            <a:r>
              <a:rPr lang="en-US" sz="3200" dirty="0">
                <a:solidFill>
                  <a:prstClr val="black"/>
                </a:solidFill>
                <a:latin typeface="Times New Roman" panose="02020603050405020304" pitchFamily="18" charset="0"/>
                <a:cs typeface="Times New Roman" panose="02020603050405020304" pitchFamily="18" charset="0"/>
              </a:rPr>
              <a:t> 2:</a:t>
            </a:r>
            <a:r>
              <a:rPr lang="en-US" sz="3200" dirty="0">
                <a:solidFill>
                  <a:prstClr val="black"/>
                </a:solidFill>
                <a:latin typeface="+mj-lt"/>
              </a:rPr>
              <a:t> </a:t>
            </a:r>
            <a:r>
              <a:rPr lang="vi-VN" sz="3200" dirty="0" err="1">
                <a:solidFill>
                  <a:prstClr val="black"/>
                </a:solidFill>
                <a:latin typeface="+mj-lt"/>
              </a:rPr>
              <a:t>Biết</a:t>
            </a:r>
            <a:r>
              <a:rPr lang="vi-VN" sz="3200" dirty="0">
                <a:solidFill>
                  <a:prstClr val="black"/>
                </a:solidFill>
                <a:latin typeface="+mj-lt"/>
              </a:rPr>
              <a:t> </a:t>
            </a:r>
            <a:r>
              <a:rPr lang="vi-VN" sz="3200" b="1" dirty="0">
                <a:solidFill>
                  <a:srgbClr val="FF0000"/>
                </a:solidFill>
                <a:latin typeface="+mj-lt"/>
              </a:rPr>
              <a:t>tỉ lệ bản đồ </a:t>
            </a:r>
            <a:r>
              <a:rPr lang="vi-VN" sz="3200" dirty="0">
                <a:solidFill>
                  <a:prstClr val="black"/>
                </a:solidFill>
                <a:latin typeface="+mj-lt"/>
              </a:rPr>
              <a:t>để có thể đo tính khoảng cách giữa các đối tượng.</a:t>
            </a:r>
          </a:p>
          <a:p>
            <a:pPr algn="just"/>
            <a:r>
              <a:rPr lang="vi-VN" sz="3200" b="1" dirty="0">
                <a:solidFill>
                  <a:prstClr val="black"/>
                </a:solidFill>
                <a:latin typeface="+mj-lt"/>
              </a:rPr>
              <a:t>- </a:t>
            </a:r>
            <a:r>
              <a:rPr lang="en-US" sz="3200" b="1" dirty="0" err="1">
                <a:solidFill>
                  <a:prstClr val="black"/>
                </a:solidFill>
                <a:latin typeface="Times New Roman" panose="02020603050405020304" pitchFamily="18" charset="0"/>
                <a:cs typeface="Times New Roman" panose="02020603050405020304" pitchFamily="18" charset="0"/>
              </a:rPr>
              <a:t>Bước</a:t>
            </a:r>
            <a:r>
              <a:rPr lang="en-US" sz="3200" b="1" dirty="0">
                <a:solidFill>
                  <a:prstClr val="black"/>
                </a:solidFill>
                <a:latin typeface="Times New Roman" panose="02020603050405020304" pitchFamily="18" charset="0"/>
                <a:cs typeface="Times New Roman" panose="02020603050405020304" pitchFamily="18" charset="0"/>
              </a:rPr>
              <a:t> 3</a:t>
            </a:r>
            <a:r>
              <a:rPr lang="en-US" sz="3200" b="1" dirty="0">
                <a:solidFill>
                  <a:prstClr val="black"/>
                </a:solidFill>
                <a:latin typeface="+mj-lt"/>
              </a:rPr>
              <a:t>: </a:t>
            </a:r>
            <a:r>
              <a:rPr lang="vi-VN" sz="3200" b="1" dirty="0" err="1">
                <a:solidFill>
                  <a:prstClr val="black"/>
                </a:solidFill>
                <a:latin typeface="+mj-lt"/>
              </a:rPr>
              <a:t>Đọc</a:t>
            </a:r>
            <a:r>
              <a:rPr lang="vi-VN" sz="3200" b="1" dirty="0">
                <a:solidFill>
                  <a:prstClr val="black"/>
                </a:solidFill>
                <a:latin typeface="+mj-lt"/>
              </a:rPr>
              <a:t> </a:t>
            </a:r>
            <a:r>
              <a:rPr lang="vi-VN" sz="3200" b="1" dirty="0">
                <a:solidFill>
                  <a:srgbClr val="FF0000"/>
                </a:solidFill>
                <a:latin typeface="+mj-lt"/>
              </a:rPr>
              <a:t>kí hiệu </a:t>
            </a:r>
            <a:r>
              <a:rPr lang="vi-VN" sz="3200" b="1" dirty="0">
                <a:solidFill>
                  <a:prstClr val="black"/>
                </a:solidFill>
                <a:latin typeface="+mj-lt"/>
              </a:rPr>
              <a:t>trong </a:t>
            </a:r>
            <a:r>
              <a:rPr lang="vi-VN" sz="3200" b="1" dirty="0">
                <a:solidFill>
                  <a:srgbClr val="FF0000"/>
                </a:solidFill>
                <a:latin typeface="+mj-lt"/>
              </a:rPr>
              <a:t>bảng chú giải </a:t>
            </a:r>
            <a:r>
              <a:rPr lang="vi-VN" sz="3200" b="1" dirty="0">
                <a:solidFill>
                  <a:prstClr val="black"/>
                </a:solidFill>
                <a:latin typeface="+mj-lt"/>
              </a:rPr>
              <a:t>để nhận biết các đối tượng trên bản đồ.</a:t>
            </a:r>
          </a:p>
          <a:p>
            <a:pPr algn="just"/>
            <a:r>
              <a:rPr lang="vi-VN" sz="3200" b="1" dirty="0">
                <a:solidFill>
                  <a:prstClr val="black"/>
                </a:solidFill>
                <a:latin typeface="+mj-lt"/>
              </a:rPr>
              <a:t>- </a:t>
            </a:r>
            <a:r>
              <a:rPr lang="en-US" sz="3200" b="1" dirty="0" err="1">
                <a:solidFill>
                  <a:prstClr val="black"/>
                </a:solidFill>
                <a:latin typeface="Times New Roman" panose="02020603050405020304" pitchFamily="18" charset="0"/>
                <a:cs typeface="Times New Roman" panose="02020603050405020304" pitchFamily="18" charset="0"/>
              </a:rPr>
              <a:t>Bước</a:t>
            </a:r>
            <a:r>
              <a:rPr lang="en-US" sz="3200" b="1" dirty="0">
                <a:solidFill>
                  <a:prstClr val="black"/>
                </a:solidFill>
                <a:latin typeface="+mj-lt"/>
              </a:rPr>
              <a:t> </a:t>
            </a:r>
            <a:r>
              <a:rPr lang="en-US" sz="3200" b="1" dirty="0">
                <a:solidFill>
                  <a:prstClr val="black"/>
                </a:solidFill>
                <a:latin typeface="Times New Roman" panose="02020603050405020304" pitchFamily="18" charset="0"/>
                <a:cs typeface="Times New Roman" panose="02020603050405020304" pitchFamily="18" charset="0"/>
              </a:rPr>
              <a:t>4:</a:t>
            </a:r>
            <a:r>
              <a:rPr lang="en-US" sz="3200" b="1" dirty="0">
                <a:solidFill>
                  <a:prstClr val="black"/>
                </a:solidFill>
                <a:latin typeface="+mj-lt"/>
              </a:rPr>
              <a:t> </a:t>
            </a:r>
            <a:r>
              <a:rPr lang="vi-VN" sz="3200" b="1" dirty="0" err="1">
                <a:solidFill>
                  <a:prstClr val="black"/>
                </a:solidFill>
                <a:latin typeface="+mj-lt"/>
              </a:rPr>
              <a:t>Xác</a:t>
            </a:r>
            <a:r>
              <a:rPr lang="vi-VN" sz="3200" b="1" dirty="0">
                <a:solidFill>
                  <a:prstClr val="black"/>
                </a:solidFill>
                <a:latin typeface="+mj-lt"/>
              </a:rPr>
              <a:t> định các </a:t>
            </a:r>
            <a:r>
              <a:rPr lang="vi-VN" sz="3200" b="1" dirty="0">
                <a:solidFill>
                  <a:srgbClr val="FF0000"/>
                </a:solidFill>
                <a:latin typeface="+mj-lt"/>
              </a:rPr>
              <a:t>đối tượng địa lí </a:t>
            </a:r>
            <a:r>
              <a:rPr lang="vi-VN" sz="3200" b="1" dirty="0">
                <a:solidFill>
                  <a:prstClr val="black"/>
                </a:solidFill>
                <a:latin typeface="+mj-lt"/>
              </a:rPr>
              <a:t>cần quan tâm trên bản đồ.</a:t>
            </a:r>
          </a:p>
          <a:p>
            <a:pPr algn="just"/>
            <a:r>
              <a:rPr lang="vi-VN" sz="3200" dirty="0">
                <a:solidFill>
                  <a:prstClr val="black"/>
                </a:solidFill>
                <a:latin typeface="+mj-lt"/>
              </a:rPr>
              <a:t>- </a:t>
            </a:r>
            <a:r>
              <a:rPr lang="en-US" sz="3200" dirty="0" err="1">
                <a:solidFill>
                  <a:prstClr val="black"/>
                </a:solidFill>
                <a:latin typeface="Times New Roman" panose="02020603050405020304" pitchFamily="18" charset="0"/>
                <a:cs typeface="Times New Roman" panose="02020603050405020304" pitchFamily="18" charset="0"/>
              </a:rPr>
              <a:t>Bước</a:t>
            </a:r>
            <a:r>
              <a:rPr lang="en-US" sz="3200" dirty="0">
                <a:solidFill>
                  <a:prstClr val="black"/>
                </a:solidFill>
                <a:latin typeface="Times New Roman" panose="02020603050405020304" pitchFamily="18" charset="0"/>
                <a:cs typeface="Times New Roman" panose="02020603050405020304" pitchFamily="18" charset="0"/>
              </a:rPr>
              <a:t> 5:</a:t>
            </a:r>
            <a:r>
              <a:rPr lang="en-US" sz="3200" dirty="0">
                <a:solidFill>
                  <a:prstClr val="black"/>
                </a:solidFill>
                <a:latin typeface="+mj-lt"/>
              </a:rPr>
              <a:t> </a:t>
            </a:r>
            <a:r>
              <a:rPr lang="vi-VN" sz="3200" dirty="0" err="1">
                <a:solidFill>
                  <a:prstClr val="black"/>
                </a:solidFill>
                <a:latin typeface="+mj-lt"/>
              </a:rPr>
              <a:t>Trình</a:t>
            </a:r>
            <a:r>
              <a:rPr lang="vi-VN" sz="3200" dirty="0">
                <a:solidFill>
                  <a:prstClr val="black"/>
                </a:solidFill>
                <a:latin typeface="+mj-lt"/>
              </a:rPr>
              <a:t> bày </a:t>
            </a:r>
            <a:r>
              <a:rPr lang="vi-VN" sz="3200" b="1" dirty="0">
                <a:solidFill>
                  <a:srgbClr val="FF0000"/>
                </a:solidFill>
                <a:latin typeface="+mj-lt"/>
              </a:rPr>
              <a:t>mối quan hệ </a:t>
            </a:r>
            <a:r>
              <a:rPr lang="vi-VN" sz="3200" dirty="0">
                <a:solidFill>
                  <a:prstClr val="black"/>
                </a:solidFill>
                <a:latin typeface="+mj-lt"/>
              </a:rPr>
              <a:t>của các đối tượng địa lí.</a:t>
            </a:r>
          </a:p>
        </p:txBody>
      </p:sp>
      <p:sp>
        <p:nvSpPr>
          <p:cNvPr id="6" name="TextBox 9">
            <a:extLst>
              <a:ext uri="{FF2B5EF4-FFF2-40B4-BE49-F238E27FC236}">
                <a16:creationId xmlns:a16="http://schemas.microsoft.com/office/drawing/2014/main" id="{EB59F463-0153-79C4-53F7-5CA93C0A629F}"/>
              </a:ext>
            </a:extLst>
          </p:cNvPr>
          <p:cNvSpPr txBox="1"/>
          <p:nvPr/>
        </p:nvSpPr>
        <p:spPr>
          <a:xfrm>
            <a:off x="147689" y="97690"/>
            <a:ext cx="9527939" cy="523220"/>
          </a:xfrm>
          <a:prstGeom prst="rect">
            <a:avLst/>
          </a:prstGeom>
          <a:solidFill>
            <a:schemeClr val="accent5">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just"/>
            <a:r>
              <a:rPr lang="en-US" sz="2800" b="1" dirty="0">
                <a:solidFill>
                  <a:srgbClr val="FFFF00"/>
                </a:solidFill>
                <a:latin typeface="Times New Roman" panose="02020603050405020304" pitchFamily="18" charset="0"/>
                <a:cs typeface="Times New Roman" panose="02020603050405020304" pitchFamily="18" charset="0"/>
              </a:rPr>
              <a:t>2. CÁCH ĐỌC MỘT SỐ BẢN ĐỒ THÔNG DỤNG</a:t>
            </a:r>
            <a:endParaRPr lang="vi-VN" sz="2800" b="1" dirty="0">
              <a:solidFill>
                <a:srgbClr val="FFFF00"/>
              </a:solidFill>
              <a:latin typeface="Times New Roman" panose="02020603050405020304" pitchFamily="18" charset="0"/>
              <a:cs typeface="Times New Roman" panose="02020603050405020304" pitchFamily="18" charset="0"/>
            </a:endParaRPr>
          </a:p>
        </p:txBody>
      </p:sp>
      <p:sp>
        <p:nvSpPr>
          <p:cNvPr id="7" name="TextBox 1">
            <a:extLst>
              <a:ext uri="{FF2B5EF4-FFF2-40B4-BE49-F238E27FC236}">
                <a16:creationId xmlns:a16="http://schemas.microsoft.com/office/drawing/2014/main" id="{3FCE969F-65DB-9AD1-8652-FEA065A67804}"/>
              </a:ext>
            </a:extLst>
          </p:cNvPr>
          <p:cNvSpPr txBox="1"/>
          <p:nvPr/>
        </p:nvSpPr>
        <p:spPr>
          <a:xfrm>
            <a:off x="1966962" y="1307812"/>
            <a:ext cx="8258075"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3200" b="1" dirty="0" err="1">
                <a:solidFill>
                  <a:prstClr val="black"/>
                </a:solidFill>
                <a:cs typeface="Arial" panose="020B0604020202020204" pitchFamily="34" charset="0"/>
              </a:rPr>
              <a:t>Từ</a:t>
            </a:r>
            <a:r>
              <a:rPr lang="en-US" sz="3200" b="1" dirty="0">
                <a:solidFill>
                  <a:prstClr val="black"/>
                </a:solidFill>
                <a:cs typeface="Arial" panose="020B0604020202020204" pitchFamily="34" charset="0"/>
              </a:rPr>
              <a:t> </a:t>
            </a:r>
            <a:r>
              <a:rPr lang="en-US" sz="3200" b="1" dirty="0" err="1">
                <a:solidFill>
                  <a:prstClr val="black"/>
                </a:solidFill>
                <a:cs typeface="Arial" panose="020B0604020202020204" pitchFamily="34" charset="0"/>
              </a:rPr>
              <a:t>đó</a:t>
            </a:r>
            <a:r>
              <a:rPr lang="en-US" sz="3200" b="1" dirty="0">
                <a:solidFill>
                  <a:prstClr val="black"/>
                </a:solidFill>
                <a:cs typeface="Arial" panose="020B0604020202020204" pitchFamily="34" charset="0"/>
              </a:rPr>
              <a:t> </a:t>
            </a:r>
            <a:r>
              <a:rPr lang="en-US" sz="3200" b="1" dirty="0" err="1">
                <a:solidFill>
                  <a:prstClr val="black"/>
                </a:solidFill>
                <a:cs typeface="Arial" panose="020B0604020202020204" pitchFamily="34" charset="0"/>
              </a:rPr>
              <a:t>nêu</a:t>
            </a:r>
            <a:r>
              <a:rPr lang="en-US" sz="3200" b="1" dirty="0">
                <a:solidFill>
                  <a:prstClr val="black"/>
                </a:solidFill>
                <a:cs typeface="Arial" panose="020B0604020202020204" pitchFamily="34" charset="0"/>
              </a:rPr>
              <a:t> </a:t>
            </a:r>
            <a:r>
              <a:rPr lang="en-US" sz="3200" b="1" dirty="0" err="1">
                <a:solidFill>
                  <a:prstClr val="black"/>
                </a:solidFill>
                <a:cs typeface="Arial" panose="020B0604020202020204" pitchFamily="34" charset="0"/>
              </a:rPr>
              <a:t>cách</a:t>
            </a:r>
            <a:r>
              <a:rPr lang="en-US" sz="3200" b="1" dirty="0">
                <a:solidFill>
                  <a:prstClr val="black"/>
                </a:solidFill>
                <a:cs typeface="Arial" panose="020B0604020202020204" pitchFamily="34" charset="0"/>
              </a:rPr>
              <a:t> </a:t>
            </a:r>
            <a:r>
              <a:rPr lang="en-US" sz="3200" b="1" dirty="0" err="1">
                <a:solidFill>
                  <a:prstClr val="black"/>
                </a:solidFill>
                <a:cs typeface="Arial" panose="020B0604020202020204" pitchFamily="34" charset="0"/>
              </a:rPr>
              <a:t>đọc</a:t>
            </a:r>
            <a:r>
              <a:rPr lang="en-US" sz="3200" b="1" dirty="0">
                <a:solidFill>
                  <a:prstClr val="black"/>
                </a:solidFill>
                <a:cs typeface="Arial" panose="020B0604020202020204" pitchFamily="34" charset="0"/>
              </a:rPr>
              <a:t> </a:t>
            </a:r>
            <a:r>
              <a:rPr lang="en-US" sz="3200" b="1" dirty="0" err="1">
                <a:solidFill>
                  <a:prstClr val="black"/>
                </a:solidFill>
                <a:cs typeface="Arial" panose="020B0604020202020204" pitchFamily="34" charset="0"/>
              </a:rPr>
              <a:t>một</a:t>
            </a:r>
            <a:r>
              <a:rPr lang="en-US" sz="3200" b="1" dirty="0">
                <a:solidFill>
                  <a:prstClr val="black"/>
                </a:solidFill>
                <a:cs typeface="Arial" panose="020B0604020202020204" pitchFamily="34" charset="0"/>
              </a:rPr>
              <a:t> </a:t>
            </a:r>
            <a:r>
              <a:rPr lang="en-US" sz="3200" b="1" dirty="0" err="1">
                <a:solidFill>
                  <a:prstClr val="black"/>
                </a:solidFill>
                <a:cs typeface="Arial" panose="020B0604020202020204" pitchFamily="34" charset="0"/>
              </a:rPr>
              <a:t>số</a:t>
            </a:r>
            <a:r>
              <a:rPr lang="en-US" sz="3200" b="1" dirty="0">
                <a:solidFill>
                  <a:prstClr val="black"/>
                </a:solidFill>
                <a:cs typeface="Arial" panose="020B0604020202020204" pitchFamily="34" charset="0"/>
              </a:rPr>
              <a:t> </a:t>
            </a:r>
            <a:r>
              <a:rPr lang="en-US" sz="3200" b="1" dirty="0" err="1">
                <a:solidFill>
                  <a:prstClr val="black"/>
                </a:solidFill>
                <a:cs typeface="Arial" panose="020B0604020202020204" pitchFamily="34" charset="0"/>
              </a:rPr>
              <a:t>bản</a:t>
            </a:r>
            <a:r>
              <a:rPr lang="en-US" sz="3200" b="1" dirty="0">
                <a:solidFill>
                  <a:prstClr val="black"/>
                </a:solidFill>
                <a:cs typeface="Arial" panose="020B0604020202020204" pitchFamily="34" charset="0"/>
              </a:rPr>
              <a:t> </a:t>
            </a:r>
            <a:r>
              <a:rPr lang="en-US" sz="3200" b="1" dirty="0" err="1">
                <a:solidFill>
                  <a:prstClr val="black"/>
                </a:solidFill>
                <a:cs typeface="Arial" panose="020B0604020202020204" pitchFamily="34" charset="0"/>
              </a:rPr>
              <a:t>đồ</a:t>
            </a:r>
            <a:r>
              <a:rPr lang="en-US" sz="3200" b="1" dirty="0">
                <a:solidFill>
                  <a:prstClr val="black"/>
                </a:solidFill>
                <a:cs typeface="Arial" panose="020B0604020202020204" pitchFamily="34" charset="0"/>
              </a:rPr>
              <a:t> </a:t>
            </a:r>
            <a:r>
              <a:rPr lang="en-US" sz="3200" b="1" dirty="0" err="1">
                <a:solidFill>
                  <a:prstClr val="black"/>
                </a:solidFill>
                <a:cs typeface="Arial" panose="020B0604020202020204" pitchFamily="34" charset="0"/>
              </a:rPr>
              <a:t>thông</a:t>
            </a:r>
            <a:r>
              <a:rPr lang="en-US" sz="3200" b="1" dirty="0">
                <a:solidFill>
                  <a:prstClr val="black"/>
                </a:solidFill>
                <a:cs typeface="Arial" panose="020B0604020202020204" pitchFamily="34" charset="0"/>
              </a:rPr>
              <a:t> </a:t>
            </a:r>
            <a:r>
              <a:rPr lang="en-US" sz="3200" b="1" dirty="0" err="1">
                <a:solidFill>
                  <a:prstClr val="black"/>
                </a:solidFill>
                <a:cs typeface="Arial" panose="020B0604020202020204" pitchFamily="34" charset="0"/>
              </a:rPr>
              <a:t>dụng</a:t>
            </a:r>
            <a:r>
              <a:rPr lang="en-US" sz="3200" b="1" dirty="0">
                <a:solidFill>
                  <a:prstClr val="black"/>
                </a:solidFill>
                <a:cs typeface="Arial" panose="020B0604020202020204" pitchFamily="34" charset="0"/>
              </a:rPr>
              <a:t>?</a:t>
            </a:r>
            <a:endParaRPr lang="vi-VN" sz="3200" b="1" dirty="0">
              <a:solidFill>
                <a:prstClr val="black"/>
              </a:solidFill>
              <a:cs typeface="Arial" panose="020B0604020202020204" pitchFamily="34" charset="0"/>
            </a:endParaRPr>
          </a:p>
        </p:txBody>
      </p:sp>
    </p:spTree>
    <p:extLst>
      <p:ext uri="{BB962C8B-B14F-4D97-AF65-F5344CB8AC3E}">
        <p14:creationId xmlns:p14="http://schemas.microsoft.com/office/powerpoint/2010/main" val="52449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9" presetClass="exit" presetSubtype="0" accel="100000" fill="hold" grpId="1" nodeType="clickEffect">
                                  <p:stCondLst>
                                    <p:cond delay="0"/>
                                  </p:stCondLst>
                                  <p:childTnLst>
                                    <p:anim calcmode="lin" valueType="num">
                                      <p:cBhvr>
                                        <p:cTn id="13" dur="500"/>
                                        <p:tgtEl>
                                          <p:spTgt spid="7"/>
                                        </p:tgtEl>
                                        <p:attrNameLst>
                                          <p:attrName>ppt_w</p:attrName>
                                        </p:attrNameLst>
                                      </p:cBhvr>
                                      <p:tavLst>
                                        <p:tav tm="0">
                                          <p:val>
                                            <p:strVal val="ppt_w"/>
                                          </p:val>
                                        </p:tav>
                                        <p:tav tm="100000">
                                          <p:val>
                                            <p:fltVal val="0"/>
                                          </p:val>
                                        </p:tav>
                                      </p:tavLst>
                                    </p:anim>
                                    <p:anim calcmode="lin" valueType="num">
                                      <p:cBhvr>
                                        <p:cTn id="14" dur="500"/>
                                        <p:tgtEl>
                                          <p:spTgt spid="7"/>
                                        </p:tgtEl>
                                        <p:attrNameLst>
                                          <p:attrName>ppt_h</p:attrName>
                                        </p:attrNameLst>
                                      </p:cBhvr>
                                      <p:tavLst>
                                        <p:tav tm="0">
                                          <p:val>
                                            <p:strVal val="ppt_h"/>
                                          </p:val>
                                        </p:tav>
                                        <p:tav tm="100000">
                                          <p:val>
                                            <p:fltVal val="0"/>
                                          </p:val>
                                        </p:tav>
                                      </p:tavLst>
                                    </p:anim>
                                    <p:anim calcmode="lin" valueType="num">
                                      <p:cBhvr>
                                        <p:cTn id="15" dur="500"/>
                                        <p:tgtEl>
                                          <p:spTgt spid="7"/>
                                        </p:tgtEl>
                                        <p:attrNameLst>
                                          <p:attrName>style.rotation</p:attrName>
                                        </p:attrNameLst>
                                      </p:cBhvr>
                                      <p:tavLst>
                                        <p:tav tm="0">
                                          <p:val>
                                            <p:fltVal val="0"/>
                                          </p:val>
                                        </p:tav>
                                        <p:tav tm="100000">
                                          <p:val>
                                            <p:fltVal val="360"/>
                                          </p:val>
                                        </p:tav>
                                      </p:tavLst>
                                    </p:anim>
                                    <p:animEffect transition="out" filter="fad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7428C444-04E3-4E2E-9C8A-C0E0915386BB}"/>
              </a:ext>
            </a:extLst>
          </p:cNvPr>
          <p:cNvCxnSpPr>
            <a:cxnSpLocks/>
          </p:cNvCxnSpPr>
          <p:nvPr/>
        </p:nvCxnSpPr>
        <p:spPr>
          <a:xfrm>
            <a:off x="0" y="1194278"/>
            <a:ext cx="12192000" cy="0"/>
          </a:xfrm>
          <a:prstGeom prst="line">
            <a:avLst/>
          </a:prstGeom>
          <a:ln w="5715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0DD8C257-27B8-482A-B022-11A2C4511299}"/>
              </a:ext>
            </a:extLst>
          </p:cNvPr>
          <p:cNvGrpSpPr/>
          <p:nvPr/>
        </p:nvGrpSpPr>
        <p:grpSpPr>
          <a:xfrm>
            <a:off x="1959796" y="-105532"/>
            <a:ext cx="5743331" cy="1885617"/>
            <a:chOff x="1959796" y="-105532"/>
            <a:chExt cx="7855507" cy="1885617"/>
          </a:xfrm>
          <a:scene3d>
            <a:camera prst="orthographicFront">
              <a:rot lat="0" lon="0" rev="0"/>
            </a:camera>
            <a:lightRig rig="balanced" dir="t">
              <a:rot lat="0" lon="0" rev="8700000"/>
            </a:lightRig>
          </a:scene3d>
        </p:grpSpPr>
        <p:sp>
          <p:nvSpPr>
            <p:cNvPr id="29" name="Rectangle: Rounded Corners 28">
              <a:extLst>
                <a:ext uri="{FF2B5EF4-FFF2-40B4-BE49-F238E27FC236}">
                  <a16:creationId xmlns:a16="http://schemas.microsoft.com/office/drawing/2014/main" id="{4780280F-2E70-4665-95CD-F0D39DBDA42D}"/>
                </a:ext>
              </a:extLst>
            </p:cNvPr>
            <p:cNvSpPr/>
            <p:nvPr/>
          </p:nvSpPr>
          <p:spPr>
            <a:xfrm>
              <a:off x="2457443" y="175339"/>
              <a:ext cx="7357860" cy="852388"/>
            </a:xfrm>
            <a:prstGeom prst="roundRect">
              <a:avLst/>
            </a:prstGeom>
            <a:solidFill>
              <a:schemeClr val="accent1">
                <a:lumMod val="50000"/>
              </a:schemeClr>
            </a:solidFill>
            <a:ln w="19050">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itchFamily="18" charset="0"/>
                <a:cs typeface="Times New Roman" pitchFamily="18" charset="0"/>
              </a:endParaRPr>
            </a:p>
          </p:txBody>
        </p:sp>
        <p:grpSp>
          <p:nvGrpSpPr>
            <p:cNvPr id="2" name="Group 1">
              <a:extLst>
                <a:ext uri="{FF2B5EF4-FFF2-40B4-BE49-F238E27FC236}">
                  <a16:creationId xmlns:a16="http://schemas.microsoft.com/office/drawing/2014/main" id="{FF942442-6576-4DDF-8685-F0661C67B828}"/>
                </a:ext>
              </a:extLst>
            </p:cNvPr>
            <p:cNvGrpSpPr/>
            <p:nvPr/>
          </p:nvGrpSpPr>
          <p:grpSpPr>
            <a:xfrm>
              <a:off x="1959796" y="-105532"/>
              <a:ext cx="7855507" cy="1885617"/>
              <a:chOff x="2731927" y="-127625"/>
              <a:chExt cx="7855507" cy="1885617"/>
            </a:xfrm>
          </p:grpSpPr>
          <p:sp>
            <p:nvSpPr>
              <p:cNvPr id="30" name="TextBox 29">
                <a:extLst>
                  <a:ext uri="{FF2B5EF4-FFF2-40B4-BE49-F238E27FC236}">
                    <a16:creationId xmlns:a16="http://schemas.microsoft.com/office/drawing/2014/main" id="{3C8C2DA7-6FD7-4ADF-8A24-3D2DC1169728}"/>
                  </a:ext>
                </a:extLst>
              </p:cNvPr>
              <p:cNvSpPr txBox="1"/>
              <p:nvPr/>
            </p:nvSpPr>
            <p:spPr>
              <a:xfrm>
                <a:off x="4026853" y="188332"/>
                <a:ext cx="6560581" cy="1569660"/>
              </a:xfrm>
              <a:prstGeom prst="rect">
                <a:avLst/>
              </a:prstGeom>
              <a:noFill/>
              <a:ln>
                <a:noFill/>
              </a:ln>
              <a:effectLst>
                <a:outerShdw blurRad="44450" dist="27940" dir="5400000" algn="ctr">
                  <a:srgbClr val="000000">
                    <a:alpha val="32000"/>
                  </a:srgbClr>
                </a:outerShdw>
              </a:effectLst>
              <a:sp3d>
                <a:bevelT w="190500" h="38100"/>
              </a:sp3d>
            </p:spPr>
            <p:txBody>
              <a:bodyPr wrap="square">
                <a:spAutoFit/>
              </a:bodyPr>
              <a:lstStyle/>
              <a:p>
                <a:r>
                  <a:rPr lang="en-US" sz="4800" b="1" dirty="0" err="1">
                    <a:solidFill>
                      <a:srgbClr val="FFFF00"/>
                    </a:solidFill>
                    <a:latin typeface="Times New Roman" pitchFamily="18" charset="0"/>
                    <a:cs typeface="Times New Roman" pitchFamily="18" charset="0"/>
                  </a:rPr>
                  <a:t>Thảo</a:t>
                </a:r>
                <a:r>
                  <a:rPr lang="en-US" sz="4800" b="1" dirty="0">
                    <a:solidFill>
                      <a:srgbClr val="FFFF00"/>
                    </a:solidFill>
                    <a:latin typeface="Times New Roman" pitchFamily="18" charset="0"/>
                    <a:cs typeface="Times New Roman" pitchFamily="18" charset="0"/>
                  </a:rPr>
                  <a:t> </a:t>
                </a:r>
                <a:r>
                  <a:rPr lang="en-US" sz="4800" b="1" dirty="0" err="1">
                    <a:solidFill>
                      <a:srgbClr val="FFFF00"/>
                    </a:solidFill>
                    <a:latin typeface="Times New Roman" pitchFamily="18" charset="0"/>
                    <a:cs typeface="Times New Roman" pitchFamily="18" charset="0"/>
                  </a:rPr>
                  <a:t>luận</a:t>
                </a:r>
                <a:r>
                  <a:rPr lang="en-US" sz="4800" b="1" dirty="0">
                    <a:solidFill>
                      <a:srgbClr val="FFFF00"/>
                    </a:solidFill>
                    <a:latin typeface="Times New Roman" pitchFamily="18" charset="0"/>
                    <a:cs typeface="Times New Roman" pitchFamily="18" charset="0"/>
                  </a:rPr>
                  <a:t> </a:t>
                </a:r>
                <a:r>
                  <a:rPr lang="en-US" sz="4800" b="1" dirty="0" err="1">
                    <a:solidFill>
                      <a:srgbClr val="FFFF00"/>
                    </a:solidFill>
                    <a:latin typeface="Times New Roman" pitchFamily="18" charset="0"/>
                    <a:cs typeface="Times New Roman" pitchFamily="18" charset="0"/>
                  </a:rPr>
                  <a:t>nhóm</a:t>
                </a:r>
                <a:endParaRPr lang="en-US" sz="4800" b="1" dirty="0">
                  <a:solidFill>
                    <a:srgbClr val="FFFF00"/>
                  </a:solidFill>
                  <a:latin typeface="Times New Roman" panose="02020603050405020304" pitchFamily="18" charset="0"/>
                  <a:cs typeface="Times New Roman" panose="02020603050405020304" pitchFamily="18" charset="0"/>
                </a:endParaRPr>
              </a:p>
            </p:txBody>
          </p:sp>
          <p:pic>
            <p:nvPicPr>
              <p:cNvPr id="18" name="Picture 4" descr="Phương pháp Chương trình ĐỌC NHANH bản quyền Anh Quốc - Bản quyền Anh Quốc">
                <a:extLst>
                  <a:ext uri="{FF2B5EF4-FFF2-40B4-BE49-F238E27FC236}">
                    <a16:creationId xmlns:a16="http://schemas.microsoft.com/office/drawing/2014/main" id="{7C523912-F29A-4166-955C-9D10AFEFED6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6991"/>
              <a:stretch/>
            </p:blipFill>
            <p:spPr bwMode="auto">
              <a:xfrm>
                <a:off x="2731927" y="-127625"/>
                <a:ext cx="1345630" cy="1251563"/>
              </a:xfrm>
              <a:prstGeom prst="rect">
                <a:avLst/>
              </a:prstGeom>
              <a:noFill/>
              <a:ln>
                <a:noFill/>
              </a:ln>
              <a:effectLst>
                <a:outerShdw blurRad="44450" dist="27940" dir="5400000" algn="ctr">
                  <a:srgbClr val="000000">
                    <a:alpha val="32000"/>
                  </a:srgbClr>
                </a:outerShdw>
              </a:effectLst>
              <a:sp3d>
                <a:bevelT w="190500" h="38100"/>
              </a:sp3d>
              <a:extLst>
                <a:ext uri="{909E8E84-426E-40DD-AFC4-6F175D3DCCD1}">
                  <a14:hiddenFill xmlns:a14="http://schemas.microsoft.com/office/drawing/2010/main">
                    <a:solidFill>
                      <a:srgbClr val="FFFFFF"/>
                    </a:solidFill>
                  </a14:hiddenFill>
                </a:ext>
              </a:extLst>
            </p:spPr>
          </p:pic>
        </p:grpSp>
      </p:grpSp>
      <p:grpSp>
        <p:nvGrpSpPr>
          <p:cNvPr id="21" name="Group 20">
            <a:extLst>
              <a:ext uri="{FF2B5EF4-FFF2-40B4-BE49-F238E27FC236}">
                <a16:creationId xmlns:a16="http://schemas.microsoft.com/office/drawing/2014/main" id="{3C324CC1-8620-4B48-866A-5555B0C86476}"/>
              </a:ext>
            </a:extLst>
          </p:cNvPr>
          <p:cNvGrpSpPr/>
          <p:nvPr/>
        </p:nvGrpSpPr>
        <p:grpSpPr>
          <a:xfrm>
            <a:off x="387927" y="1513825"/>
            <a:ext cx="5237017" cy="2326206"/>
            <a:chOff x="8434648" y="815688"/>
            <a:chExt cx="5237017" cy="2326206"/>
          </a:xfrm>
        </p:grpSpPr>
        <p:sp>
          <p:nvSpPr>
            <p:cNvPr id="22" name="TextBox 21">
              <a:extLst>
                <a:ext uri="{FF2B5EF4-FFF2-40B4-BE49-F238E27FC236}">
                  <a16:creationId xmlns:a16="http://schemas.microsoft.com/office/drawing/2014/main" id="{3015D14B-D85E-4D4F-B856-AB269C2A7222}"/>
                </a:ext>
              </a:extLst>
            </p:cNvPr>
            <p:cNvSpPr txBox="1"/>
            <p:nvPr/>
          </p:nvSpPr>
          <p:spPr>
            <a:xfrm>
              <a:off x="8434648" y="1756899"/>
              <a:ext cx="5237017" cy="1384995"/>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0" scaled="1"/>
              <a:tileRect/>
            </a:gradFill>
            <a:ln>
              <a:solidFill>
                <a:schemeClr val="tx1"/>
              </a:solidFill>
              <a:prstDash val="sysDot"/>
            </a:ln>
          </p:spPr>
          <p:txBody>
            <a:bodyPr wrap="square">
              <a:spAutoFit/>
            </a:bodyPr>
            <a:lstStyle/>
            <a:p>
              <a:pPr algn="ctr"/>
              <a:r>
                <a:rPr lang="en-US" sz="2800" b="1" dirty="0">
                  <a:latin typeface="Times New Roman" panose="02020603050405020304" pitchFamily="18" charset="0"/>
                  <a:cs typeface="Times New Roman" panose="02020603050405020304" pitchFamily="18" charset="0"/>
                </a:rPr>
                <a:t>T</a:t>
              </a:r>
              <a:r>
                <a:rPr lang="vi-VN" sz="2800" b="1" dirty="0">
                  <a:latin typeface="Times New Roman" panose="02020603050405020304" pitchFamily="18" charset="0"/>
                  <a:cs typeface="Times New Roman" panose="02020603050405020304" pitchFamily="18" charset="0"/>
                </a:rPr>
                <a:t>ìm hiểu bản đồ tự nhiên </a:t>
              </a:r>
              <a:endParaRPr lang="en-US" sz="2800" b="1" dirty="0">
                <a:latin typeface="Times New Roman" panose="02020603050405020304" pitchFamily="18" charset="0"/>
                <a:cs typeface="Times New Roman" panose="02020603050405020304" pitchFamily="18" charset="0"/>
              </a:endParaRPr>
            </a:p>
            <a:p>
              <a:pPr algn="ctr"/>
              <a:r>
                <a:rPr lang="vi-VN" sz="2800" b="1" dirty="0">
                  <a:latin typeface="Times New Roman" panose="02020603050405020304" pitchFamily="18" charset="0"/>
                  <a:cs typeface="Times New Roman" panose="02020603050405020304" pitchFamily="18" charset="0"/>
                </a:rPr>
                <a:t>Thế Giới  </a:t>
              </a:r>
              <a:endParaRPr lang="en-US" sz="2800" b="1"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SGK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96</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H</a:t>
              </a:r>
              <a:r>
                <a:rPr lang="vi-VN" sz="2800" dirty="0">
                  <a:latin typeface="Times New Roman" panose="02020603050405020304" pitchFamily="18" charset="0"/>
                  <a:cs typeface="Times New Roman" panose="02020603050405020304" pitchFamily="18" charset="0"/>
                </a:rPr>
                <a:t>oàn thành PHT 1</a:t>
              </a:r>
            </a:p>
          </p:txBody>
        </p:sp>
        <p:sp>
          <p:nvSpPr>
            <p:cNvPr id="23" name="Lưu đồ: Điểm Kết Thúc 147">
              <a:extLst>
                <a:ext uri="{FF2B5EF4-FFF2-40B4-BE49-F238E27FC236}">
                  <a16:creationId xmlns:a16="http://schemas.microsoft.com/office/drawing/2014/main" id="{34D95336-C96E-428E-BC44-C6D026B621F5}"/>
                </a:ext>
              </a:extLst>
            </p:cNvPr>
            <p:cNvSpPr/>
            <p:nvPr/>
          </p:nvSpPr>
          <p:spPr>
            <a:xfrm>
              <a:off x="9449674" y="1112583"/>
              <a:ext cx="3081324" cy="644316"/>
            </a:xfrm>
            <a:prstGeom prst="flowChartTerminator">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itchFamily="18" charset="0"/>
                  <a:cs typeface="Times New Roman" pitchFamily="18" charset="0"/>
                </a:rPr>
                <a:t>      </a:t>
              </a:r>
              <a:r>
                <a:rPr lang="en-US" sz="3200" b="1" dirty="0" err="1">
                  <a:solidFill>
                    <a:srgbClr val="FFFF00"/>
                  </a:solidFill>
                  <a:latin typeface="Times New Roman" pitchFamily="18" charset="0"/>
                  <a:cs typeface="Times New Roman" pitchFamily="18" charset="0"/>
                </a:rPr>
                <a:t>Nhóm</a:t>
              </a:r>
              <a:r>
                <a:rPr lang="en-US" sz="3200" b="1" dirty="0">
                  <a:solidFill>
                    <a:srgbClr val="FFFF00"/>
                  </a:solidFill>
                  <a:latin typeface="Times New Roman" pitchFamily="18" charset="0"/>
                  <a:cs typeface="Times New Roman" pitchFamily="18" charset="0"/>
                </a:rPr>
                <a:t> 1 + 3</a:t>
              </a:r>
            </a:p>
          </p:txBody>
        </p:sp>
        <p:pic>
          <p:nvPicPr>
            <p:cNvPr id="25" name="Picture 2" descr="navocado-task-badges-legal-task-icons-smaller | Icon, Task, Icon collection">
              <a:extLst>
                <a:ext uri="{FF2B5EF4-FFF2-40B4-BE49-F238E27FC236}">
                  <a16:creationId xmlns:a16="http://schemas.microsoft.com/office/drawing/2014/main" id="{11706977-7D7E-46A6-929B-3C2A36593B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7654" t="79227" b="1915"/>
            <a:stretch/>
          </p:blipFill>
          <p:spPr bwMode="auto">
            <a:xfrm>
              <a:off x="9049072" y="815688"/>
              <a:ext cx="1071903" cy="101571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a:extLst>
              <a:ext uri="{FF2B5EF4-FFF2-40B4-BE49-F238E27FC236}">
                <a16:creationId xmlns:a16="http://schemas.microsoft.com/office/drawing/2014/main" id="{1A1A9746-B463-4CD0-99ED-6A90E5C8D57D}"/>
              </a:ext>
            </a:extLst>
          </p:cNvPr>
          <p:cNvGrpSpPr/>
          <p:nvPr/>
        </p:nvGrpSpPr>
        <p:grpSpPr>
          <a:xfrm>
            <a:off x="6248400" y="1513825"/>
            <a:ext cx="5223164" cy="2287091"/>
            <a:chOff x="9136091" y="3777781"/>
            <a:chExt cx="5223164" cy="2287091"/>
          </a:xfrm>
        </p:grpSpPr>
        <p:sp>
          <p:nvSpPr>
            <p:cNvPr id="32" name="TextBox 31">
              <a:extLst>
                <a:ext uri="{FF2B5EF4-FFF2-40B4-BE49-F238E27FC236}">
                  <a16:creationId xmlns:a16="http://schemas.microsoft.com/office/drawing/2014/main" id="{8C412DB5-46DA-4438-A244-48F37C829426}"/>
                </a:ext>
              </a:extLst>
            </p:cNvPr>
            <p:cNvSpPr txBox="1"/>
            <p:nvPr/>
          </p:nvSpPr>
          <p:spPr>
            <a:xfrm>
              <a:off x="9136091" y="4679877"/>
              <a:ext cx="5223164" cy="1384995"/>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0" scaled="1"/>
              <a:tileRect/>
            </a:gradFill>
            <a:ln>
              <a:solidFill>
                <a:schemeClr val="tx1"/>
              </a:solidFill>
              <a:prstDash val="sysDot"/>
            </a:ln>
          </p:spPr>
          <p:txBody>
            <a:bodyPr wrap="square">
              <a:spAutoFit/>
            </a:bodyPr>
            <a:lstStyle/>
            <a:p>
              <a:pPr algn="ctr"/>
              <a:r>
                <a:rPr lang="en-US" sz="2800" b="1" dirty="0">
                  <a:latin typeface="Times New Roman" panose="02020603050405020304" pitchFamily="18" charset="0"/>
                  <a:cs typeface="Times New Roman" panose="02020603050405020304" pitchFamily="18" charset="0"/>
                </a:rPr>
                <a:t>T</a:t>
              </a:r>
              <a:r>
                <a:rPr lang="vi-VN" sz="2800" b="1" dirty="0">
                  <a:latin typeface="Times New Roman" panose="02020603050405020304" pitchFamily="18" charset="0"/>
                  <a:cs typeface="Times New Roman" panose="02020603050405020304" pitchFamily="18" charset="0"/>
                </a:rPr>
                <a:t>ìm hiểu bản đồ hành chính </a:t>
              </a:r>
              <a:endParaRPr lang="en-US" sz="2800" b="1" dirty="0">
                <a:latin typeface="Times New Roman" panose="02020603050405020304" pitchFamily="18" charset="0"/>
                <a:cs typeface="Times New Roman" panose="02020603050405020304" pitchFamily="18" charset="0"/>
              </a:endParaRPr>
            </a:p>
            <a:p>
              <a:pPr algn="ctr"/>
              <a:r>
                <a:rPr lang="vi-VN" sz="2800" b="1" dirty="0">
                  <a:latin typeface="Times New Roman" panose="02020603050405020304" pitchFamily="18" charset="0"/>
                  <a:cs typeface="Times New Roman" panose="02020603050405020304" pitchFamily="18" charset="0"/>
                </a:rPr>
                <a:t>Việt Nam </a:t>
              </a:r>
              <a:endParaRPr lang="en-US" sz="2800" b="1"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SGK trang 11</a:t>
              </a:r>
              <a:r>
                <a:rPr lang="en-US" sz="2800" dirty="0">
                  <a:latin typeface="Times New Roman" panose="02020603050405020304" pitchFamily="18" charset="0"/>
                  <a:cs typeface="Times New Roman" panose="02020603050405020304" pitchFamily="18" charset="0"/>
                </a:rPr>
                <a:t>0</a:t>
              </a:r>
              <a:r>
                <a:rPr lang="vi-VN" sz="2800" dirty="0">
                  <a:latin typeface="Times New Roman" panose="02020603050405020304" pitchFamily="18" charset="0"/>
                  <a:cs typeface="Times New Roman" panose="02020603050405020304" pitchFamily="18" charset="0"/>
                </a:rPr>
                <a:t>, hoàn thành PHT 2.</a:t>
              </a:r>
            </a:p>
          </p:txBody>
        </p:sp>
        <p:sp>
          <p:nvSpPr>
            <p:cNvPr id="33" name="Lưu đồ: Điểm Kết Thúc 147">
              <a:extLst>
                <a:ext uri="{FF2B5EF4-FFF2-40B4-BE49-F238E27FC236}">
                  <a16:creationId xmlns:a16="http://schemas.microsoft.com/office/drawing/2014/main" id="{B8EB241C-CDE8-4068-956E-66434B59C01A}"/>
                </a:ext>
              </a:extLst>
            </p:cNvPr>
            <p:cNvSpPr/>
            <p:nvPr/>
          </p:nvSpPr>
          <p:spPr>
            <a:xfrm>
              <a:off x="9923392" y="4035561"/>
              <a:ext cx="3081324" cy="644316"/>
            </a:xfrm>
            <a:prstGeom prst="flowChartTerminator">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itchFamily="18" charset="0"/>
                  <a:cs typeface="Times New Roman" pitchFamily="18" charset="0"/>
                </a:rPr>
                <a:t>      </a:t>
              </a:r>
              <a:r>
                <a:rPr lang="en-US" sz="3600" b="1" dirty="0" err="1">
                  <a:solidFill>
                    <a:srgbClr val="FFFF00"/>
                  </a:solidFill>
                  <a:latin typeface="Times New Roman" pitchFamily="18" charset="0"/>
                  <a:cs typeface="Times New Roman" pitchFamily="18" charset="0"/>
                </a:rPr>
                <a:t>Nhóm</a:t>
              </a:r>
              <a:r>
                <a:rPr lang="en-US" sz="3600" b="1" dirty="0">
                  <a:solidFill>
                    <a:srgbClr val="FFFF00"/>
                  </a:solidFill>
                  <a:latin typeface="Times New Roman" pitchFamily="18" charset="0"/>
                  <a:cs typeface="Times New Roman" pitchFamily="18" charset="0"/>
                </a:rPr>
                <a:t> 2+4</a:t>
              </a:r>
            </a:p>
          </p:txBody>
        </p:sp>
        <p:pic>
          <p:nvPicPr>
            <p:cNvPr id="34" name="Picture 2" descr="navocado-task-badges-legal-task-icons-smaller | Icon, Task, Icon collection">
              <a:extLst>
                <a:ext uri="{FF2B5EF4-FFF2-40B4-BE49-F238E27FC236}">
                  <a16:creationId xmlns:a16="http://schemas.microsoft.com/office/drawing/2014/main" id="{29AA01F3-DBED-41DF-B886-88C99BD4F9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7654" t="79227" b="1915"/>
            <a:stretch/>
          </p:blipFill>
          <p:spPr bwMode="auto">
            <a:xfrm>
              <a:off x="9387440" y="3777781"/>
              <a:ext cx="1071903" cy="1015713"/>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43" name="Straight Connector 42">
            <a:extLst>
              <a:ext uri="{FF2B5EF4-FFF2-40B4-BE49-F238E27FC236}">
                <a16:creationId xmlns:a16="http://schemas.microsoft.com/office/drawing/2014/main" id="{53572E2A-94C4-44E4-BB66-7678F01DED09}"/>
              </a:ext>
            </a:extLst>
          </p:cNvPr>
          <p:cNvCxnSpPr>
            <a:cxnSpLocks/>
          </p:cNvCxnSpPr>
          <p:nvPr/>
        </p:nvCxnSpPr>
        <p:spPr>
          <a:xfrm>
            <a:off x="0" y="4264679"/>
            <a:ext cx="12192000" cy="0"/>
          </a:xfrm>
          <a:prstGeom prst="line">
            <a:avLst/>
          </a:prstGeom>
          <a:ln w="57150">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43864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398F3DEE-0E56-499F-AFAE-C2DA7C2C8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EBB65E49-5337-40E3-9DBD-146D14EA07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2"/>
            <a:ext cx="12192000" cy="4522610"/>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E859509F-94DC-4952-A3B5-1EFAA2F524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68276" y="5"/>
            <a:ext cx="4023722" cy="4522603"/>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6B1AF2CB-1EFE-4962-A8DC-2D3CE47362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7200" y="-5"/>
            <a:ext cx="11743606" cy="4513113"/>
          </a:xfrm>
          <a:prstGeom prst="rect">
            <a:avLst/>
          </a:prstGeom>
          <a:gradFill>
            <a:gsLst>
              <a:gs pos="0">
                <a:srgbClr val="000000">
                  <a:alpha val="8000"/>
                </a:srgbClr>
              </a:gs>
              <a:gs pos="76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2232531E-9E20-48D1-A119-C05304D9E8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 y="-9506"/>
            <a:ext cx="12200801" cy="4532114"/>
          </a:xfrm>
          <a:prstGeom prst="rect">
            <a:avLst/>
          </a:prstGeom>
          <a:gradFill>
            <a:gsLst>
              <a:gs pos="0">
                <a:srgbClr val="000000">
                  <a:alpha val="51000"/>
                </a:srgbClr>
              </a:gs>
              <a:gs pos="74000">
                <a:schemeClr val="accent1">
                  <a:alpha val="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17AA014B-79A8-4BEC-893F-423182880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
            <a:ext cx="12192000" cy="2679585"/>
          </a:xfrm>
          <a:prstGeom prst="rect">
            <a:avLst/>
          </a:prstGeom>
          <a:gradFill>
            <a:gsLst>
              <a:gs pos="20000">
                <a:schemeClr val="accent1">
                  <a:alpha val="9000"/>
                </a:schemeClr>
              </a:gs>
              <a:gs pos="100000">
                <a:srgbClr val="000000">
                  <a:alpha val="67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4" descr="Neo Biển Du Thuyền Hải - Miễn Phí vector hình ảnh trên Pixabay">
            <a:extLst>
              <a:ext uri="{FF2B5EF4-FFF2-40B4-BE49-F238E27FC236}">
                <a16:creationId xmlns:a16="http://schemas.microsoft.com/office/drawing/2014/main" id="{ACC01EF1-6405-4E22-BAAC-48839BEE897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 b="11501"/>
          <a:stretch/>
        </p:blipFill>
        <p:spPr bwMode="auto">
          <a:xfrm>
            <a:off x="20069" y="3652862"/>
            <a:ext cx="2442912" cy="2442912"/>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6" descr="Máy bay Chứng nhiếp ảnh Sân bay, Máy tính Biểu tượng - máy bay png tải về -  Miễn phí trong suốt Thủy Sản png Tải về.">
            <a:extLst>
              <a:ext uri="{FF2B5EF4-FFF2-40B4-BE49-F238E27FC236}">
                <a16:creationId xmlns:a16="http://schemas.microsoft.com/office/drawing/2014/main" id="{8369DE35-7612-4A62-AF2A-2B4F7677168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r="-6" b="-6"/>
          <a:stretch/>
        </p:blipFill>
        <p:spPr bwMode="auto">
          <a:xfrm>
            <a:off x="2110441" y="2944510"/>
            <a:ext cx="3826567" cy="3826567"/>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descr="Cách tạo bản đồ chỉ đường chính xác đơn giản bằng Doorpath">
            <a:extLst>
              <a:ext uri="{FF2B5EF4-FFF2-40B4-BE49-F238E27FC236}">
                <a16:creationId xmlns:a16="http://schemas.microsoft.com/office/drawing/2014/main" id="{0428258E-94D9-454E-8C74-CFB836049CA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5583" r="34667"/>
          <a:stretch/>
        </p:blipFill>
        <p:spPr bwMode="auto">
          <a:xfrm>
            <a:off x="9106490" y="3450600"/>
            <a:ext cx="2920105" cy="2920105"/>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extLst>
            <a:ext uri="{909E8E84-426E-40DD-AFC4-6F175D3DCCD1}">
              <a14:hiddenFill xmlns:a14="http://schemas.microsoft.com/office/drawing/2010/main">
                <a:solidFill>
                  <a:srgbClr val="FFFFFF"/>
                </a:solidFill>
              </a14:hiddenFill>
            </a:ext>
          </a:extLst>
        </p:spPr>
      </p:pic>
      <p:pic>
        <p:nvPicPr>
          <p:cNvPr id="7" name="Picture 10" descr="シービーチアイコン - アイコンのベクターアート素材や画像を多数ご用意 - iStock">
            <a:extLst>
              <a:ext uri="{FF2B5EF4-FFF2-40B4-BE49-F238E27FC236}">
                <a16:creationId xmlns:a16="http://schemas.microsoft.com/office/drawing/2014/main" id="{A2C17E27-34F7-4F8A-9A1C-646E3B66C943}"/>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foregroundMark x1="44727" y1="30566" x2="44727" y2="30566"/>
                        <a14:foregroundMark x1="46484" y1="61914" x2="46484" y2="61914"/>
                        <a14:foregroundMark x1="38965" y1="72852" x2="38965" y2="72852"/>
                        <a14:foregroundMark x1="40430" y1="80762" x2="40430" y2="80762"/>
                        <a14:foregroundMark x1="42578" y1="73535" x2="42578" y2="73535"/>
                        <a14:foregroundMark x1="25684" y1="38379" x2="25684" y2="38379"/>
                        <a14:foregroundMark x1="51953" y1="26465" x2="51953" y2="26465"/>
                        <a14:foregroundMark x1="51563" y1="28613" x2="51563" y2="28613"/>
                        <a14:foregroundMark x1="52637" y1="32910" x2="52637" y2="32910"/>
                        <a14:foregroundMark x1="54492" y1="31836" x2="54492" y2="31836"/>
                        <a14:foregroundMark x1="53418" y1="30762" x2="53418" y2="30762"/>
                        <a14:foregroundMark x1="52637" y1="30078" x2="52637" y2="30078"/>
                      </a14:backgroundRemoval>
                    </a14:imgEffect>
                  </a14:imgLayer>
                </a14:imgProps>
              </a:ext>
              <a:ext uri="{28A0092B-C50C-407E-A947-70E740481C1C}">
                <a14:useLocalDpi xmlns:a14="http://schemas.microsoft.com/office/drawing/2010/main" val="0"/>
              </a:ext>
            </a:extLst>
          </a:blip>
          <a:srcRect r="-6" b="5996"/>
          <a:stretch/>
        </p:blipFill>
        <p:spPr bwMode="auto">
          <a:xfrm>
            <a:off x="5279923" y="2944510"/>
            <a:ext cx="4127242" cy="3879560"/>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977BE8E1-5D91-424E-923F-B28C5E2FE550}"/>
              </a:ext>
            </a:extLst>
          </p:cNvPr>
          <p:cNvSpPr txBox="1"/>
          <p:nvPr/>
        </p:nvSpPr>
        <p:spPr>
          <a:xfrm>
            <a:off x="435715" y="549263"/>
            <a:ext cx="11299085" cy="2308324"/>
          </a:xfrm>
          <a:prstGeom prst="rect">
            <a:avLst/>
          </a:prstGeom>
          <a:noFill/>
          <a:ln w="127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strike="noStrike" kern="1200" cap="none" spc="0" normalizeH="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vi-VN" sz="4800" b="1" i="0"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Bài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KÍ HIỆU VÀ BẢNG CHÚ GIẢI BẢN ĐỒ.</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TÌM ĐƯỜNG ĐI TRÊN BẢN ĐỒ</a:t>
            </a:r>
          </a:p>
        </p:txBody>
      </p:sp>
    </p:spTree>
    <p:extLst>
      <p:ext uri="{BB962C8B-B14F-4D97-AF65-F5344CB8AC3E}">
        <p14:creationId xmlns:p14="http://schemas.microsoft.com/office/powerpoint/2010/main" val="36797432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5D80CDE-39EA-6D87-69BF-F98815D55900}"/>
              </a:ext>
            </a:extLst>
          </p:cNvPr>
          <p:cNvGraphicFramePr>
            <a:graphicFrameLocks noGrp="1"/>
          </p:cNvGraphicFramePr>
          <p:nvPr>
            <p:extLst>
              <p:ext uri="{D42A27DB-BD31-4B8C-83A1-F6EECF244321}">
                <p14:modId xmlns:p14="http://schemas.microsoft.com/office/powerpoint/2010/main" val="3316242664"/>
              </p:ext>
            </p:extLst>
          </p:nvPr>
        </p:nvGraphicFramePr>
        <p:xfrm>
          <a:off x="219739" y="21266"/>
          <a:ext cx="5426149" cy="4919319"/>
        </p:xfrm>
        <a:graphic>
          <a:graphicData uri="http://schemas.openxmlformats.org/drawingml/2006/table">
            <a:tbl>
              <a:tblPr firstRow="1" firstCol="1" bandRow="1">
                <a:tableStyleId>{5C22544A-7EE6-4342-B048-85BDC9FD1C3A}</a:tableStyleId>
              </a:tblPr>
              <a:tblGrid>
                <a:gridCol w="3150782">
                  <a:extLst>
                    <a:ext uri="{9D8B030D-6E8A-4147-A177-3AD203B41FA5}">
                      <a16:colId xmlns:a16="http://schemas.microsoft.com/office/drawing/2014/main" val="1781978577"/>
                    </a:ext>
                  </a:extLst>
                </a:gridCol>
                <a:gridCol w="2275367">
                  <a:extLst>
                    <a:ext uri="{9D8B030D-6E8A-4147-A177-3AD203B41FA5}">
                      <a16:colId xmlns:a16="http://schemas.microsoft.com/office/drawing/2014/main" val="1127437367"/>
                    </a:ext>
                  </a:extLst>
                </a:gridCol>
              </a:tblGrid>
              <a:tr h="539946">
                <a:tc gridSpan="2">
                  <a:txBody>
                    <a:bodyPr/>
                    <a:lstStyle/>
                    <a:p>
                      <a:pPr marL="0" marR="0" indent="0" algn="ctr">
                        <a:lnSpc>
                          <a:spcPct val="106000"/>
                        </a:lnSpc>
                        <a:spcBef>
                          <a:spcPts val="0"/>
                        </a:spcBef>
                        <a:spcAft>
                          <a:spcPts val="0"/>
                        </a:spcAft>
                      </a:pPr>
                      <a:r>
                        <a:rPr lang="en-US" sz="3200" dirty="0">
                          <a:solidFill>
                            <a:schemeClr val="tx1"/>
                          </a:solidFill>
                          <a:effectLst/>
                          <a:latin typeface="#9Slide03 SVN-PF Din Text Pro C" panose="02000506020000020004" pitchFamily="2" charset="0"/>
                        </a:rPr>
                        <a:t>PHIẾU HỌC TẬP 1</a:t>
                      </a:r>
                      <a:endParaRPr lang="en-US" sz="32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en-US"/>
                    </a:p>
                  </a:txBody>
                  <a:tcPr/>
                </a:tc>
                <a:extLst>
                  <a:ext uri="{0D108BD9-81ED-4DB2-BD59-A6C34878D82A}">
                    <a16:rowId xmlns:a16="http://schemas.microsoft.com/office/drawing/2014/main" val="3598283864"/>
                  </a:ext>
                </a:extLst>
              </a:tr>
              <a:tr h="839918">
                <a:tc>
                  <a:txBody>
                    <a:bodyPr/>
                    <a:lstStyle/>
                    <a:p>
                      <a:pPr marL="0" marR="0" indent="0" algn="ctr">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Bản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đồ</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tự</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nhiên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thế</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giới</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indent="0" algn="ctr">
                        <a:lnSpc>
                          <a:spcPct val="106000"/>
                        </a:lnSpc>
                        <a:spcBef>
                          <a:spcPts val="0"/>
                        </a:spcBef>
                        <a:spcAft>
                          <a:spcPts val="0"/>
                        </a:spcAft>
                      </a:pPr>
                      <a:r>
                        <a:rPr lang="en-US" sz="2400" b="1" dirty="0">
                          <a:solidFill>
                            <a:schemeClr val="tx1"/>
                          </a:solidFill>
                          <a:effectLst/>
                          <a:latin typeface="#9Slide03 SVN-PF Din Text Pro C" panose="02000506020000020004" pitchFamily="2" charset="0"/>
                        </a:rPr>
                        <a:t>ĐÁP ÁN</a:t>
                      </a:r>
                      <a:endParaRPr lang="en-US" sz="2400" b="1"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514813660"/>
                  </a:ext>
                </a:extLst>
              </a:tr>
              <a:tr h="1329870">
                <a:tc>
                  <a:txBody>
                    <a:bodyPr/>
                    <a:lstStyle/>
                    <a:p>
                      <a:pPr marL="0" marR="0" indent="0" algn="just">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Nội</a:t>
                      </a:r>
                      <a:r>
                        <a:rPr lang="en-US" sz="2400" dirty="0">
                          <a:solidFill>
                            <a:schemeClr val="tx1"/>
                          </a:solidFill>
                          <a:effectLst/>
                          <a:latin typeface="#9Slide03 SVN-PF Din Text Pro C" panose="02000506020000020004" pitchFamily="2" charset="0"/>
                        </a:rPr>
                        <a:t> dung </a:t>
                      </a:r>
                      <a:r>
                        <a:rPr lang="en-US" sz="2400" dirty="0" err="1">
                          <a:solidFill>
                            <a:schemeClr val="tx1"/>
                          </a:solidFill>
                          <a:effectLst/>
                          <a:latin typeface="#9Slide03 SVN-PF Din Text Pro C" panose="02000506020000020004" pitchFamily="2" charset="0"/>
                        </a:rPr>
                        <a:t>chính</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được</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thể</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hiện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trên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bản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đồ</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indent="0" algn="just">
                        <a:lnSpc>
                          <a:spcPct val="106000"/>
                        </a:lnSpc>
                        <a:spcBef>
                          <a:spcPts val="0"/>
                        </a:spcBef>
                        <a:spcAft>
                          <a:spcPts val="0"/>
                        </a:spcAft>
                      </a:pPr>
                      <a:r>
                        <a:rPr lang="en-US" sz="2400" dirty="0">
                          <a:solidFill>
                            <a:schemeClr val="tx1"/>
                          </a:solidFill>
                          <a:effectLst/>
                          <a:latin typeface="#9Slide03 SVN-PF Din Text Pro C" panose="02000506020000020004" pitchFamily="2" charset="0"/>
                        </a:rPr>
                        <a:t> </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2868944"/>
                  </a:ext>
                </a:extLst>
              </a:tr>
              <a:tr h="739928">
                <a:tc>
                  <a:txBody>
                    <a:bodyPr/>
                    <a:lstStyle/>
                    <a:p>
                      <a:pPr marL="0" marR="0" indent="0" algn="just">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Tỉ</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lệ</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bản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đồ</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indent="0" algn="just">
                        <a:lnSpc>
                          <a:spcPct val="106000"/>
                        </a:lnSpc>
                        <a:spcBef>
                          <a:spcPts val="0"/>
                        </a:spcBef>
                        <a:spcAft>
                          <a:spcPts val="0"/>
                        </a:spcAft>
                      </a:pPr>
                      <a:r>
                        <a:rPr lang="en-US" sz="2400" dirty="0">
                          <a:solidFill>
                            <a:schemeClr val="tx1"/>
                          </a:solidFill>
                          <a:effectLst/>
                          <a:latin typeface="#9Slide03 SVN-PF Din Text Pro C" panose="02000506020000020004" pitchFamily="2" charset="0"/>
                        </a:rPr>
                        <a:t> </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042201908"/>
                  </a:ext>
                </a:extLst>
              </a:tr>
              <a:tr h="1469657">
                <a:tc>
                  <a:txBody>
                    <a:bodyPr/>
                    <a:lstStyle/>
                    <a:p>
                      <a:pPr marL="0" marR="0" indent="0" algn="just">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Kể</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tên</a:t>
                      </a:r>
                      <a:r>
                        <a:rPr lang="en-US" sz="2400" dirty="0">
                          <a:solidFill>
                            <a:schemeClr val="tx1"/>
                          </a:solidFill>
                          <a:effectLst/>
                          <a:latin typeface="#9Slide03 SVN-PF Din Text Pro C" panose="02000506020000020004" pitchFamily="2" charset="0"/>
                        </a:rPr>
                        <a:t> 2 </a:t>
                      </a:r>
                      <a:r>
                        <a:rPr lang="en-US" sz="2400" dirty="0" err="1">
                          <a:solidFill>
                            <a:schemeClr val="tx1"/>
                          </a:solidFill>
                          <a:effectLst/>
                          <a:latin typeface="#9Slide03 SVN-PF Din Text Pro C" panose="02000506020000020004" pitchFamily="2" charset="0"/>
                        </a:rPr>
                        <a:t>dãy</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núi</a:t>
                      </a:r>
                      <a:r>
                        <a:rPr lang="en-US" sz="2400" dirty="0">
                          <a:solidFill>
                            <a:schemeClr val="tx1"/>
                          </a:solidFill>
                          <a:effectLst/>
                          <a:latin typeface="#9Slide03 SVN-PF Din Text Pro C" panose="02000506020000020004" pitchFamily="2" charset="0"/>
                        </a:rPr>
                        <a:t>, 2 </a:t>
                      </a:r>
                      <a:r>
                        <a:rPr lang="en-US" sz="2400" dirty="0" err="1">
                          <a:solidFill>
                            <a:schemeClr val="tx1"/>
                          </a:solidFill>
                          <a:effectLst/>
                          <a:latin typeface="#9Slide03 SVN-PF Din Text Pro C" panose="02000506020000020004" pitchFamily="2" charset="0"/>
                        </a:rPr>
                        <a:t>đồng</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bằng</a:t>
                      </a:r>
                      <a:r>
                        <a:rPr lang="en-US" sz="2400" dirty="0">
                          <a:solidFill>
                            <a:schemeClr val="tx1"/>
                          </a:solidFill>
                          <a:effectLst/>
                          <a:latin typeface="#9Slide03 SVN-PF Din Text Pro C" panose="02000506020000020004" pitchFamily="2" charset="0"/>
                        </a:rPr>
                        <a:t>, 2 </a:t>
                      </a:r>
                      <a:r>
                        <a:rPr lang="en-US" sz="2400" dirty="0" err="1">
                          <a:solidFill>
                            <a:schemeClr val="tx1"/>
                          </a:solidFill>
                          <a:effectLst/>
                          <a:latin typeface="#9Slide03 SVN-PF Din Text Pro C" panose="02000506020000020004" pitchFamily="2" charset="0"/>
                        </a:rPr>
                        <a:t>dòng</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sông</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lớn</a:t>
                      </a:r>
                      <a:r>
                        <a:rPr lang="en-US" sz="2400" dirty="0">
                          <a:solidFill>
                            <a:schemeClr val="tx1"/>
                          </a:solidFill>
                          <a:effectLst/>
                          <a:latin typeface="#9Slide03 SVN-PF Din Text Pro C" panose="02000506020000020004" pitchFamily="2" charset="0"/>
                        </a:rPr>
                        <a:t> ở </a:t>
                      </a:r>
                      <a:r>
                        <a:rPr lang="en-US" sz="2400" dirty="0" err="1">
                          <a:solidFill>
                            <a:schemeClr val="tx1"/>
                          </a:solidFill>
                          <a:effectLst/>
                          <a:latin typeface="#9Slide03 SVN-PF Din Text Pro C" panose="02000506020000020004" pitchFamily="2" charset="0"/>
                        </a:rPr>
                        <a:t>châu</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Mỹ</a:t>
                      </a:r>
                      <a:r>
                        <a:rPr lang="en-US" sz="2400" dirty="0">
                          <a:solidFill>
                            <a:schemeClr val="tx1"/>
                          </a:solidFill>
                          <a:effectLst/>
                          <a:latin typeface="#9Slide03 SVN-PF Din Text Pro C" panose="02000506020000020004" pitchFamily="2" charset="0"/>
                        </a:rPr>
                        <a:t>.</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indent="0" algn="just">
                        <a:lnSpc>
                          <a:spcPct val="106000"/>
                        </a:lnSpc>
                        <a:spcBef>
                          <a:spcPts val="0"/>
                        </a:spcBef>
                        <a:spcAft>
                          <a:spcPts val="0"/>
                        </a:spcAft>
                      </a:pPr>
                      <a:r>
                        <a:rPr lang="en-US" sz="2400" dirty="0">
                          <a:solidFill>
                            <a:schemeClr val="tx1"/>
                          </a:solidFill>
                          <a:effectLst/>
                          <a:latin typeface="#9Slide03 SVN-PF Din Text Pro C" panose="02000506020000020004" pitchFamily="2" charset="0"/>
                        </a:rPr>
                        <a:t> </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89250696"/>
                  </a:ext>
                </a:extLst>
              </a:tr>
            </a:tbl>
          </a:graphicData>
        </a:graphic>
      </p:graphicFrame>
      <p:graphicFrame>
        <p:nvGraphicFramePr>
          <p:cNvPr id="3" name="Table 2">
            <a:extLst>
              <a:ext uri="{FF2B5EF4-FFF2-40B4-BE49-F238E27FC236}">
                <a16:creationId xmlns:a16="http://schemas.microsoft.com/office/drawing/2014/main" id="{7C5022A7-DB13-DA8E-21E6-2106634D2BEF}"/>
              </a:ext>
            </a:extLst>
          </p:cNvPr>
          <p:cNvGraphicFramePr>
            <a:graphicFrameLocks noGrp="1"/>
          </p:cNvGraphicFramePr>
          <p:nvPr>
            <p:extLst>
              <p:ext uri="{D42A27DB-BD31-4B8C-83A1-F6EECF244321}">
                <p14:modId xmlns:p14="http://schemas.microsoft.com/office/powerpoint/2010/main" val="467687663"/>
              </p:ext>
            </p:extLst>
          </p:nvPr>
        </p:nvGraphicFramePr>
        <p:xfrm>
          <a:off x="5906845" y="10633"/>
          <a:ext cx="6065416" cy="4688127"/>
        </p:xfrm>
        <a:graphic>
          <a:graphicData uri="http://schemas.openxmlformats.org/drawingml/2006/table">
            <a:tbl>
              <a:tblPr firstRow="1" firstCol="1" bandRow="1">
                <a:tableStyleId>{5C22544A-7EE6-4342-B048-85BDC9FD1C3A}</a:tableStyleId>
              </a:tblPr>
              <a:tblGrid>
                <a:gridCol w="2939443">
                  <a:extLst>
                    <a:ext uri="{9D8B030D-6E8A-4147-A177-3AD203B41FA5}">
                      <a16:colId xmlns:a16="http://schemas.microsoft.com/office/drawing/2014/main" val="1781978577"/>
                    </a:ext>
                  </a:extLst>
                </a:gridCol>
                <a:gridCol w="3125973">
                  <a:extLst>
                    <a:ext uri="{9D8B030D-6E8A-4147-A177-3AD203B41FA5}">
                      <a16:colId xmlns:a16="http://schemas.microsoft.com/office/drawing/2014/main" val="1127437367"/>
                    </a:ext>
                  </a:extLst>
                </a:gridCol>
              </a:tblGrid>
              <a:tr h="563015">
                <a:tc gridSpan="2">
                  <a:txBody>
                    <a:bodyPr/>
                    <a:lstStyle/>
                    <a:p>
                      <a:pPr marL="0" marR="0" indent="0" algn="ctr">
                        <a:lnSpc>
                          <a:spcPct val="106000"/>
                        </a:lnSpc>
                        <a:spcBef>
                          <a:spcPts val="0"/>
                        </a:spcBef>
                        <a:spcAft>
                          <a:spcPts val="0"/>
                        </a:spcAft>
                      </a:pPr>
                      <a:r>
                        <a:rPr lang="en-US" sz="3200" dirty="0">
                          <a:solidFill>
                            <a:schemeClr val="tx1"/>
                          </a:solidFill>
                          <a:effectLst/>
                          <a:latin typeface="#9Slide03 SVN-PF Din Text Pro C" panose="02000506020000020004" pitchFamily="2" charset="0"/>
                        </a:rPr>
                        <a:t>PHIẾU HỌC TẬP 2</a:t>
                      </a:r>
                      <a:endParaRPr lang="en-US" sz="32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US"/>
                    </a:p>
                  </a:txBody>
                  <a:tcPr/>
                </a:tc>
                <a:extLst>
                  <a:ext uri="{0D108BD9-81ED-4DB2-BD59-A6C34878D82A}">
                    <a16:rowId xmlns:a16="http://schemas.microsoft.com/office/drawing/2014/main" val="3598283864"/>
                  </a:ext>
                </a:extLst>
              </a:tr>
              <a:tr h="876951">
                <a:tc>
                  <a:txBody>
                    <a:bodyPr/>
                    <a:lstStyle/>
                    <a:p>
                      <a:pPr marL="0" marR="0" indent="0" algn="ctr">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Bản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đồ</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hành</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chính</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Việt</a:t>
                      </a:r>
                      <a:r>
                        <a:rPr lang="en-US" sz="2400" dirty="0">
                          <a:solidFill>
                            <a:schemeClr val="tx1"/>
                          </a:solidFill>
                          <a:effectLst/>
                          <a:latin typeface="#9Slide03 SVN-PF Din Text Pro C" panose="02000506020000020004" pitchFamily="2" charset="0"/>
                        </a:rPr>
                        <a:t> Nam</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6000"/>
                        </a:lnSpc>
                        <a:spcBef>
                          <a:spcPts val="0"/>
                        </a:spcBef>
                        <a:spcAft>
                          <a:spcPts val="0"/>
                        </a:spcAft>
                      </a:pPr>
                      <a:r>
                        <a:rPr lang="en-US" sz="2400" b="1" dirty="0">
                          <a:solidFill>
                            <a:schemeClr val="tx1"/>
                          </a:solidFill>
                          <a:effectLst/>
                          <a:latin typeface="#9Slide03 SVN-PF Din Text Pro C" panose="02000506020000020004" pitchFamily="2" charset="0"/>
                        </a:rPr>
                        <a:t>ĐÁP ÁN</a:t>
                      </a:r>
                      <a:endParaRPr lang="en-US" sz="2400" b="1"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514813660"/>
                  </a:ext>
                </a:extLst>
              </a:tr>
              <a:tr h="1478343">
                <a:tc>
                  <a:txBody>
                    <a:bodyPr/>
                    <a:lstStyle/>
                    <a:p>
                      <a:pPr marL="0" marR="0" indent="0" algn="just">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Nội</a:t>
                      </a:r>
                      <a:r>
                        <a:rPr lang="en-US" sz="2400" dirty="0">
                          <a:solidFill>
                            <a:schemeClr val="tx1"/>
                          </a:solidFill>
                          <a:effectLst/>
                          <a:latin typeface="#9Slide03 SVN-PF Din Text Pro C" panose="02000506020000020004" pitchFamily="2" charset="0"/>
                        </a:rPr>
                        <a:t> dung </a:t>
                      </a:r>
                      <a:r>
                        <a:rPr lang="en-US" sz="2400" dirty="0" err="1">
                          <a:solidFill>
                            <a:schemeClr val="tx1"/>
                          </a:solidFill>
                          <a:effectLst/>
                          <a:latin typeface="#9Slide03 SVN-PF Din Text Pro C" panose="02000506020000020004" pitchFamily="2" charset="0"/>
                        </a:rPr>
                        <a:t>chính</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được</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thể</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hiện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trên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bản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đồ</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just">
                        <a:lnSpc>
                          <a:spcPct val="106000"/>
                        </a:lnSpc>
                        <a:spcBef>
                          <a:spcPts val="0"/>
                        </a:spcBef>
                        <a:spcAft>
                          <a:spcPts val="0"/>
                        </a:spcAft>
                      </a:pPr>
                      <a:r>
                        <a:rPr lang="en-US" sz="2400" dirty="0">
                          <a:solidFill>
                            <a:schemeClr val="tx1"/>
                          </a:solidFill>
                          <a:effectLst/>
                          <a:latin typeface="#9Slide03 SVN-PF Din Text Pro C" panose="02000506020000020004" pitchFamily="2" charset="0"/>
                        </a:rPr>
                        <a:t> </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932868944"/>
                  </a:ext>
                </a:extLst>
              </a:tr>
              <a:tr h="713093">
                <a:tc>
                  <a:txBody>
                    <a:bodyPr/>
                    <a:lstStyle/>
                    <a:p>
                      <a:pPr marL="0" marR="0" indent="0" algn="just">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Tỉ</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lệ</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bản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đồ</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just">
                        <a:lnSpc>
                          <a:spcPct val="106000"/>
                        </a:lnSpc>
                        <a:spcBef>
                          <a:spcPts val="0"/>
                        </a:spcBef>
                        <a:spcAft>
                          <a:spcPts val="0"/>
                        </a:spcAft>
                      </a:pPr>
                      <a:r>
                        <a:rPr lang="en-US" sz="2400" dirty="0">
                          <a:solidFill>
                            <a:schemeClr val="tx1"/>
                          </a:solidFill>
                          <a:effectLst/>
                          <a:latin typeface="#9Slide03 SVN-PF Din Text Pro C" panose="02000506020000020004" pitchFamily="2" charset="0"/>
                        </a:rPr>
                        <a:t> </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042201908"/>
                  </a:ext>
                </a:extLst>
              </a:tr>
              <a:tr h="1056725">
                <a:tc>
                  <a:txBody>
                    <a:bodyPr/>
                    <a:lstStyle/>
                    <a:p>
                      <a:pPr marL="0" marR="0" indent="0" algn="just">
                        <a:lnSpc>
                          <a:spcPct val="106000"/>
                        </a:lnSpc>
                        <a:spcBef>
                          <a:spcPts val="0"/>
                        </a:spcBef>
                        <a:spcAft>
                          <a:spcPts val="0"/>
                        </a:spcAft>
                      </a:pPr>
                      <a:r>
                        <a:rPr lang="vi-VN" sz="2400" dirty="0">
                          <a:solidFill>
                            <a:schemeClr val="tx1"/>
                          </a:solidFill>
                          <a:effectLst/>
                          <a:latin typeface="#9Slide03 SVN-PF Din Text Pro C" panose="02000506020000020004" pitchFamily="2" charset="0"/>
                          <a:ea typeface="Tahoma" panose="020B0604030504040204" pitchFamily="34" charset="0"/>
                        </a:rPr>
                        <a:t>Kể tên các TP trực thuộc trung ương của nước ta.</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just">
                        <a:lnSpc>
                          <a:spcPct val="106000"/>
                        </a:lnSpc>
                        <a:spcBef>
                          <a:spcPts val="0"/>
                        </a:spcBef>
                        <a:spcAft>
                          <a:spcPts val="0"/>
                        </a:spcAft>
                      </a:pPr>
                      <a:r>
                        <a:rPr lang="en-US" sz="2400" dirty="0">
                          <a:solidFill>
                            <a:schemeClr val="tx1"/>
                          </a:solidFill>
                          <a:effectLst/>
                          <a:latin typeface="#9Slide03 SVN-PF Din Text Pro C" panose="02000506020000020004" pitchFamily="2" charset="0"/>
                        </a:rPr>
                        <a:t> </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89250696"/>
                  </a:ext>
                </a:extLst>
              </a:tr>
            </a:tbl>
          </a:graphicData>
        </a:graphic>
      </p:graphicFrame>
    </p:spTree>
    <p:extLst>
      <p:ext uri="{BB962C8B-B14F-4D97-AF65-F5344CB8AC3E}">
        <p14:creationId xmlns:p14="http://schemas.microsoft.com/office/powerpoint/2010/main" val="1980613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7">
            <a:extLst>
              <a:ext uri="{FF2B5EF4-FFF2-40B4-BE49-F238E27FC236}">
                <a16:creationId xmlns:a16="http://schemas.microsoft.com/office/drawing/2014/main" id="{CDECDFDD-4BDE-401C-8055-1F6CA4347038}"/>
              </a:ext>
            </a:extLst>
          </p:cNvPr>
          <p:cNvSpPr/>
          <p:nvPr/>
        </p:nvSpPr>
        <p:spPr>
          <a:xfrm>
            <a:off x="1110005" y="50765"/>
            <a:ext cx="3371641" cy="544262"/>
          </a:xfrm>
          <a:prstGeom prst="roundRect">
            <a:avLst/>
          </a:prstGeom>
          <a:solidFill>
            <a:schemeClr val="bg1"/>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latin typeface="Times New Roman" panose="02020603050405020304" pitchFamily="18" charset="0"/>
                <a:cs typeface="Times New Roman" panose="02020603050405020304" pitchFamily="18" charset="0"/>
              </a:rPr>
              <a:t>Bản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đồ</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tự</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nhiên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Thế</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Giới</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D6C82D4-52F5-4B87-82F2-803D0F36388E}"/>
              </a:ext>
            </a:extLst>
          </p:cNvPr>
          <p:cNvSpPr txBox="1"/>
          <p:nvPr/>
        </p:nvSpPr>
        <p:spPr>
          <a:xfrm>
            <a:off x="1938652" y="6449860"/>
            <a:ext cx="2618851" cy="369332"/>
          </a:xfrm>
          <a:prstGeom prst="rect">
            <a:avLst/>
          </a:prstGeom>
          <a:noFill/>
        </p:spPr>
        <p:txBody>
          <a:bodyPr wrap="square">
            <a:spAutoFit/>
          </a:bodyPr>
          <a:lstStyle/>
          <a:p>
            <a:r>
              <a:rPr lang="en-US" sz="1800" dirty="0" err="1">
                <a:solidFill>
                  <a:schemeClr val="tx1"/>
                </a:solidFill>
                <a:latin typeface="#9Slide03 SVN-PF Din Text Pro C" panose="02000506020000020004" pitchFamily="2" charset="0"/>
                <a:cs typeface="Arial" panose="020B0604020202020204" pitchFamily="34" charset="0"/>
              </a:rPr>
              <a:t>Tỉ</a:t>
            </a:r>
            <a:r>
              <a:rPr lang="en-US" sz="1800" dirty="0">
                <a:solidFill>
                  <a:schemeClr val="tx1"/>
                </a:solidFill>
                <a:latin typeface="#9Slide03 SVN-PF Din Text Pro C" panose="02000506020000020004" pitchFamily="2" charset="0"/>
                <a:cs typeface="Arial" panose="020B0604020202020204" pitchFamily="34" charset="0"/>
              </a:rPr>
              <a:t> </a:t>
            </a:r>
            <a:r>
              <a:rPr lang="en-US" sz="1800" dirty="0" err="1">
                <a:solidFill>
                  <a:schemeClr val="tx1"/>
                </a:solidFill>
                <a:latin typeface="#9Slide03 SVN-PF Din Text Pro C" panose="02000506020000020004" pitchFamily="2" charset="0"/>
                <a:cs typeface="Arial" panose="020B0604020202020204" pitchFamily="34" charset="0"/>
              </a:rPr>
              <a:t>lệ</a:t>
            </a:r>
            <a:r>
              <a:rPr lang="en-US" sz="1800" dirty="0">
                <a:solidFill>
                  <a:schemeClr val="tx1"/>
                </a:solidFill>
                <a:latin typeface="#9Slide03 SVN-PF Din Text Pro C" panose="02000506020000020004" pitchFamily="2" charset="0"/>
                <a:cs typeface="Arial" panose="020B0604020202020204" pitchFamily="34" charset="0"/>
              </a:rPr>
              <a:t>: 1:110.000.000</a:t>
            </a:r>
            <a:endParaRPr lang="en-US" dirty="0"/>
          </a:p>
        </p:txBody>
      </p:sp>
      <p:graphicFrame>
        <p:nvGraphicFramePr>
          <p:cNvPr id="9" name="Table 8">
            <a:extLst>
              <a:ext uri="{FF2B5EF4-FFF2-40B4-BE49-F238E27FC236}">
                <a16:creationId xmlns:a16="http://schemas.microsoft.com/office/drawing/2014/main" id="{C1BDC764-56AF-41BB-B989-43B1F4911CEB}"/>
              </a:ext>
            </a:extLst>
          </p:cNvPr>
          <p:cNvGraphicFramePr>
            <a:graphicFrameLocks noGrp="1"/>
          </p:cNvGraphicFramePr>
          <p:nvPr>
            <p:extLst>
              <p:ext uri="{D42A27DB-BD31-4B8C-83A1-F6EECF244321}">
                <p14:modId xmlns:p14="http://schemas.microsoft.com/office/powerpoint/2010/main" val="2456800907"/>
              </p:ext>
            </p:extLst>
          </p:nvPr>
        </p:nvGraphicFramePr>
        <p:xfrm>
          <a:off x="5713431" y="50765"/>
          <a:ext cx="6458327" cy="4753329"/>
        </p:xfrm>
        <a:graphic>
          <a:graphicData uri="http://schemas.openxmlformats.org/drawingml/2006/table">
            <a:tbl>
              <a:tblPr firstRow="1" firstCol="1" bandRow="1">
                <a:tableStyleId>{5C22544A-7EE6-4342-B048-85BDC9FD1C3A}</a:tableStyleId>
              </a:tblPr>
              <a:tblGrid>
                <a:gridCol w="2901280">
                  <a:extLst>
                    <a:ext uri="{9D8B030D-6E8A-4147-A177-3AD203B41FA5}">
                      <a16:colId xmlns:a16="http://schemas.microsoft.com/office/drawing/2014/main" val="1781978577"/>
                    </a:ext>
                  </a:extLst>
                </a:gridCol>
                <a:gridCol w="3557047">
                  <a:extLst>
                    <a:ext uri="{9D8B030D-6E8A-4147-A177-3AD203B41FA5}">
                      <a16:colId xmlns:a16="http://schemas.microsoft.com/office/drawing/2014/main" val="1127437367"/>
                    </a:ext>
                  </a:extLst>
                </a:gridCol>
              </a:tblGrid>
              <a:tr h="520612">
                <a:tc gridSpan="2">
                  <a:txBody>
                    <a:bodyPr/>
                    <a:lstStyle/>
                    <a:p>
                      <a:pPr marL="0" marR="0" indent="0" algn="ctr">
                        <a:lnSpc>
                          <a:spcPct val="106000"/>
                        </a:lnSpc>
                        <a:spcBef>
                          <a:spcPts val="0"/>
                        </a:spcBef>
                        <a:spcAft>
                          <a:spcPts val="0"/>
                        </a:spcAft>
                      </a:pPr>
                      <a:r>
                        <a:rPr lang="en-US" sz="3200" dirty="0">
                          <a:solidFill>
                            <a:schemeClr val="tx1"/>
                          </a:solidFill>
                          <a:effectLst/>
                          <a:latin typeface="#9Slide03 SVN-PF Din Text Pro C" panose="02000506020000020004" pitchFamily="2" charset="0"/>
                        </a:rPr>
                        <a:t>PHIẾU HỌC TẬP 1</a:t>
                      </a:r>
                      <a:endParaRPr lang="en-US" sz="32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en-US"/>
                    </a:p>
                  </a:txBody>
                  <a:tcPr/>
                </a:tc>
                <a:extLst>
                  <a:ext uri="{0D108BD9-81ED-4DB2-BD59-A6C34878D82A}">
                    <a16:rowId xmlns:a16="http://schemas.microsoft.com/office/drawing/2014/main" val="3598283864"/>
                  </a:ext>
                </a:extLst>
              </a:tr>
              <a:tr h="788671">
                <a:tc>
                  <a:txBody>
                    <a:bodyPr/>
                    <a:lstStyle/>
                    <a:p>
                      <a:pPr marL="0" marR="0" indent="0" algn="ctr">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Bản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đồ</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tự</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nhiên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thế</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giới</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indent="0" algn="ctr">
                        <a:lnSpc>
                          <a:spcPct val="106000"/>
                        </a:lnSpc>
                        <a:spcBef>
                          <a:spcPts val="0"/>
                        </a:spcBef>
                        <a:spcAft>
                          <a:spcPts val="0"/>
                        </a:spcAft>
                      </a:pPr>
                      <a:r>
                        <a:rPr lang="en-US" sz="2400" b="1" dirty="0">
                          <a:solidFill>
                            <a:schemeClr val="tx1"/>
                          </a:solidFill>
                          <a:effectLst/>
                          <a:latin typeface="#9Slide03 SVN-PF Din Text Pro C" panose="02000506020000020004" pitchFamily="2" charset="0"/>
                        </a:rPr>
                        <a:t>ĐÁP ÁN</a:t>
                      </a:r>
                      <a:endParaRPr lang="en-US" sz="2400" b="1"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514813660"/>
                  </a:ext>
                </a:extLst>
              </a:tr>
              <a:tr h="1263632">
                <a:tc>
                  <a:txBody>
                    <a:bodyPr/>
                    <a:lstStyle/>
                    <a:p>
                      <a:pPr marL="0" marR="0" indent="0" algn="just">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Nội</a:t>
                      </a:r>
                      <a:r>
                        <a:rPr lang="en-US" sz="2400" dirty="0">
                          <a:solidFill>
                            <a:schemeClr val="tx1"/>
                          </a:solidFill>
                          <a:effectLst/>
                          <a:latin typeface="#9Slide03 SVN-PF Din Text Pro C" panose="02000506020000020004" pitchFamily="2" charset="0"/>
                        </a:rPr>
                        <a:t> dung </a:t>
                      </a:r>
                      <a:r>
                        <a:rPr lang="en-US" sz="2400" dirty="0" err="1">
                          <a:solidFill>
                            <a:schemeClr val="tx1"/>
                          </a:solidFill>
                          <a:effectLst/>
                          <a:latin typeface="#9Slide03 SVN-PF Din Text Pro C" panose="02000506020000020004" pitchFamily="2" charset="0"/>
                        </a:rPr>
                        <a:t>chính</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được</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thể</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hiện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trên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bản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đồ</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indent="0" algn="just">
                        <a:lnSpc>
                          <a:spcPct val="106000"/>
                        </a:lnSpc>
                        <a:spcBef>
                          <a:spcPts val="0"/>
                        </a:spcBef>
                        <a:spcAft>
                          <a:spcPts val="0"/>
                        </a:spcAft>
                      </a:pPr>
                      <a:r>
                        <a:rPr lang="en-US" sz="2400" dirty="0">
                          <a:solidFill>
                            <a:schemeClr val="tx1"/>
                          </a:solidFill>
                          <a:effectLst/>
                          <a:latin typeface="#9Slide03 SVN-PF Din Text Pro C" panose="02000506020000020004" pitchFamily="2" charset="0"/>
                        </a:rPr>
                        <a:t> </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2868944"/>
                  </a:ext>
                </a:extLst>
              </a:tr>
              <a:tr h="544630">
                <a:tc>
                  <a:txBody>
                    <a:bodyPr/>
                    <a:lstStyle/>
                    <a:p>
                      <a:pPr marL="0" marR="0" indent="0" algn="just">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Tỉ</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lệ</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bản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đồ</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indent="0" algn="just">
                        <a:lnSpc>
                          <a:spcPct val="106000"/>
                        </a:lnSpc>
                        <a:spcBef>
                          <a:spcPts val="0"/>
                        </a:spcBef>
                        <a:spcAft>
                          <a:spcPts val="0"/>
                        </a:spcAft>
                      </a:pPr>
                      <a:r>
                        <a:rPr lang="en-US" sz="2400" dirty="0">
                          <a:solidFill>
                            <a:schemeClr val="tx1"/>
                          </a:solidFill>
                          <a:effectLst/>
                          <a:latin typeface="#9Slide03 SVN-PF Din Text Pro C" panose="02000506020000020004" pitchFamily="2" charset="0"/>
                        </a:rPr>
                        <a:t> </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042201908"/>
                  </a:ext>
                </a:extLst>
              </a:tr>
              <a:tr h="1635784">
                <a:tc>
                  <a:txBody>
                    <a:bodyPr/>
                    <a:lstStyle/>
                    <a:p>
                      <a:pPr marL="0" marR="0" indent="0" algn="just">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Kể</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tên</a:t>
                      </a:r>
                      <a:r>
                        <a:rPr lang="en-US" sz="2400" dirty="0">
                          <a:solidFill>
                            <a:schemeClr val="tx1"/>
                          </a:solidFill>
                          <a:effectLst/>
                          <a:latin typeface="#9Slide03 SVN-PF Din Text Pro C" panose="02000506020000020004" pitchFamily="2" charset="0"/>
                        </a:rPr>
                        <a:t> 2 </a:t>
                      </a:r>
                      <a:r>
                        <a:rPr lang="en-US" sz="2400" dirty="0" err="1">
                          <a:solidFill>
                            <a:schemeClr val="tx1"/>
                          </a:solidFill>
                          <a:effectLst/>
                          <a:latin typeface="#9Slide03 SVN-PF Din Text Pro C" panose="02000506020000020004" pitchFamily="2" charset="0"/>
                        </a:rPr>
                        <a:t>dãy</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núi</a:t>
                      </a:r>
                      <a:r>
                        <a:rPr lang="en-US" sz="2400" dirty="0">
                          <a:solidFill>
                            <a:schemeClr val="tx1"/>
                          </a:solidFill>
                          <a:effectLst/>
                          <a:latin typeface="#9Slide03 SVN-PF Din Text Pro C" panose="02000506020000020004" pitchFamily="2" charset="0"/>
                        </a:rPr>
                        <a:t>, 2 </a:t>
                      </a:r>
                      <a:r>
                        <a:rPr lang="en-US" sz="2400" dirty="0" err="1">
                          <a:solidFill>
                            <a:schemeClr val="tx1"/>
                          </a:solidFill>
                          <a:effectLst/>
                          <a:latin typeface="#9Slide03 SVN-PF Din Text Pro C" panose="02000506020000020004" pitchFamily="2" charset="0"/>
                        </a:rPr>
                        <a:t>đồng</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bằng</a:t>
                      </a:r>
                      <a:r>
                        <a:rPr lang="en-US" sz="2400" dirty="0">
                          <a:solidFill>
                            <a:schemeClr val="tx1"/>
                          </a:solidFill>
                          <a:effectLst/>
                          <a:latin typeface="#9Slide03 SVN-PF Din Text Pro C" panose="02000506020000020004" pitchFamily="2" charset="0"/>
                        </a:rPr>
                        <a:t>, 2 </a:t>
                      </a:r>
                      <a:r>
                        <a:rPr lang="en-US" sz="2400" dirty="0" err="1">
                          <a:solidFill>
                            <a:schemeClr val="tx1"/>
                          </a:solidFill>
                          <a:effectLst/>
                          <a:latin typeface="#9Slide03 SVN-PF Din Text Pro C" panose="02000506020000020004" pitchFamily="2" charset="0"/>
                        </a:rPr>
                        <a:t>dòng</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sông</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lớn</a:t>
                      </a:r>
                      <a:r>
                        <a:rPr lang="en-US" sz="2400" dirty="0">
                          <a:solidFill>
                            <a:schemeClr val="tx1"/>
                          </a:solidFill>
                          <a:effectLst/>
                          <a:latin typeface="#9Slide03 SVN-PF Din Text Pro C" panose="02000506020000020004" pitchFamily="2" charset="0"/>
                        </a:rPr>
                        <a:t> ở </a:t>
                      </a:r>
                      <a:r>
                        <a:rPr lang="en-US" sz="2400" dirty="0" err="1">
                          <a:solidFill>
                            <a:schemeClr val="tx1"/>
                          </a:solidFill>
                          <a:effectLst/>
                          <a:latin typeface="#9Slide03 SVN-PF Din Text Pro C" panose="02000506020000020004" pitchFamily="2" charset="0"/>
                        </a:rPr>
                        <a:t>châu</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Mỹ</a:t>
                      </a:r>
                      <a:r>
                        <a:rPr lang="en-US" sz="2400" dirty="0">
                          <a:solidFill>
                            <a:schemeClr val="tx1"/>
                          </a:solidFill>
                          <a:effectLst/>
                          <a:latin typeface="#9Slide03 SVN-PF Din Text Pro C" panose="02000506020000020004" pitchFamily="2" charset="0"/>
                        </a:rPr>
                        <a:t>.</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indent="0" algn="just">
                        <a:lnSpc>
                          <a:spcPct val="106000"/>
                        </a:lnSpc>
                        <a:spcBef>
                          <a:spcPts val="0"/>
                        </a:spcBef>
                        <a:spcAft>
                          <a:spcPts val="0"/>
                        </a:spcAft>
                      </a:pPr>
                      <a:r>
                        <a:rPr lang="en-US" sz="2400" dirty="0">
                          <a:solidFill>
                            <a:schemeClr val="tx1"/>
                          </a:solidFill>
                          <a:effectLst/>
                          <a:latin typeface="#9Slide03 SVN-PF Din Text Pro C" panose="02000506020000020004" pitchFamily="2" charset="0"/>
                        </a:rPr>
                        <a:t> </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89250696"/>
                  </a:ext>
                </a:extLst>
              </a:tr>
            </a:tbl>
          </a:graphicData>
        </a:graphic>
      </p:graphicFrame>
      <p:pic>
        <p:nvPicPr>
          <p:cNvPr id="3" name="Picture 2" descr="Map&#10;&#10;Description automatically generated">
            <a:extLst>
              <a:ext uri="{FF2B5EF4-FFF2-40B4-BE49-F238E27FC236}">
                <a16:creationId xmlns:a16="http://schemas.microsoft.com/office/drawing/2014/main" id="{B9D2CD84-08FD-4181-9FD2-CBE43201EB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9308"/>
            <a:ext cx="5696745" cy="5706271"/>
          </a:xfrm>
          <a:prstGeom prst="rect">
            <a:avLst/>
          </a:prstGeom>
        </p:spPr>
      </p:pic>
      <p:sp>
        <p:nvSpPr>
          <p:cNvPr id="10" name="Rectangle: Rounded Corners 7">
            <a:extLst>
              <a:ext uri="{FF2B5EF4-FFF2-40B4-BE49-F238E27FC236}">
                <a16:creationId xmlns:a16="http://schemas.microsoft.com/office/drawing/2014/main" id="{7F691B8C-D0F6-4B89-8B4D-B18209D16666}"/>
              </a:ext>
            </a:extLst>
          </p:cNvPr>
          <p:cNvSpPr/>
          <p:nvPr/>
        </p:nvSpPr>
        <p:spPr>
          <a:xfrm>
            <a:off x="-108157" y="669308"/>
            <a:ext cx="1680277" cy="471234"/>
          </a:xfrm>
          <a:prstGeom prst="roundRect">
            <a:avLst/>
          </a:prstGeom>
          <a:solidFill>
            <a:schemeClr val="bg1"/>
          </a:solidFill>
          <a:ln w="3175">
            <a:no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9Slide03 SVN-PF Din Text Pro C" panose="02000506020000020004" pitchFamily="2" charset="0"/>
                <a:cs typeface="Arial" panose="020B0604020202020204" pitchFamily="34" charset="0"/>
              </a:rPr>
              <a:t>NỬA CẦU TÂY</a:t>
            </a:r>
          </a:p>
        </p:txBody>
      </p:sp>
      <p:pic>
        <p:nvPicPr>
          <p:cNvPr id="7" name="Picture 6" descr="Graphical user interface&#10;&#10;Description automatically generated with medium confidence">
            <a:extLst>
              <a:ext uri="{FF2B5EF4-FFF2-40B4-BE49-F238E27FC236}">
                <a16:creationId xmlns:a16="http://schemas.microsoft.com/office/drawing/2014/main" id="{2C3B9EEF-B7AF-4070-92F2-11D523DFEB56}"/>
              </a:ext>
            </a:extLst>
          </p:cNvPr>
          <p:cNvPicPr>
            <a:picLocks noChangeAspect="1"/>
          </p:cNvPicPr>
          <p:nvPr/>
        </p:nvPicPr>
        <p:blipFill rotWithShape="1">
          <a:blip r:embed="rId3">
            <a:extLst>
              <a:ext uri="{28A0092B-C50C-407E-A947-70E740481C1C}">
                <a14:useLocalDpi xmlns:a14="http://schemas.microsoft.com/office/drawing/2010/main" val="0"/>
              </a:ext>
            </a:extLst>
          </a:blip>
          <a:srcRect b="15472"/>
          <a:stretch/>
        </p:blipFill>
        <p:spPr>
          <a:xfrm>
            <a:off x="138175" y="4335876"/>
            <a:ext cx="2867891" cy="18184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2B76BD0D-C411-4B73-A033-BDF45FBA5149}"/>
              </a:ext>
            </a:extLst>
          </p:cNvPr>
          <p:cNvSpPr txBox="1"/>
          <p:nvPr/>
        </p:nvSpPr>
        <p:spPr>
          <a:xfrm>
            <a:off x="8702178" y="1429032"/>
            <a:ext cx="3328501" cy="830997"/>
          </a:xfrm>
          <a:prstGeom prst="rect">
            <a:avLst/>
          </a:prstGeom>
          <a:noFill/>
        </p:spPr>
        <p:txBody>
          <a:bodyPr wrap="square">
            <a:spAutoFit/>
          </a:bodyPr>
          <a:lstStyle/>
          <a:p>
            <a:pPr algn="just"/>
            <a:r>
              <a:rPr lang="en-US" sz="2400" b="1" dirty="0" err="1">
                <a:solidFill>
                  <a:srgbClr val="C00000"/>
                </a:solidFill>
                <a:effectLst/>
                <a:latin typeface="#9Slide03 SVN-PF Din Text Pro C" panose="02000506020000020004" pitchFamily="2" charset="0"/>
                <a:ea typeface="Tahoma" panose="020B0604030504040204" pitchFamily="34" charset="0"/>
              </a:rPr>
              <a:t>Bản</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đồ</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tự</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nhiên</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của</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nửa</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câu</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Tây</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Thế</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Giới</a:t>
            </a:r>
            <a:endParaRPr lang="en-US" sz="2400" b="1" dirty="0">
              <a:solidFill>
                <a:srgbClr val="C00000"/>
              </a:solidFill>
              <a:latin typeface="#9Slide03 SVN-PF Din Text Pro C" panose="02000506020000020004" pitchFamily="2" charset="0"/>
            </a:endParaRPr>
          </a:p>
        </p:txBody>
      </p:sp>
      <p:sp>
        <p:nvSpPr>
          <p:cNvPr id="15" name="TextBox 14">
            <a:extLst>
              <a:ext uri="{FF2B5EF4-FFF2-40B4-BE49-F238E27FC236}">
                <a16:creationId xmlns:a16="http://schemas.microsoft.com/office/drawing/2014/main" id="{7C239178-3967-49E1-912E-E147D8D8E999}"/>
              </a:ext>
            </a:extLst>
          </p:cNvPr>
          <p:cNvSpPr txBox="1"/>
          <p:nvPr/>
        </p:nvSpPr>
        <p:spPr>
          <a:xfrm>
            <a:off x="8749205" y="2616054"/>
            <a:ext cx="2561329" cy="461665"/>
          </a:xfrm>
          <a:prstGeom prst="rect">
            <a:avLst/>
          </a:prstGeom>
          <a:noFill/>
        </p:spPr>
        <p:txBody>
          <a:bodyPr wrap="square">
            <a:spAutoFit/>
          </a:bodyPr>
          <a:lstStyle/>
          <a:p>
            <a:pPr algn="just"/>
            <a:r>
              <a:rPr lang="en-US" sz="2400" b="1" dirty="0">
                <a:solidFill>
                  <a:srgbClr val="C00000"/>
                </a:solidFill>
                <a:effectLst/>
                <a:latin typeface="#9Slide03 SVN-PF Din Text Pro C" panose="02000506020000020004" pitchFamily="2" charset="0"/>
                <a:ea typeface="Tahoma" panose="020B0604030504040204" pitchFamily="34" charset="0"/>
              </a:rPr>
              <a:t>1:110.000.000</a:t>
            </a:r>
            <a:endParaRPr lang="en-US" sz="2400" b="1" dirty="0">
              <a:solidFill>
                <a:srgbClr val="C00000"/>
              </a:solidFill>
              <a:latin typeface="#9Slide03 SVN-PF Din Text Pro C" panose="02000506020000020004" pitchFamily="2" charset="0"/>
            </a:endParaRPr>
          </a:p>
        </p:txBody>
      </p:sp>
      <p:sp>
        <p:nvSpPr>
          <p:cNvPr id="19" name="TextBox 18">
            <a:extLst>
              <a:ext uri="{FF2B5EF4-FFF2-40B4-BE49-F238E27FC236}">
                <a16:creationId xmlns:a16="http://schemas.microsoft.com/office/drawing/2014/main" id="{5E7BF3AC-E700-4B70-9F7A-DFFB6101BAC7}"/>
              </a:ext>
            </a:extLst>
          </p:cNvPr>
          <p:cNvSpPr txBox="1"/>
          <p:nvPr/>
        </p:nvSpPr>
        <p:spPr>
          <a:xfrm>
            <a:off x="8702178" y="3412447"/>
            <a:ext cx="3422553" cy="1569660"/>
          </a:xfrm>
          <a:prstGeom prst="rect">
            <a:avLst/>
          </a:prstGeom>
          <a:noFill/>
        </p:spPr>
        <p:txBody>
          <a:bodyPr wrap="square">
            <a:spAutoFit/>
          </a:bodyPr>
          <a:lstStyle/>
          <a:p>
            <a:pPr algn="just"/>
            <a:r>
              <a:rPr lang="en-US" sz="2400" b="1" dirty="0" err="1">
                <a:solidFill>
                  <a:srgbClr val="C00000"/>
                </a:solidFill>
                <a:effectLst/>
                <a:latin typeface="#9Slide03 SVN-PF Din Text Pro C" panose="02000506020000020004" pitchFamily="2" charset="0"/>
                <a:ea typeface="Tahoma" panose="020B0604030504040204" pitchFamily="34" charset="0"/>
              </a:rPr>
              <a:t>Dãy</a:t>
            </a:r>
            <a:r>
              <a:rPr lang="en-US" sz="2400" b="1" dirty="0">
                <a:solidFill>
                  <a:srgbClr val="C00000"/>
                </a:solidFill>
                <a:effectLst/>
                <a:latin typeface="#9Slide03 SVN-PF Din Text Pro C" panose="02000506020000020004" pitchFamily="2" charset="0"/>
                <a:ea typeface="Tahoma" panose="020B0604030504040204" pitchFamily="34" charset="0"/>
              </a:rPr>
              <a:t> roc-ki, </a:t>
            </a:r>
            <a:r>
              <a:rPr lang="en-US" sz="2400" b="1" dirty="0" err="1">
                <a:solidFill>
                  <a:srgbClr val="C00000"/>
                </a:solidFill>
                <a:effectLst/>
                <a:latin typeface="#9Slide03 SVN-PF Din Text Pro C" panose="02000506020000020004" pitchFamily="2" charset="0"/>
                <a:ea typeface="Tahoma" panose="020B0604030504040204" pitchFamily="34" charset="0"/>
              </a:rPr>
              <a:t>dãy</a:t>
            </a:r>
            <a:r>
              <a:rPr lang="en-US" sz="2400" b="1" dirty="0">
                <a:solidFill>
                  <a:srgbClr val="C00000"/>
                </a:solidFill>
                <a:effectLst/>
                <a:latin typeface="#9Slide03 SVN-PF Din Text Pro C" panose="02000506020000020004" pitchFamily="2" charset="0"/>
                <a:ea typeface="Tahoma" panose="020B0604030504040204" pitchFamily="34" charset="0"/>
              </a:rPr>
              <a:t> An-det; ĐB A-ma-don, ĐB Pam-pa; </a:t>
            </a:r>
            <a:r>
              <a:rPr lang="en-US" sz="2400" b="1" dirty="0" err="1">
                <a:solidFill>
                  <a:srgbClr val="C00000"/>
                </a:solidFill>
                <a:effectLst/>
                <a:latin typeface="#9Slide03 SVN-PF Din Text Pro C" panose="02000506020000020004" pitchFamily="2" charset="0"/>
                <a:ea typeface="Tahoma" panose="020B0604030504040204" pitchFamily="34" charset="0"/>
              </a:rPr>
              <a:t>Sông</a:t>
            </a:r>
            <a:r>
              <a:rPr lang="en-US" sz="2400" b="1" dirty="0">
                <a:solidFill>
                  <a:srgbClr val="C00000"/>
                </a:solidFill>
                <a:effectLst/>
                <a:latin typeface="#9Slide03 SVN-PF Din Text Pro C" panose="02000506020000020004" pitchFamily="2" charset="0"/>
                <a:ea typeface="Tahoma" panose="020B0604030504040204" pitchFamily="34" charset="0"/>
              </a:rPr>
              <a:t> Mi-xi-xi-pi, </a:t>
            </a:r>
            <a:r>
              <a:rPr lang="en-US" sz="2400" b="1" dirty="0" err="1">
                <a:solidFill>
                  <a:srgbClr val="C00000"/>
                </a:solidFill>
                <a:effectLst/>
                <a:latin typeface="#9Slide03 SVN-PF Din Text Pro C" panose="02000506020000020004" pitchFamily="2" charset="0"/>
                <a:ea typeface="Tahoma" panose="020B0604030504040204" pitchFamily="34" charset="0"/>
              </a:rPr>
              <a:t>sông</a:t>
            </a:r>
            <a:r>
              <a:rPr lang="en-US" sz="2400" b="1" dirty="0">
                <a:solidFill>
                  <a:srgbClr val="C00000"/>
                </a:solidFill>
                <a:effectLst/>
                <a:latin typeface="#9Slide03 SVN-PF Din Text Pro C" panose="02000506020000020004" pitchFamily="2" charset="0"/>
                <a:ea typeface="Tahoma" panose="020B0604030504040204" pitchFamily="34" charset="0"/>
              </a:rPr>
              <a:t> A-ma-don</a:t>
            </a:r>
            <a:endParaRPr lang="en-US" sz="2400" b="1" dirty="0">
              <a:solidFill>
                <a:srgbClr val="C00000"/>
              </a:solidFill>
              <a:latin typeface="#9Slide03 SVN-PF Din Text Pro C" panose="02000506020000020004" pitchFamily="2" charset="0"/>
            </a:endParaRPr>
          </a:p>
        </p:txBody>
      </p:sp>
    </p:spTree>
    <p:extLst>
      <p:ext uri="{BB962C8B-B14F-4D97-AF65-F5344CB8AC3E}">
        <p14:creationId xmlns:p14="http://schemas.microsoft.com/office/powerpoint/2010/main" val="26193907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7">
            <a:extLst>
              <a:ext uri="{FF2B5EF4-FFF2-40B4-BE49-F238E27FC236}">
                <a16:creationId xmlns:a16="http://schemas.microsoft.com/office/drawing/2014/main" id="{CDECDFDD-4BDE-401C-8055-1F6CA4347038}"/>
              </a:ext>
            </a:extLst>
          </p:cNvPr>
          <p:cNvSpPr/>
          <p:nvPr/>
        </p:nvSpPr>
        <p:spPr>
          <a:xfrm>
            <a:off x="409721" y="104591"/>
            <a:ext cx="4092124" cy="544262"/>
          </a:xfrm>
          <a:prstGeom prst="roundRect">
            <a:avLst/>
          </a:prstGeom>
          <a:solidFill>
            <a:schemeClr val="bg1"/>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anose="02020603050405020304" pitchFamily="18" charset="0"/>
                <a:cs typeface="Times New Roman" panose="02020603050405020304" pitchFamily="18" charset="0"/>
              </a:rPr>
              <a:t>Bản</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đồ</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hành</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chính</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Việt</a:t>
            </a:r>
            <a:r>
              <a:rPr lang="en-US" sz="2400" b="1" dirty="0">
                <a:solidFill>
                  <a:schemeClr val="tx1"/>
                </a:solidFill>
                <a:latin typeface="Times New Roman" panose="02020603050405020304" pitchFamily="18" charset="0"/>
                <a:cs typeface="Times New Roman" panose="02020603050405020304" pitchFamily="18" charset="0"/>
              </a:rPr>
              <a:t> Nam</a:t>
            </a:r>
            <a:endParaRPr lang="en-US" sz="24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9" name="Table 8">
            <a:extLst>
              <a:ext uri="{FF2B5EF4-FFF2-40B4-BE49-F238E27FC236}">
                <a16:creationId xmlns:a16="http://schemas.microsoft.com/office/drawing/2014/main" id="{C1BDC764-56AF-41BB-B989-43B1F4911CEB}"/>
              </a:ext>
            </a:extLst>
          </p:cNvPr>
          <p:cNvGraphicFramePr>
            <a:graphicFrameLocks noGrp="1"/>
          </p:cNvGraphicFramePr>
          <p:nvPr>
            <p:extLst>
              <p:ext uri="{D42A27DB-BD31-4B8C-83A1-F6EECF244321}">
                <p14:modId xmlns:p14="http://schemas.microsoft.com/office/powerpoint/2010/main" val="2114905361"/>
              </p:ext>
            </p:extLst>
          </p:nvPr>
        </p:nvGraphicFramePr>
        <p:xfrm>
          <a:off x="5081047" y="247589"/>
          <a:ext cx="6806151" cy="4232331"/>
        </p:xfrm>
        <a:graphic>
          <a:graphicData uri="http://schemas.openxmlformats.org/drawingml/2006/table">
            <a:tbl>
              <a:tblPr firstRow="1" firstCol="1" bandRow="1">
                <a:tableStyleId>{5C22544A-7EE6-4342-B048-85BDC9FD1C3A}</a:tableStyleId>
              </a:tblPr>
              <a:tblGrid>
                <a:gridCol w="2656769">
                  <a:extLst>
                    <a:ext uri="{9D8B030D-6E8A-4147-A177-3AD203B41FA5}">
                      <a16:colId xmlns:a16="http://schemas.microsoft.com/office/drawing/2014/main" val="1781978577"/>
                    </a:ext>
                  </a:extLst>
                </a:gridCol>
                <a:gridCol w="4149382">
                  <a:extLst>
                    <a:ext uri="{9D8B030D-6E8A-4147-A177-3AD203B41FA5}">
                      <a16:colId xmlns:a16="http://schemas.microsoft.com/office/drawing/2014/main" val="1127437367"/>
                    </a:ext>
                  </a:extLst>
                </a:gridCol>
              </a:tblGrid>
              <a:tr h="434248">
                <a:tc gridSpan="2">
                  <a:txBody>
                    <a:bodyPr/>
                    <a:lstStyle/>
                    <a:p>
                      <a:pPr marL="0" marR="0" indent="0" algn="ctr">
                        <a:lnSpc>
                          <a:spcPct val="106000"/>
                        </a:lnSpc>
                        <a:spcBef>
                          <a:spcPts val="0"/>
                        </a:spcBef>
                        <a:spcAft>
                          <a:spcPts val="0"/>
                        </a:spcAft>
                      </a:pPr>
                      <a:r>
                        <a:rPr lang="en-US" sz="3200" dirty="0">
                          <a:solidFill>
                            <a:schemeClr val="tx1"/>
                          </a:solidFill>
                          <a:effectLst/>
                          <a:latin typeface="#9Slide03 SVN-PF Din Text Pro C" panose="02000506020000020004" pitchFamily="2" charset="0"/>
                        </a:rPr>
                        <a:t>PHIẾU HỌC TẬP 2</a:t>
                      </a:r>
                      <a:endParaRPr lang="en-US" sz="32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US"/>
                    </a:p>
                  </a:txBody>
                  <a:tcPr/>
                </a:tc>
                <a:extLst>
                  <a:ext uri="{0D108BD9-81ED-4DB2-BD59-A6C34878D82A}">
                    <a16:rowId xmlns:a16="http://schemas.microsoft.com/office/drawing/2014/main" val="3598283864"/>
                  </a:ext>
                </a:extLst>
              </a:tr>
              <a:tr h="434248">
                <a:tc>
                  <a:txBody>
                    <a:bodyPr/>
                    <a:lstStyle/>
                    <a:p>
                      <a:pPr marL="0" marR="0" indent="0" algn="ctr">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Bản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đồ</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hành</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chính</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Việt</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nam</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6000"/>
                        </a:lnSpc>
                        <a:spcBef>
                          <a:spcPts val="0"/>
                        </a:spcBef>
                        <a:spcAft>
                          <a:spcPts val="0"/>
                        </a:spcAft>
                      </a:pPr>
                      <a:r>
                        <a:rPr lang="en-US" sz="2400" b="1" dirty="0">
                          <a:solidFill>
                            <a:schemeClr val="tx1"/>
                          </a:solidFill>
                          <a:effectLst/>
                          <a:latin typeface="#9Slide03 SVN-PF Din Text Pro C" panose="02000506020000020004" pitchFamily="2" charset="0"/>
                        </a:rPr>
                        <a:t>ĐÁP ÁN</a:t>
                      </a:r>
                      <a:endParaRPr lang="en-US" sz="2400" b="1"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514813660"/>
                  </a:ext>
                </a:extLst>
              </a:tr>
              <a:tr h="1260690">
                <a:tc>
                  <a:txBody>
                    <a:bodyPr/>
                    <a:lstStyle/>
                    <a:p>
                      <a:pPr marL="0" marR="0" indent="0" algn="just">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Nội</a:t>
                      </a:r>
                      <a:r>
                        <a:rPr lang="en-US" sz="2400" dirty="0">
                          <a:solidFill>
                            <a:schemeClr val="tx1"/>
                          </a:solidFill>
                          <a:effectLst/>
                          <a:latin typeface="#9Slide03 SVN-PF Din Text Pro C" panose="02000506020000020004" pitchFamily="2" charset="0"/>
                        </a:rPr>
                        <a:t> dung </a:t>
                      </a:r>
                      <a:r>
                        <a:rPr lang="en-US" sz="2400" dirty="0" err="1">
                          <a:solidFill>
                            <a:schemeClr val="tx1"/>
                          </a:solidFill>
                          <a:effectLst/>
                          <a:latin typeface="#9Slide03 SVN-PF Din Text Pro C" panose="02000506020000020004" pitchFamily="2" charset="0"/>
                        </a:rPr>
                        <a:t>chính</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được</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thể</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hiện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trên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bản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đồ</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just">
                        <a:lnSpc>
                          <a:spcPct val="106000"/>
                        </a:lnSpc>
                        <a:spcBef>
                          <a:spcPts val="0"/>
                        </a:spcBef>
                        <a:spcAft>
                          <a:spcPts val="0"/>
                        </a:spcAft>
                      </a:pPr>
                      <a:r>
                        <a:rPr lang="en-US" sz="2400" dirty="0">
                          <a:solidFill>
                            <a:schemeClr val="tx1"/>
                          </a:solidFill>
                          <a:effectLst/>
                          <a:latin typeface="#9Slide03 SVN-PF Din Text Pro C" panose="02000506020000020004" pitchFamily="2" charset="0"/>
                        </a:rPr>
                        <a:t> </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932868944"/>
                  </a:ext>
                </a:extLst>
              </a:tr>
              <a:tr h="608106">
                <a:tc>
                  <a:txBody>
                    <a:bodyPr/>
                    <a:lstStyle/>
                    <a:p>
                      <a:pPr marL="0" marR="0" indent="0" algn="just">
                        <a:lnSpc>
                          <a:spcPct val="106000"/>
                        </a:lnSpc>
                        <a:spcBef>
                          <a:spcPts val="0"/>
                        </a:spcBef>
                        <a:spcAft>
                          <a:spcPts val="0"/>
                        </a:spcAft>
                      </a:pPr>
                      <a:r>
                        <a:rPr lang="en-US" sz="2400" dirty="0" err="1">
                          <a:solidFill>
                            <a:schemeClr val="tx1"/>
                          </a:solidFill>
                          <a:effectLst/>
                          <a:latin typeface="#9Slide03 SVN-PF Din Text Pro C" panose="02000506020000020004" pitchFamily="2" charset="0"/>
                        </a:rPr>
                        <a:t>Tỉ</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lệ</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bản</a:t>
                      </a:r>
                      <a:r>
                        <a:rPr lang="en-US" sz="2400" dirty="0">
                          <a:solidFill>
                            <a:schemeClr val="tx1"/>
                          </a:solidFill>
                          <a:effectLst/>
                          <a:latin typeface="#9Slide03 SVN-PF Din Text Pro C" panose="02000506020000020004" pitchFamily="2" charset="0"/>
                        </a:rPr>
                        <a:t> </a:t>
                      </a:r>
                      <a:r>
                        <a:rPr lang="en-US" sz="2400" dirty="0" err="1">
                          <a:solidFill>
                            <a:schemeClr val="tx1"/>
                          </a:solidFill>
                          <a:effectLst/>
                          <a:latin typeface="#9Slide03 SVN-PF Din Text Pro C" panose="02000506020000020004" pitchFamily="2" charset="0"/>
                        </a:rPr>
                        <a:t>đồ</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just">
                        <a:lnSpc>
                          <a:spcPct val="106000"/>
                        </a:lnSpc>
                        <a:spcBef>
                          <a:spcPts val="0"/>
                        </a:spcBef>
                        <a:spcAft>
                          <a:spcPts val="0"/>
                        </a:spcAft>
                      </a:pPr>
                      <a:r>
                        <a:rPr lang="en-US" sz="2400" dirty="0">
                          <a:solidFill>
                            <a:schemeClr val="tx1"/>
                          </a:solidFill>
                          <a:effectLst/>
                          <a:latin typeface="#9Slide03 SVN-PF Din Text Pro C" panose="02000506020000020004" pitchFamily="2" charset="0"/>
                        </a:rPr>
                        <a:t> </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042201908"/>
                  </a:ext>
                </a:extLst>
              </a:tr>
              <a:tr h="901146">
                <a:tc>
                  <a:txBody>
                    <a:bodyPr/>
                    <a:lstStyle/>
                    <a:p>
                      <a:pPr marL="0" marR="0" indent="0" algn="just">
                        <a:lnSpc>
                          <a:spcPct val="106000"/>
                        </a:lnSpc>
                        <a:spcBef>
                          <a:spcPts val="0"/>
                        </a:spcBef>
                        <a:spcAft>
                          <a:spcPts val="0"/>
                        </a:spcAft>
                      </a:pPr>
                      <a:r>
                        <a:rPr lang="vi-VN" sz="2400" dirty="0">
                          <a:solidFill>
                            <a:schemeClr val="tx1"/>
                          </a:solidFill>
                          <a:effectLst/>
                          <a:latin typeface="#9Slide03 SVN-PF Din Text Pro C" panose="02000506020000020004" pitchFamily="2" charset="0"/>
                          <a:ea typeface="Tahoma" panose="020B0604030504040204" pitchFamily="34" charset="0"/>
                        </a:rPr>
                        <a:t>Kể tên các TP trực thuộc trung ương của nước ta.</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just">
                        <a:lnSpc>
                          <a:spcPct val="106000"/>
                        </a:lnSpc>
                        <a:spcBef>
                          <a:spcPts val="0"/>
                        </a:spcBef>
                        <a:spcAft>
                          <a:spcPts val="0"/>
                        </a:spcAft>
                      </a:pPr>
                      <a:r>
                        <a:rPr lang="en-US" sz="2400" dirty="0">
                          <a:solidFill>
                            <a:schemeClr val="tx1"/>
                          </a:solidFill>
                          <a:effectLst/>
                          <a:latin typeface="#9Slide03 SVN-PF Din Text Pro C" panose="02000506020000020004" pitchFamily="2" charset="0"/>
                        </a:rPr>
                        <a:t> </a:t>
                      </a:r>
                      <a:endParaRPr lang="en-US" sz="2400" dirty="0">
                        <a:solidFill>
                          <a:schemeClr val="tx1"/>
                        </a:solidFill>
                        <a:effectLst/>
                        <a:latin typeface="#9Slide03 SVN-PF Din Text Pro C" panose="02000506020000020004" pitchFamily="2" charset="0"/>
                        <a:ea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89250696"/>
                  </a:ext>
                </a:extLst>
              </a:tr>
            </a:tbl>
          </a:graphicData>
        </a:graphic>
      </p:graphicFrame>
      <p:grpSp>
        <p:nvGrpSpPr>
          <p:cNvPr id="14" name="Group 13">
            <a:extLst>
              <a:ext uri="{FF2B5EF4-FFF2-40B4-BE49-F238E27FC236}">
                <a16:creationId xmlns:a16="http://schemas.microsoft.com/office/drawing/2014/main" id="{41A35F9B-F6ED-46B3-A7D6-A047AE685909}"/>
              </a:ext>
            </a:extLst>
          </p:cNvPr>
          <p:cNvGrpSpPr/>
          <p:nvPr/>
        </p:nvGrpSpPr>
        <p:grpSpPr>
          <a:xfrm>
            <a:off x="108324" y="728130"/>
            <a:ext cx="4812468" cy="6152932"/>
            <a:chOff x="108324" y="728130"/>
            <a:chExt cx="4694918" cy="6152932"/>
          </a:xfrm>
        </p:grpSpPr>
        <p:pic>
          <p:nvPicPr>
            <p:cNvPr id="5" name="Picture 4" descr="Map&#10;&#10;Description automatically generated">
              <a:extLst>
                <a:ext uri="{FF2B5EF4-FFF2-40B4-BE49-F238E27FC236}">
                  <a16:creationId xmlns:a16="http://schemas.microsoft.com/office/drawing/2014/main" id="{E5C0C66D-E12C-4365-9F78-CEB2F56F811F}"/>
                </a:ext>
              </a:extLst>
            </p:cNvPr>
            <p:cNvPicPr>
              <a:picLocks noChangeAspect="1"/>
            </p:cNvPicPr>
            <p:nvPr/>
          </p:nvPicPr>
          <p:blipFill rotWithShape="1">
            <a:blip r:embed="rId2">
              <a:extLst>
                <a:ext uri="{28A0092B-C50C-407E-A947-70E740481C1C}">
                  <a14:useLocalDpi xmlns:a14="http://schemas.microsoft.com/office/drawing/2010/main" val="0"/>
                </a:ext>
              </a:extLst>
            </a:blip>
            <a:srcRect b="660"/>
            <a:stretch/>
          </p:blipFill>
          <p:spPr>
            <a:xfrm>
              <a:off x="108324" y="728130"/>
              <a:ext cx="4694918" cy="5753148"/>
            </a:xfrm>
            <a:prstGeom prst="rect">
              <a:avLst/>
            </a:prstGeom>
          </p:spPr>
        </p:pic>
        <p:sp>
          <p:nvSpPr>
            <p:cNvPr id="8" name="TextBox 7">
              <a:extLst>
                <a:ext uri="{FF2B5EF4-FFF2-40B4-BE49-F238E27FC236}">
                  <a16:creationId xmlns:a16="http://schemas.microsoft.com/office/drawing/2014/main" id="{ED6C82D4-52F5-4B87-82F2-803D0F36388E}"/>
                </a:ext>
              </a:extLst>
            </p:cNvPr>
            <p:cNvSpPr txBox="1"/>
            <p:nvPr/>
          </p:nvSpPr>
          <p:spPr>
            <a:xfrm>
              <a:off x="1572121" y="6511730"/>
              <a:ext cx="1989226" cy="369332"/>
            </a:xfrm>
            <a:prstGeom prst="rect">
              <a:avLst/>
            </a:prstGeom>
            <a:noFill/>
          </p:spPr>
          <p:txBody>
            <a:bodyPr wrap="square">
              <a:spAutoFit/>
            </a:bodyPr>
            <a:lstStyle/>
            <a:p>
              <a:r>
                <a:rPr lang="en-US" sz="1800" dirty="0" err="1">
                  <a:solidFill>
                    <a:schemeClr val="tx1"/>
                  </a:solidFill>
                  <a:latin typeface="#9Slide03 SVN-PF Din Text Pro C" panose="02000506020000020004" pitchFamily="2" charset="0"/>
                  <a:cs typeface="Arial" panose="020B0604020202020204" pitchFamily="34" charset="0"/>
                </a:rPr>
                <a:t>Tỉ</a:t>
              </a:r>
              <a:r>
                <a:rPr lang="en-US" sz="1800" dirty="0">
                  <a:solidFill>
                    <a:schemeClr val="tx1"/>
                  </a:solidFill>
                  <a:latin typeface="#9Slide03 SVN-PF Din Text Pro C" panose="02000506020000020004" pitchFamily="2" charset="0"/>
                  <a:cs typeface="Arial" panose="020B0604020202020204" pitchFamily="34" charset="0"/>
                </a:rPr>
                <a:t> </a:t>
              </a:r>
              <a:r>
                <a:rPr lang="en-US" sz="1800" dirty="0" err="1">
                  <a:solidFill>
                    <a:schemeClr val="tx1"/>
                  </a:solidFill>
                  <a:latin typeface="#9Slide03 SVN-PF Din Text Pro C" panose="02000506020000020004" pitchFamily="2" charset="0"/>
                  <a:cs typeface="Arial" panose="020B0604020202020204" pitchFamily="34" charset="0"/>
                </a:rPr>
                <a:t>lệ</a:t>
              </a:r>
              <a:r>
                <a:rPr lang="en-US" sz="1800" dirty="0">
                  <a:solidFill>
                    <a:schemeClr val="tx1"/>
                  </a:solidFill>
                  <a:latin typeface="#9Slide03 SVN-PF Din Text Pro C" panose="02000506020000020004" pitchFamily="2" charset="0"/>
                  <a:cs typeface="Arial" panose="020B0604020202020204" pitchFamily="34" charset="0"/>
                </a:rPr>
                <a:t>: 1:10.000.000</a:t>
              </a:r>
              <a:endParaRPr lang="en-US" dirty="0"/>
            </a:p>
          </p:txBody>
        </p:sp>
        <p:pic>
          <p:nvPicPr>
            <p:cNvPr id="13" name="Picture 12" descr="A picture containing text&#10;&#10;Description automatically generated">
              <a:extLst>
                <a:ext uri="{FF2B5EF4-FFF2-40B4-BE49-F238E27FC236}">
                  <a16:creationId xmlns:a16="http://schemas.microsoft.com/office/drawing/2014/main" id="{56193543-0B31-491E-903B-09994FDD42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7773" y="826604"/>
              <a:ext cx="1381664" cy="1902528"/>
            </a:xfrm>
            <a:prstGeom prst="rect">
              <a:avLst/>
            </a:prstGeom>
          </p:spPr>
        </p:pic>
      </p:grpSp>
      <p:sp>
        <p:nvSpPr>
          <p:cNvPr id="17" name="TextBox 16">
            <a:extLst>
              <a:ext uri="{FF2B5EF4-FFF2-40B4-BE49-F238E27FC236}">
                <a16:creationId xmlns:a16="http://schemas.microsoft.com/office/drawing/2014/main" id="{3E480FEA-A228-4D2F-B629-B855B1C77752}"/>
              </a:ext>
            </a:extLst>
          </p:cNvPr>
          <p:cNvSpPr txBox="1"/>
          <p:nvPr/>
        </p:nvSpPr>
        <p:spPr>
          <a:xfrm>
            <a:off x="8022192" y="1494880"/>
            <a:ext cx="2824090" cy="830997"/>
          </a:xfrm>
          <a:prstGeom prst="rect">
            <a:avLst/>
          </a:prstGeom>
          <a:noFill/>
        </p:spPr>
        <p:txBody>
          <a:bodyPr wrap="square">
            <a:spAutoFit/>
          </a:bodyPr>
          <a:lstStyle/>
          <a:p>
            <a:pPr algn="just"/>
            <a:r>
              <a:rPr lang="en-US" sz="2400" b="1" dirty="0" err="1">
                <a:solidFill>
                  <a:srgbClr val="C00000"/>
                </a:solidFill>
                <a:effectLst/>
                <a:latin typeface="#9Slide03 SVN-PF Din Text Pro C" panose="02000506020000020004" pitchFamily="2" charset="0"/>
                <a:ea typeface="Tahoma" panose="020B0604030504040204" pitchFamily="34" charset="0"/>
              </a:rPr>
              <a:t>Bản</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đồ</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hành</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chính</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Việt</a:t>
            </a:r>
            <a:r>
              <a:rPr lang="en-US" sz="2400" b="1" dirty="0">
                <a:solidFill>
                  <a:srgbClr val="C00000"/>
                </a:solidFill>
                <a:effectLst/>
                <a:latin typeface="#9Slide03 SVN-PF Din Text Pro C" panose="02000506020000020004" pitchFamily="2" charset="0"/>
                <a:ea typeface="Tahoma" panose="020B0604030504040204" pitchFamily="34" charset="0"/>
              </a:rPr>
              <a:t> Nam</a:t>
            </a:r>
            <a:endParaRPr lang="en-US" sz="2400" b="1" dirty="0">
              <a:solidFill>
                <a:srgbClr val="C00000"/>
              </a:solidFill>
              <a:latin typeface="#9Slide03 SVN-PF Din Text Pro C" panose="02000506020000020004" pitchFamily="2" charset="0"/>
            </a:endParaRPr>
          </a:p>
        </p:txBody>
      </p:sp>
      <p:sp>
        <p:nvSpPr>
          <p:cNvPr id="19" name="TextBox 18">
            <a:extLst>
              <a:ext uri="{FF2B5EF4-FFF2-40B4-BE49-F238E27FC236}">
                <a16:creationId xmlns:a16="http://schemas.microsoft.com/office/drawing/2014/main" id="{B6AC29F3-90CE-432C-86A1-EB4387F9E840}"/>
              </a:ext>
            </a:extLst>
          </p:cNvPr>
          <p:cNvSpPr txBox="1"/>
          <p:nvPr/>
        </p:nvSpPr>
        <p:spPr>
          <a:xfrm>
            <a:off x="7876619" y="2770026"/>
            <a:ext cx="1958865" cy="461665"/>
          </a:xfrm>
          <a:prstGeom prst="rect">
            <a:avLst/>
          </a:prstGeom>
          <a:noFill/>
        </p:spPr>
        <p:txBody>
          <a:bodyPr wrap="square">
            <a:spAutoFit/>
          </a:bodyPr>
          <a:lstStyle/>
          <a:p>
            <a:pPr algn="just"/>
            <a:r>
              <a:rPr lang="en-US" sz="2400" b="1" dirty="0">
                <a:solidFill>
                  <a:srgbClr val="C00000"/>
                </a:solidFill>
                <a:effectLst/>
                <a:latin typeface="#9Slide03 SVN-PF Din Text Pro C" panose="02000506020000020004" pitchFamily="2" charset="0"/>
                <a:ea typeface="Tahoma" panose="020B0604030504040204" pitchFamily="34" charset="0"/>
              </a:rPr>
              <a:t>1:10.000.000</a:t>
            </a:r>
            <a:endParaRPr lang="en-US" sz="2400" b="1" dirty="0">
              <a:solidFill>
                <a:srgbClr val="C00000"/>
              </a:solidFill>
              <a:latin typeface="#9Slide03 SVN-PF Din Text Pro C" panose="02000506020000020004" pitchFamily="2" charset="0"/>
            </a:endParaRPr>
          </a:p>
        </p:txBody>
      </p:sp>
      <p:sp>
        <p:nvSpPr>
          <p:cNvPr id="23" name="TextBox 22">
            <a:extLst>
              <a:ext uri="{FF2B5EF4-FFF2-40B4-BE49-F238E27FC236}">
                <a16:creationId xmlns:a16="http://schemas.microsoft.com/office/drawing/2014/main" id="{0489E980-8349-44A2-BBCF-2E0E22F4EF62}"/>
              </a:ext>
            </a:extLst>
          </p:cNvPr>
          <p:cNvSpPr txBox="1"/>
          <p:nvPr/>
        </p:nvSpPr>
        <p:spPr>
          <a:xfrm>
            <a:off x="8003151" y="3429000"/>
            <a:ext cx="3664665" cy="830997"/>
          </a:xfrm>
          <a:prstGeom prst="rect">
            <a:avLst/>
          </a:prstGeom>
          <a:noFill/>
        </p:spPr>
        <p:txBody>
          <a:bodyPr wrap="square">
            <a:spAutoFit/>
          </a:bodyPr>
          <a:lstStyle/>
          <a:p>
            <a:pPr algn="just"/>
            <a:r>
              <a:rPr lang="en-US" sz="2400" b="1" dirty="0" err="1">
                <a:solidFill>
                  <a:srgbClr val="C00000"/>
                </a:solidFill>
                <a:effectLst/>
                <a:latin typeface="#9Slide03 SVN-PF Din Text Pro C" panose="02000506020000020004" pitchFamily="2" charset="0"/>
                <a:ea typeface="Tahoma" panose="020B0604030504040204" pitchFamily="34" charset="0"/>
              </a:rPr>
              <a:t>Hà</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Nội</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Hải</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Phòng</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Đà</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Nẵng</a:t>
            </a:r>
            <a:r>
              <a:rPr lang="en-US" sz="2400" b="1" dirty="0">
                <a:solidFill>
                  <a:srgbClr val="C00000"/>
                </a:solidFill>
                <a:effectLst/>
                <a:latin typeface="#9Slide03 SVN-PF Din Text Pro C" panose="02000506020000020004" pitchFamily="2" charset="0"/>
                <a:ea typeface="Tahoma" panose="020B0604030504040204" pitchFamily="34" charset="0"/>
              </a:rPr>
              <a:t>, TPHCM, </a:t>
            </a:r>
            <a:r>
              <a:rPr lang="en-US" sz="2400" b="1" dirty="0" err="1">
                <a:solidFill>
                  <a:srgbClr val="C00000"/>
                </a:solidFill>
                <a:effectLst/>
                <a:latin typeface="#9Slide03 SVN-PF Din Text Pro C" panose="02000506020000020004" pitchFamily="2" charset="0"/>
                <a:ea typeface="Tahoma" panose="020B0604030504040204" pitchFamily="34" charset="0"/>
              </a:rPr>
              <a:t>Cần</a:t>
            </a:r>
            <a:r>
              <a:rPr lang="en-US" sz="2400" b="1" dirty="0">
                <a:solidFill>
                  <a:srgbClr val="C00000"/>
                </a:solidFill>
                <a:effectLst/>
                <a:latin typeface="#9Slide03 SVN-PF Din Text Pro C" panose="02000506020000020004" pitchFamily="2" charset="0"/>
                <a:ea typeface="Tahoma" panose="020B0604030504040204" pitchFamily="34" charset="0"/>
              </a:rPr>
              <a:t> </a:t>
            </a:r>
            <a:r>
              <a:rPr lang="en-US" sz="2400" b="1" dirty="0" err="1">
                <a:solidFill>
                  <a:srgbClr val="C00000"/>
                </a:solidFill>
                <a:effectLst/>
                <a:latin typeface="#9Slide03 SVN-PF Din Text Pro C" panose="02000506020000020004" pitchFamily="2" charset="0"/>
                <a:ea typeface="Tahoma" panose="020B0604030504040204" pitchFamily="34" charset="0"/>
              </a:rPr>
              <a:t>Thơ</a:t>
            </a:r>
            <a:r>
              <a:rPr lang="en-US" sz="2400" b="1" dirty="0">
                <a:solidFill>
                  <a:srgbClr val="C00000"/>
                </a:solidFill>
                <a:effectLst/>
                <a:latin typeface="#9Slide03 SVN-PF Din Text Pro C" panose="02000506020000020004" pitchFamily="2" charset="0"/>
                <a:ea typeface="Tahoma" panose="020B0604030504040204" pitchFamily="34" charset="0"/>
              </a:rPr>
              <a:t>.</a:t>
            </a:r>
            <a:endParaRPr lang="en-US" sz="2400" b="1" dirty="0">
              <a:solidFill>
                <a:srgbClr val="C00000"/>
              </a:solidFill>
              <a:latin typeface="#9Slide03 SVN-PF Din Text Pro C" panose="02000506020000020004" pitchFamily="2" charset="0"/>
            </a:endParaRPr>
          </a:p>
        </p:txBody>
      </p:sp>
    </p:spTree>
    <p:extLst>
      <p:ext uri="{BB962C8B-B14F-4D97-AF65-F5344CB8AC3E}">
        <p14:creationId xmlns:p14="http://schemas.microsoft.com/office/powerpoint/2010/main" val="14073408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xEl>
                                              <p:pRg st="0" end="0"/>
                                            </p:txEl>
                                          </p:spTgt>
                                        </p:tgtEl>
                                        <p:attrNameLst>
                                          <p:attrName>style.visibility</p:attrName>
                                        </p:attrNameLst>
                                      </p:cBhvr>
                                      <p:to>
                                        <p:strVal val="visible"/>
                                      </p:to>
                                    </p:set>
                                    <p:animEffect transition="in" filter="barn(inVertical)">
                                      <p:cBhvr>
                                        <p:cTn id="14" dur="500"/>
                                        <p:tgtEl>
                                          <p:spTgt spid="1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arn(inVertical)">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4735" y="1809135"/>
            <a:ext cx="3460955" cy="1904330"/>
          </a:xfrm>
          <a:solidFill>
            <a:schemeClr val="accent4">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0" marR="0" algn="ctr">
              <a:lnSpc>
                <a:spcPct val="120000"/>
              </a:lnSpc>
              <a:spcBef>
                <a:spcPts val="0"/>
              </a:spcBef>
              <a:spcAft>
                <a:spcPts val="0"/>
              </a:spcAft>
            </a:pPr>
            <a:r>
              <a:rPr lang="en-US" sz="3200" b="1" dirty="0" err="1">
                <a:solidFill>
                  <a:schemeClr val="accent4">
                    <a:lumMod val="50000"/>
                  </a:schemeClr>
                </a:solidFill>
                <a:latin typeface="Times New Roman"/>
                <a:ea typeface="Calibri"/>
                <a:cs typeface="Times New Roman"/>
              </a:rPr>
              <a:t>Nêu</a:t>
            </a:r>
            <a:r>
              <a:rPr lang="en-US" sz="3200" b="1" dirty="0">
                <a:solidFill>
                  <a:schemeClr val="accent4">
                    <a:lumMod val="50000"/>
                  </a:schemeClr>
                </a:solidFill>
                <a:latin typeface="Times New Roman"/>
                <a:ea typeface="Calibri"/>
                <a:cs typeface="Times New Roman"/>
              </a:rPr>
              <a:t> </a:t>
            </a:r>
            <a:r>
              <a:rPr lang="en-US" sz="3200" b="1" dirty="0" err="1">
                <a:solidFill>
                  <a:schemeClr val="accent4">
                    <a:lumMod val="50000"/>
                  </a:schemeClr>
                </a:solidFill>
                <a:latin typeface="Times New Roman"/>
                <a:ea typeface="Calibri"/>
                <a:cs typeface="Times New Roman"/>
              </a:rPr>
              <a:t>các</a:t>
            </a:r>
            <a:r>
              <a:rPr lang="en-US" sz="3200" b="1" dirty="0">
                <a:solidFill>
                  <a:schemeClr val="accent4">
                    <a:lumMod val="50000"/>
                  </a:schemeClr>
                </a:solidFill>
                <a:latin typeface="Times New Roman"/>
                <a:ea typeface="Calibri"/>
                <a:cs typeface="Times New Roman"/>
              </a:rPr>
              <a:t> </a:t>
            </a:r>
            <a:r>
              <a:rPr lang="en-US" sz="3200" b="1" dirty="0" err="1">
                <a:solidFill>
                  <a:schemeClr val="accent4">
                    <a:lumMod val="50000"/>
                  </a:schemeClr>
                </a:solidFill>
                <a:latin typeface="Times New Roman"/>
                <a:ea typeface="Calibri"/>
                <a:cs typeface="Times New Roman"/>
              </a:rPr>
              <a:t>bước</a:t>
            </a:r>
            <a:r>
              <a:rPr lang="en-US" sz="3200" b="1" dirty="0">
                <a:solidFill>
                  <a:schemeClr val="accent4">
                    <a:lumMod val="50000"/>
                  </a:schemeClr>
                </a:solidFill>
                <a:latin typeface="Times New Roman"/>
                <a:ea typeface="Calibri"/>
                <a:cs typeface="Times New Roman"/>
              </a:rPr>
              <a:t> </a:t>
            </a:r>
            <a:r>
              <a:rPr lang="en-US" sz="3200" b="1" dirty="0" err="1">
                <a:solidFill>
                  <a:schemeClr val="accent4">
                    <a:lumMod val="50000"/>
                  </a:schemeClr>
                </a:solidFill>
                <a:latin typeface="Times New Roman"/>
                <a:ea typeface="Calibri"/>
                <a:cs typeface="Times New Roman"/>
              </a:rPr>
              <a:t>tìm</a:t>
            </a:r>
            <a:r>
              <a:rPr lang="en-US" sz="3200" b="1" dirty="0">
                <a:solidFill>
                  <a:schemeClr val="accent4">
                    <a:lumMod val="50000"/>
                  </a:schemeClr>
                </a:solidFill>
                <a:latin typeface="Times New Roman"/>
                <a:ea typeface="Calibri"/>
                <a:cs typeface="Times New Roman"/>
              </a:rPr>
              <a:t> </a:t>
            </a:r>
            <a:r>
              <a:rPr lang="en-US" sz="3200" b="1" dirty="0" err="1">
                <a:solidFill>
                  <a:schemeClr val="accent4">
                    <a:lumMod val="50000"/>
                  </a:schemeClr>
                </a:solidFill>
                <a:latin typeface="Times New Roman"/>
                <a:ea typeface="Calibri"/>
                <a:cs typeface="Times New Roman"/>
              </a:rPr>
              <a:t>đường</a:t>
            </a:r>
            <a:r>
              <a:rPr lang="en-US" sz="3200" b="1" dirty="0">
                <a:solidFill>
                  <a:schemeClr val="accent4">
                    <a:lumMod val="50000"/>
                  </a:schemeClr>
                </a:solidFill>
                <a:latin typeface="Times New Roman"/>
                <a:ea typeface="Calibri"/>
                <a:cs typeface="Times New Roman"/>
              </a:rPr>
              <a:t> </a:t>
            </a:r>
            <a:r>
              <a:rPr lang="en-US" sz="3200" b="1" dirty="0" err="1">
                <a:solidFill>
                  <a:schemeClr val="accent4">
                    <a:lumMod val="50000"/>
                  </a:schemeClr>
                </a:solidFill>
                <a:latin typeface="Times New Roman"/>
                <a:ea typeface="Calibri"/>
                <a:cs typeface="Times New Roman"/>
              </a:rPr>
              <a:t>đi</a:t>
            </a:r>
            <a:r>
              <a:rPr lang="en-US" sz="3200" b="1" dirty="0">
                <a:solidFill>
                  <a:schemeClr val="accent4">
                    <a:lumMod val="50000"/>
                  </a:schemeClr>
                </a:solidFill>
                <a:latin typeface="Times New Roman"/>
                <a:ea typeface="Calibri"/>
                <a:cs typeface="Times New Roman"/>
              </a:rPr>
              <a:t> </a:t>
            </a:r>
            <a:r>
              <a:rPr lang="en-US" sz="3200" b="1" dirty="0" err="1">
                <a:solidFill>
                  <a:schemeClr val="accent4">
                    <a:lumMod val="50000"/>
                  </a:schemeClr>
                </a:solidFill>
                <a:latin typeface="Times New Roman"/>
                <a:ea typeface="Calibri"/>
                <a:cs typeface="Times New Roman"/>
              </a:rPr>
              <a:t>trên</a:t>
            </a:r>
            <a:r>
              <a:rPr lang="en-US" sz="3200" b="1" dirty="0">
                <a:solidFill>
                  <a:schemeClr val="accent4">
                    <a:lumMod val="50000"/>
                  </a:schemeClr>
                </a:solidFill>
                <a:latin typeface="Times New Roman"/>
                <a:ea typeface="Calibri"/>
                <a:cs typeface="Times New Roman"/>
              </a:rPr>
              <a:t> </a:t>
            </a:r>
            <a:r>
              <a:rPr lang="en-US" sz="3200" b="1" dirty="0" err="1">
                <a:solidFill>
                  <a:schemeClr val="accent4">
                    <a:lumMod val="50000"/>
                  </a:schemeClr>
                </a:solidFill>
                <a:latin typeface="Times New Roman"/>
                <a:ea typeface="Calibri"/>
                <a:cs typeface="Times New Roman"/>
              </a:rPr>
              <a:t>bản</a:t>
            </a:r>
            <a:r>
              <a:rPr lang="en-US" sz="3200" b="1" dirty="0">
                <a:solidFill>
                  <a:schemeClr val="accent4">
                    <a:lumMod val="50000"/>
                  </a:schemeClr>
                </a:solidFill>
                <a:latin typeface="Times New Roman"/>
                <a:ea typeface="Calibri"/>
                <a:cs typeface="Times New Roman"/>
              </a:rPr>
              <a:t> </a:t>
            </a:r>
            <a:r>
              <a:rPr lang="en-US" sz="3200" b="1" dirty="0" err="1">
                <a:solidFill>
                  <a:schemeClr val="accent4">
                    <a:lumMod val="50000"/>
                  </a:schemeClr>
                </a:solidFill>
                <a:latin typeface="Times New Roman"/>
                <a:ea typeface="Calibri"/>
                <a:cs typeface="Times New Roman"/>
              </a:rPr>
              <a:t>đồ</a:t>
            </a:r>
            <a:r>
              <a:rPr lang="en-US" sz="3200" b="1" dirty="0">
                <a:solidFill>
                  <a:schemeClr val="accent4">
                    <a:lumMod val="50000"/>
                  </a:schemeClr>
                </a:solidFill>
                <a:latin typeface="Times New Roman"/>
                <a:ea typeface="Calibri"/>
                <a:cs typeface="Times New Roman"/>
              </a:rPr>
              <a:t> </a:t>
            </a:r>
            <a:r>
              <a:rPr lang="en-US" sz="3200" b="1" dirty="0" err="1">
                <a:solidFill>
                  <a:schemeClr val="accent4">
                    <a:lumMod val="50000"/>
                  </a:schemeClr>
                </a:solidFill>
                <a:latin typeface="Times New Roman"/>
                <a:ea typeface="Calibri"/>
                <a:cs typeface="Times New Roman"/>
              </a:rPr>
              <a:t>giấy</a:t>
            </a:r>
            <a:r>
              <a:rPr lang="en-US" sz="3200" b="1" dirty="0">
                <a:solidFill>
                  <a:schemeClr val="accent4">
                    <a:lumMod val="50000"/>
                  </a:schemeClr>
                </a:solidFill>
                <a:latin typeface="Times New Roman"/>
                <a:ea typeface="Calibri"/>
                <a:cs typeface="Times New Roman"/>
              </a:rPr>
              <a:t>?</a:t>
            </a:r>
            <a:endParaRPr lang="en-US" sz="3200" b="1" dirty="0">
              <a:solidFill>
                <a:schemeClr val="accent4">
                  <a:lumMod val="50000"/>
                </a:schemeClr>
              </a:solidFill>
            </a:endParaRPr>
          </a:p>
        </p:txBody>
      </p:sp>
      <p:pic>
        <p:nvPicPr>
          <p:cNvPr id="4" name="Content Placeholder 3" descr="Map&#10;&#10;Description automatically generated">
            <a:extLst>
              <a:ext uri="{FF2B5EF4-FFF2-40B4-BE49-F238E27FC236}">
                <a16:creationId xmlns:a16="http://schemas.microsoft.com/office/drawing/2014/main" id="{A241B2FC-4323-4C40-9D8E-0BC66DDFFF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826" y="1149834"/>
            <a:ext cx="8229599" cy="5347855"/>
          </a:xfrm>
          <a:prstGeom prst="rect">
            <a:avLst/>
          </a:prstGeom>
          <a:ln>
            <a:noFill/>
          </a:ln>
          <a:effectLst/>
          <a:scene3d>
            <a:camera prst="orthographicFront">
              <a:rot lat="0" lon="0" rev="0"/>
            </a:camera>
            <a:lightRig rig="contrasting" dir="t">
              <a:rot lat="0" lon="0" rev="7800000"/>
            </a:lightRig>
          </a:scene3d>
          <a:sp3d>
            <a:bevelT w="139700" h="139700"/>
          </a:sp3d>
        </p:spPr>
      </p:pic>
      <p:sp>
        <p:nvSpPr>
          <p:cNvPr id="10" name="TextBox 9">
            <a:extLst>
              <a:ext uri="{FF2B5EF4-FFF2-40B4-BE49-F238E27FC236}">
                <a16:creationId xmlns:a16="http://schemas.microsoft.com/office/drawing/2014/main" id="{1773269B-90A9-4AA0-BF05-BEAC379F9587}"/>
              </a:ext>
            </a:extLst>
          </p:cNvPr>
          <p:cNvSpPr txBox="1"/>
          <p:nvPr/>
        </p:nvSpPr>
        <p:spPr>
          <a:xfrm>
            <a:off x="1772315" y="6457890"/>
            <a:ext cx="4684967" cy="400110"/>
          </a:xfrm>
          <a:prstGeom prst="rect">
            <a:avLst/>
          </a:prstGeom>
          <a:noFill/>
        </p:spPr>
        <p:txBody>
          <a:bodyPr wrap="square">
            <a:spAutoFit/>
          </a:bodyPr>
          <a:lstStyle/>
          <a:p>
            <a:pPr algn="ctr"/>
            <a:r>
              <a:rPr lang="en-US" sz="2000" b="1" dirty="0" err="1">
                <a:latin typeface="Times New Roman" panose="02020603050405020304" pitchFamily="18" charset="0"/>
                <a:cs typeface="Times New Roman" panose="02020603050405020304" pitchFamily="18" charset="0"/>
              </a:rPr>
              <a:t>Một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phần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du </a:t>
            </a:r>
            <a:r>
              <a:rPr lang="en-US" sz="2000" b="1" dirty="0" err="1">
                <a:latin typeface="Times New Roman" panose="02020603050405020304" pitchFamily="18" charset="0"/>
                <a:cs typeface="Times New Roman" panose="02020603050405020304" pitchFamily="18" charset="0"/>
              </a:rPr>
              <a:t>lịch</a:t>
            </a:r>
            <a:r>
              <a:rPr lang="en-US" sz="2000" b="1" dirty="0">
                <a:latin typeface="Times New Roman" panose="02020603050405020304" pitchFamily="18" charset="0"/>
                <a:cs typeface="Times New Roman" panose="02020603050405020304" pitchFamily="18" charset="0"/>
              </a:rPr>
              <a:t> TP. </a:t>
            </a:r>
            <a:r>
              <a:rPr lang="en-US" sz="2000" b="1" dirty="0" err="1">
                <a:latin typeface="Times New Roman" panose="02020603050405020304" pitchFamily="18" charset="0"/>
                <a:cs typeface="Times New Roman" panose="02020603050405020304" pitchFamily="18" charset="0"/>
              </a:rPr>
              <a:t>Đà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Lạt</a:t>
            </a:r>
            <a:endParaRPr lang="en-US" sz="2000" b="1" dirty="0">
              <a:latin typeface="Times New Roman" panose="02020603050405020304" pitchFamily="18" charset="0"/>
              <a:cs typeface="Times New Roman" panose="02020603050405020304" pitchFamily="18" charset="0"/>
            </a:endParaRPr>
          </a:p>
        </p:txBody>
      </p:sp>
      <p:grpSp>
        <p:nvGrpSpPr>
          <p:cNvPr id="12" name="Group 11">
            <a:extLst>
              <a:ext uri="{FF2B5EF4-FFF2-40B4-BE49-F238E27FC236}">
                <a16:creationId xmlns:a16="http://schemas.microsoft.com/office/drawing/2014/main" id="{87048743-C0ED-44F8-A422-6D9FE2FA34C1}"/>
              </a:ext>
            </a:extLst>
          </p:cNvPr>
          <p:cNvGrpSpPr/>
          <p:nvPr/>
        </p:nvGrpSpPr>
        <p:grpSpPr>
          <a:xfrm>
            <a:off x="183404" y="74976"/>
            <a:ext cx="6054435" cy="657698"/>
            <a:chOff x="3493287" y="135209"/>
            <a:chExt cx="5144276" cy="565363"/>
          </a:xfrm>
          <a:scene3d>
            <a:camera prst="orthographicFront">
              <a:rot lat="0" lon="0" rev="0"/>
            </a:camera>
            <a:lightRig rig="soft" dir="t">
              <a:rot lat="0" lon="0" rev="0"/>
            </a:lightRig>
          </a:scene3d>
        </p:grpSpPr>
        <p:sp>
          <p:nvSpPr>
            <p:cNvPr id="14" name="Rectangle: Rounded Corners 12">
              <a:extLst>
                <a:ext uri="{FF2B5EF4-FFF2-40B4-BE49-F238E27FC236}">
                  <a16:creationId xmlns:a16="http://schemas.microsoft.com/office/drawing/2014/main" id="{8AD5473B-12FD-48EB-9CD3-DED70AEB74F4}"/>
                </a:ext>
              </a:extLst>
            </p:cNvPr>
            <p:cNvSpPr/>
            <p:nvPr/>
          </p:nvSpPr>
          <p:spPr>
            <a:xfrm>
              <a:off x="3519516" y="135209"/>
              <a:ext cx="4907463" cy="565363"/>
            </a:xfrm>
            <a:prstGeom prst="roundRect">
              <a:avLst/>
            </a:prstGeom>
            <a:solidFill>
              <a:schemeClr val="accent1">
                <a:lumMod val="50000"/>
              </a:schemeClr>
            </a:solidFill>
            <a:ln w="19050">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170AC79-C52C-4452-A0C7-4221391A484B}"/>
                </a:ext>
              </a:extLst>
            </p:cNvPr>
            <p:cNvSpPr txBox="1"/>
            <p:nvPr/>
          </p:nvSpPr>
          <p:spPr>
            <a:xfrm>
              <a:off x="3493287" y="210426"/>
              <a:ext cx="5144276" cy="388604"/>
            </a:xfrm>
            <a:prstGeom prst="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a:spAutoFit/>
            </a:bodyPr>
            <a:lstStyle/>
            <a:p>
              <a:r>
                <a:rPr lang="en-US" sz="2800" b="1" dirty="0">
                  <a:solidFill>
                    <a:srgbClr val="FFFF00"/>
                  </a:solidFill>
                  <a:latin typeface="Times New Roman" panose="02020603050405020304" pitchFamily="18" charset="0"/>
                  <a:cs typeface="Times New Roman" panose="02020603050405020304" pitchFamily="18" charset="0"/>
                </a:rPr>
                <a:t>3. TÌM ĐƯỜNG ĐI TRÊN BẢN ĐỒ</a:t>
              </a:r>
            </a:p>
          </p:txBody>
        </p:sp>
      </p:grpSp>
      <p:sp>
        <p:nvSpPr>
          <p:cNvPr id="16" name="Hộp Văn bản 15">
            <a:extLst>
              <a:ext uri="{FF2B5EF4-FFF2-40B4-BE49-F238E27FC236}">
                <a16:creationId xmlns:a16="http://schemas.microsoft.com/office/drawing/2014/main" id="{D41C12B7-E9FA-EF7C-FD9A-E7CB0CBC7763}"/>
              </a:ext>
            </a:extLst>
          </p:cNvPr>
          <p:cNvSpPr txBox="1"/>
          <p:nvPr/>
        </p:nvSpPr>
        <p:spPr>
          <a:xfrm>
            <a:off x="183404" y="727968"/>
            <a:ext cx="4483510" cy="461665"/>
          </a:xfrm>
          <a:prstGeom prst="rect">
            <a:avLst/>
          </a:prstGeom>
          <a:noFill/>
        </p:spPr>
        <p:txBody>
          <a:bodyPr wrap="square">
            <a:spAutoFit/>
          </a:bodyPr>
          <a:lstStyle/>
          <a:p>
            <a:r>
              <a:rPr lang="en-US" sz="2400" b="1" dirty="0">
                <a:solidFill>
                  <a:srgbClr val="C00000"/>
                </a:solidFill>
                <a:latin typeface="Times New Roman" panose="02020603050405020304" pitchFamily="18" charset="0"/>
                <a:cs typeface="Times New Roman" panose="02020603050405020304" pitchFamily="18" charset="0"/>
              </a:rPr>
              <a:t>a. </a:t>
            </a:r>
            <a:r>
              <a:rPr lang="en-US" sz="2400" b="1" dirty="0" err="1">
                <a:solidFill>
                  <a:srgbClr val="C00000"/>
                </a:solidFill>
                <a:latin typeface="Times New Roman" panose="02020603050405020304" pitchFamily="18" charset="0"/>
                <a:cs typeface="Times New Roman" panose="02020603050405020304" pitchFamily="18" charset="0"/>
              </a:rPr>
              <a:t>Tìm</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đường</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đi</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trên</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bản</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đồ</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giấy</a:t>
            </a:r>
            <a:endParaRPr lang="en-US" sz="24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2655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A241B2FC-4323-4C40-9D8E-0BC66DDFFF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46" y="749261"/>
            <a:ext cx="7832713" cy="4832832"/>
          </a:xfrm>
          <a:prstGeom prst="rect">
            <a:avLst/>
          </a:prstGeom>
        </p:spPr>
      </p:pic>
      <p:sp>
        <p:nvSpPr>
          <p:cNvPr id="7" name="TextBox 6">
            <a:extLst>
              <a:ext uri="{FF2B5EF4-FFF2-40B4-BE49-F238E27FC236}">
                <a16:creationId xmlns:a16="http://schemas.microsoft.com/office/drawing/2014/main" id="{2475FBC1-132F-4B14-9EA8-4FB179BB058B}"/>
              </a:ext>
            </a:extLst>
          </p:cNvPr>
          <p:cNvSpPr txBox="1"/>
          <p:nvPr/>
        </p:nvSpPr>
        <p:spPr>
          <a:xfrm>
            <a:off x="7974419" y="785698"/>
            <a:ext cx="4153135" cy="4216539"/>
          </a:xfrm>
          <a:prstGeom prst="rect">
            <a:avLst/>
          </a:prstGeom>
          <a:solidFill>
            <a:schemeClr val="bg1"/>
          </a:solidFill>
          <a:ln>
            <a:solidFill>
              <a:schemeClr val="tx1"/>
            </a:solidFill>
            <a:prstDash val="sysDot"/>
          </a:ln>
        </p:spPr>
        <p:txBody>
          <a:bodyPr wrap="square">
            <a:spAutoFit/>
          </a:bodyPr>
          <a:lstStyle/>
          <a:p>
            <a:pPr algn="just"/>
            <a:r>
              <a:rPr lang="en-US" sz="2800" b="1" dirty="0">
                <a:solidFill>
                  <a:srgbClr val="C00000"/>
                </a:solidFill>
                <a:latin typeface="#9Slide03 SVN-PF Din Text Pro C" panose="02000506020000020004" pitchFamily="2" charset="0"/>
              </a:rPr>
              <a:t>+ </a:t>
            </a:r>
            <a:r>
              <a:rPr lang="en-US" sz="2400" b="1" dirty="0" err="1">
                <a:solidFill>
                  <a:srgbClr val="C00000"/>
                </a:solidFill>
                <a:latin typeface="Times New Roman" panose="02020603050405020304" pitchFamily="18" charset="0"/>
                <a:cs typeface="Times New Roman" panose="02020603050405020304" pitchFamily="18" charset="0"/>
              </a:rPr>
              <a:t>Bước</a:t>
            </a:r>
            <a:r>
              <a:rPr lang="en-US" sz="2400" b="1" dirty="0">
                <a:solidFill>
                  <a:srgbClr val="C00000"/>
                </a:solidFill>
                <a:latin typeface="Times New Roman" panose="02020603050405020304" pitchFamily="18" charset="0"/>
                <a:cs typeface="Times New Roman" panose="02020603050405020304" pitchFamily="18" charset="0"/>
              </a:rPr>
              <a:t> 1: </a:t>
            </a:r>
            <a:r>
              <a:rPr lang="en-US" sz="2400" b="1" dirty="0" err="1">
                <a:latin typeface="Times New Roman" panose="02020603050405020304" pitchFamily="18" charset="0"/>
                <a:cs typeface="Times New Roman" panose="02020603050405020304" pitchFamily="18" charset="0"/>
              </a:rPr>
              <a:t>Xác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định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đến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hướng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đồ</a:t>
            </a:r>
            <a:r>
              <a:rPr lang="en-US" sz="2400" b="1" dirty="0">
                <a:latin typeface="Times New Roman" panose="02020603050405020304" pitchFamily="18" charset="0"/>
                <a:cs typeface="Times New Roman" panose="02020603050405020304" pitchFamily="18" charset="0"/>
              </a:rPr>
              <a:t>.</a:t>
            </a:r>
          </a:p>
          <a:p>
            <a:pPr algn="just"/>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Bước</a:t>
            </a:r>
            <a:r>
              <a:rPr lang="en-US" sz="2400" b="1" dirty="0">
                <a:solidFill>
                  <a:srgbClr val="C00000"/>
                </a:solidFill>
                <a:latin typeface="Times New Roman" panose="02020603050405020304" pitchFamily="18" charset="0"/>
                <a:cs typeface="Times New Roman" panose="02020603050405020304" pitchFamily="18" charset="0"/>
              </a:rPr>
              <a:t> 2: </a:t>
            </a:r>
            <a:r>
              <a:rPr lang="en-US" sz="2400" b="1" dirty="0" err="1">
                <a:latin typeface="Times New Roman" panose="02020603050405020304" pitchFamily="18" charset="0"/>
                <a:cs typeface="Times New Roman" panose="02020603050405020304" pitchFamily="18" charset="0"/>
              </a:rPr>
              <a:t>Tìm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đường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lựa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chọn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đường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thích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hợp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ngắn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thuận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lợi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tuân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thủ</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theo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định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luật</a:t>
            </a:r>
            <a:r>
              <a:rPr lang="en-US" sz="2400" b="1" dirty="0">
                <a:latin typeface="Times New Roman" panose="02020603050405020304" pitchFamily="18" charset="0"/>
                <a:cs typeface="Times New Roman" panose="02020603050405020304" pitchFamily="18" charset="0"/>
              </a:rPr>
              <a:t> an </a:t>
            </a:r>
            <a:r>
              <a:rPr lang="en-US" sz="2400" b="1" dirty="0" err="1">
                <a:latin typeface="Times New Roman" panose="02020603050405020304" pitchFamily="18" charset="0"/>
                <a:cs typeface="Times New Roman" panose="02020603050405020304" pitchFamily="18" charset="0"/>
              </a:rPr>
              <a:t>toàn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thông</a:t>
            </a:r>
            <a:r>
              <a:rPr lang="en-US" sz="2400" b="1" dirty="0">
                <a:latin typeface="Times New Roman" panose="02020603050405020304" pitchFamily="18" charset="0"/>
                <a:cs typeface="Times New Roman" panose="02020603050405020304" pitchFamily="18" charset="0"/>
              </a:rPr>
              <a:t>.</a:t>
            </a:r>
          </a:p>
          <a:p>
            <a:pPr algn="just"/>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Bước</a:t>
            </a:r>
            <a:r>
              <a:rPr lang="en-US" sz="2400" b="1" dirty="0">
                <a:solidFill>
                  <a:srgbClr val="C00000"/>
                </a:solidFill>
                <a:latin typeface="Times New Roman" panose="02020603050405020304" pitchFamily="18" charset="0"/>
                <a:cs typeface="Times New Roman" panose="02020603050405020304" pitchFamily="18" charset="0"/>
              </a:rPr>
              <a:t> 3: </a:t>
            </a:r>
            <a:r>
              <a:rPr lang="en-US" sz="2400" b="1" dirty="0" err="1">
                <a:latin typeface="Times New Roman" panose="02020603050405020304" pitchFamily="18" charset="0"/>
                <a:cs typeface="Times New Roman" panose="02020603050405020304" pitchFamily="18" charset="0"/>
              </a:rPr>
              <a:t>Dựa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tỉ</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đồ</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định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khoảng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sẽ</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a:t>
            </a:r>
            <a:r>
              <a:rPr lang="en-US" sz="2400" b="1" dirty="0">
                <a:latin typeface="Times New Roman" panose="02020603050405020304" pitchFamily="18" charset="0"/>
                <a:cs typeface="Times New Roman" panose="02020603050405020304" pitchFamily="18" charset="0"/>
              </a:rPr>
              <a:t>.</a:t>
            </a:r>
          </a:p>
        </p:txBody>
      </p:sp>
      <p:sp>
        <p:nvSpPr>
          <p:cNvPr id="16" name="TextBox 15">
            <a:extLst>
              <a:ext uri="{FF2B5EF4-FFF2-40B4-BE49-F238E27FC236}">
                <a16:creationId xmlns:a16="http://schemas.microsoft.com/office/drawing/2014/main" id="{1773269B-90A9-4AA0-BF05-BEAC379F9587}"/>
              </a:ext>
            </a:extLst>
          </p:cNvPr>
          <p:cNvSpPr txBox="1"/>
          <p:nvPr/>
        </p:nvSpPr>
        <p:spPr>
          <a:xfrm>
            <a:off x="2161032" y="5708629"/>
            <a:ext cx="4239653" cy="400110"/>
          </a:xfrm>
          <a:prstGeom prst="rect">
            <a:avLst/>
          </a:prstGeom>
          <a:noFill/>
        </p:spPr>
        <p:txBody>
          <a:bodyPr wrap="square">
            <a:spAutoFit/>
          </a:bodyPr>
          <a:lstStyle/>
          <a:p>
            <a:pPr algn="just"/>
            <a:r>
              <a:rPr lang="en-US" sz="2000" b="1" dirty="0" err="1">
                <a:latin typeface="Times New Roman" panose="02020603050405020304" pitchFamily="18" charset="0"/>
                <a:cs typeface="Times New Roman" panose="02020603050405020304" pitchFamily="18" charset="0"/>
              </a:rPr>
              <a:t>Một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phần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du </a:t>
            </a:r>
            <a:r>
              <a:rPr lang="en-US" sz="2000" b="1" dirty="0" err="1">
                <a:latin typeface="Times New Roman" panose="02020603050405020304" pitchFamily="18" charset="0"/>
                <a:cs typeface="Times New Roman" panose="02020603050405020304" pitchFamily="18" charset="0"/>
              </a:rPr>
              <a:t>lịch</a:t>
            </a:r>
            <a:r>
              <a:rPr lang="en-US" sz="2000" b="1" dirty="0">
                <a:latin typeface="Times New Roman" panose="02020603050405020304" pitchFamily="18" charset="0"/>
                <a:cs typeface="Times New Roman" panose="02020603050405020304" pitchFamily="18" charset="0"/>
              </a:rPr>
              <a:t> TP. </a:t>
            </a:r>
            <a:r>
              <a:rPr lang="en-US" sz="2000" b="1" dirty="0" err="1">
                <a:latin typeface="Times New Roman" panose="02020603050405020304" pitchFamily="18" charset="0"/>
                <a:cs typeface="Times New Roman" panose="02020603050405020304" pitchFamily="18" charset="0"/>
              </a:rPr>
              <a:t>Đà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Lạt</a:t>
            </a:r>
            <a:endParaRPr lang="en-US" sz="2000" b="1" dirty="0">
              <a:latin typeface="Times New Roman" panose="02020603050405020304" pitchFamily="18" charset="0"/>
              <a:cs typeface="Times New Roman" panose="02020603050405020304" pitchFamily="18" charset="0"/>
            </a:endParaRPr>
          </a:p>
        </p:txBody>
      </p:sp>
      <p:sp>
        <p:nvSpPr>
          <p:cNvPr id="15" name="Hộp Văn bản 14">
            <a:extLst>
              <a:ext uri="{FF2B5EF4-FFF2-40B4-BE49-F238E27FC236}">
                <a16:creationId xmlns:a16="http://schemas.microsoft.com/office/drawing/2014/main" id="{DEE76159-A60C-F2E4-C72A-37347F677679}"/>
              </a:ext>
            </a:extLst>
          </p:cNvPr>
          <p:cNvSpPr txBox="1"/>
          <p:nvPr/>
        </p:nvSpPr>
        <p:spPr>
          <a:xfrm>
            <a:off x="64446" y="18267"/>
            <a:ext cx="6729644" cy="646331"/>
          </a:xfrm>
          <a:prstGeom prst="rect">
            <a:avLst/>
          </a:prstGeom>
          <a:noFill/>
        </p:spPr>
        <p:txBody>
          <a:bodyPr wrap="square">
            <a:spAutoFit/>
          </a:bodyPr>
          <a:lstStyle/>
          <a:p>
            <a:r>
              <a:rPr lang="en-US" sz="3600" b="1" dirty="0">
                <a:solidFill>
                  <a:srgbClr val="C00000"/>
                </a:solidFill>
                <a:latin typeface="Times New Roman" panose="02020603050405020304" pitchFamily="18" charset="0"/>
                <a:cs typeface="Times New Roman" panose="02020603050405020304" pitchFamily="18" charset="0"/>
              </a:rPr>
              <a:t>a. </a:t>
            </a:r>
            <a:r>
              <a:rPr lang="en-US" sz="3600" b="1" dirty="0" err="1">
                <a:solidFill>
                  <a:srgbClr val="C00000"/>
                </a:solidFill>
                <a:latin typeface="Times New Roman" panose="02020603050405020304" pitchFamily="18" charset="0"/>
                <a:cs typeface="Times New Roman" panose="02020603050405020304" pitchFamily="18" charset="0"/>
              </a:rPr>
              <a:t>Tìm</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đường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trên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bản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đồ</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giấy</a:t>
            </a:r>
            <a:endParaRPr lang="en-US" sz="3600" b="1" dirty="0">
              <a:solidFill>
                <a:srgbClr val="C00000"/>
              </a:solidFill>
              <a:latin typeface="Times New Roman" panose="02020603050405020304" pitchFamily="18" charset="0"/>
              <a:cs typeface="Times New Roman" panose="02020603050405020304" pitchFamily="18" charset="0"/>
            </a:endParaRPr>
          </a:p>
        </p:txBody>
      </p:sp>
      <p:grpSp>
        <p:nvGrpSpPr>
          <p:cNvPr id="8" name="Nhóm 7">
            <a:extLst>
              <a:ext uri="{FF2B5EF4-FFF2-40B4-BE49-F238E27FC236}">
                <a16:creationId xmlns:a16="http://schemas.microsoft.com/office/drawing/2014/main" id="{3B17BF1D-853E-F8CD-C0C2-19B9C849AF3C}"/>
              </a:ext>
            </a:extLst>
          </p:cNvPr>
          <p:cNvGrpSpPr/>
          <p:nvPr/>
        </p:nvGrpSpPr>
        <p:grpSpPr>
          <a:xfrm>
            <a:off x="8662220" y="101436"/>
            <a:ext cx="3382242" cy="646331"/>
            <a:chOff x="951873" y="6293158"/>
            <a:chExt cx="3118067" cy="471997"/>
          </a:xfrm>
          <a:solidFill>
            <a:srgbClr val="FF0000"/>
          </a:solidFill>
        </p:grpSpPr>
        <p:pic>
          <p:nvPicPr>
            <p:cNvPr id="9" name="Picture 2" descr="Assessments - Writing | NAEP">
              <a:extLst>
                <a:ext uri="{FF2B5EF4-FFF2-40B4-BE49-F238E27FC236}">
                  <a16:creationId xmlns:a16="http://schemas.microsoft.com/office/drawing/2014/main" id="{00A67F8B-EECA-D808-F60F-E4EE0D5135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951873" y="6293158"/>
              <a:ext cx="572127" cy="471997"/>
            </a:xfrm>
            <a:prstGeom prst="rect">
              <a:avLst/>
            </a:prstGeom>
            <a:grpFill/>
          </p:spPr>
        </p:pic>
        <p:sp>
          <p:nvSpPr>
            <p:cNvPr id="10" name="Subtitle 2">
              <a:extLst>
                <a:ext uri="{FF2B5EF4-FFF2-40B4-BE49-F238E27FC236}">
                  <a16:creationId xmlns:a16="http://schemas.microsoft.com/office/drawing/2014/main" id="{33F62C8C-6CCE-BF63-ECA3-69BB84C3276B}"/>
                </a:ext>
              </a:extLst>
            </p:cNvPr>
            <p:cNvSpPr txBox="1">
              <a:spLocks/>
            </p:cNvSpPr>
            <p:nvPr/>
          </p:nvSpPr>
          <p:spPr>
            <a:xfrm>
              <a:off x="1497362" y="6316849"/>
              <a:ext cx="2572578" cy="390298"/>
            </a:xfrm>
            <a:prstGeom prst="rect">
              <a:avLst/>
            </a:prstGeom>
            <a:grpFill/>
            <a:ln>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b="1" dirty="0" err="1">
                  <a:solidFill>
                    <a:schemeClr val="bg1"/>
                  </a:solidFill>
                  <a:latin typeface="Times New Roman" panose="02020603050405020304" pitchFamily="18" charset="0"/>
                  <a:cs typeface="Times New Roman" panose="02020603050405020304" pitchFamily="18" charset="0"/>
                </a:rPr>
                <a:t>Em</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cần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ghi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nhớ</a:t>
              </a:r>
              <a:r>
                <a:rPr lang="en-US" sz="2800" b="1" dirty="0">
                  <a:solidFill>
                    <a:schemeClr val="bg1"/>
                  </a:solidFill>
                  <a:latin typeface="Times New Roman" panose="02020603050405020304" pitchFamily="18" charset="0"/>
                  <a:cs typeface="Times New Roman" panose="02020603050405020304" pitchFamily="18" charset="0"/>
                </a:rPr>
                <a:t> </a:t>
              </a:r>
            </a:p>
          </p:txBody>
        </p:sp>
      </p:grpSp>
    </p:spTree>
    <p:extLst>
      <p:ext uri="{BB962C8B-B14F-4D97-AF65-F5344CB8AC3E}">
        <p14:creationId xmlns:p14="http://schemas.microsoft.com/office/powerpoint/2010/main" val="12963053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A241B2FC-4323-4C40-9D8E-0BC66DDFFF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95" y="947284"/>
            <a:ext cx="8839524" cy="5359478"/>
          </a:xfrm>
          <a:prstGeom prst="rect">
            <a:avLst/>
          </a:prstGeom>
        </p:spPr>
      </p:pic>
      <p:sp>
        <p:nvSpPr>
          <p:cNvPr id="7" name="TextBox 6">
            <a:extLst>
              <a:ext uri="{FF2B5EF4-FFF2-40B4-BE49-F238E27FC236}">
                <a16:creationId xmlns:a16="http://schemas.microsoft.com/office/drawing/2014/main" id="{2475FBC1-132F-4B14-9EA8-4FB179BB058B}"/>
              </a:ext>
            </a:extLst>
          </p:cNvPr>
          <p:cNvSpPr txBox="1"/>
          <p:nvPr/>
        </p:nvSpPr>
        <p:spPr>
          <a:xfrm>
            <a:off x="8908235" y="920982"/>
            <a:ext cx="3171709" cy="4893647"/>
          </a:xfrm>
          <a:prstGeom prst="rect">
            <a:avLst/>
          </a:prstGeom>
          <a:solidFill>
            <a:schemeClr val="bg1"/>
          </a:solidFill>
          <a:ln>
            <a:solidFill>
              <a:schemeClr val="tx1"/>
            </a:solidFill>
            <a:prstDash val="sysDot"/>
          </a:ln>
        </p:spPr>
        <p:txBody>
          <a:bodyPr wrap="square">
            <a:spAutoFit/>
          </a:bodyPr>
          <a:lstStyle/>
          <a:p>
            <a:pPr algn="just"/>
            <a:r>
              <a:rPr lang="vi-VN" sz="2400" b="1" dirty="0">
                <a:latin typeface="+mj-lt"/>
              </a:rPr>
              <a:t>Quan sát hình 3 trang 11</a:t>
            </a:r>
            <a:r>
              <a:rPr lang="en-US" sz="2400" b="1" dirty="0">
                <a:latin typeface="+mj-lt"/>
              </a:rPr>
              <a:t>1</a:t>
            </a:r>
            <a:r>
              <a:rPr lang="vi-VN" sz="2400" b="1" dirty="0">
                <a:latin typeface="+mj-lt"/>
              </a:rPr>
              <a:t>, </a:t>
            </a:r>
            <a:endParaRPr lang="en-US" sz="2400" b="1" dirty="0">
              <a:latin typeface="+mj-lt"/>
            </a:endParaRPr>
          </a:p>
          <a:p>
            <a:pPr algn="just"/>
            <a:r>
              <a:rPr lang="en-US" sz="2400" b="1" dirty="0">
                <a:solidFill>
                  <a:srgbClr val="C00000"/>
                </a:solidFill>
                <a:latin typeface="+mj-lt"/>
              </a:rPr>
              <a:t>1. </a:t>
            </a:r>
            <a:r>
              <a:rPr lang="en-US" sz="2400" b="1" dirty="0" err="1">
                <a:solidFill>
                  <a:srgbClr val="C00000"/>
                </a:solidFill>
                <a:latin typeface="+mj-lt"/>
              </a:rPr>
              <a:t>Tìm</a:t>
            </a:r>
            <a:r>
              <a:rPr lang="en-US" sz="2400" b="1" dirty="0">
                <a:solidFill>
                  <a:srgbClr val="C00000"/>
                </a:solidFill>
                <a:latin typeface="+mj-lt"/>
              </a:rPr>
              <a:t> </a:t>
            </a:r>
            <a:r>
              <a:rPr lang="en-US" sz="2400" b="1" dirty="0" err="1">
                <a:solidFill>
                  <a:srgbClr val="C00000"/>
                </a:solidFill>
                <a:latin typeface="+mj-lt"/>
              </a:rPr>
              <a:t>trên</a:t>
            </a:r>
            <a:r>
              <a:rPr lang="en-US" sz="2400" b="1" dirty="0">
                <a:solidFill>
                  <a:srgbClr val="C00000"/>
                </a:solidFill>
                <a:latin typeface="+mj-lt"/>
              </a:rPr>
              <a:t> </a:t>
            </a:r>
            <a:r>
              <a:rPr lang="en-US" sz="2400" b="1" dirty="0" err="1">
                <a:solidFill>
                  <a:srgbClr val="C00000"/>
                </a:solidFill>
                <a:latin typeface="+mj-lt"/>
              </a:rPr>
              <a:t>bản</a:t>
            </a:r>
            <a:r>
              <a:rPr lang="en-US" sz="2400" b="1" dirty="0">
                <a:solidFill>
                  <a:srgbClr val="C00000"/>
                </a:solidFill>
                <a:latin typeface="+mj-lt"/>
              </a:rPr>
              <a:t> </a:t>
            </a:r>
            <a:r>
              <a:rPr lang="en-US" sz="2400" b="1" dirty="0" err="1">
                <a:solidFill>
                  <a:srgbClr val="C00000"/>
                </a:solidFill>
                <a:latin typeface="+mj-lt"/>
              </a:rPr>
              <a:t>đồ</a:t>
            </a:r>
            <a:r>
              <a:rPr lang="en-US" sz="2400" b="1" dirty="0">
                <a:solidFill>
                  <a:srgbClr val="C00000"/>
                </a:solidFill>
                <a:latin typeface="+mj-lt"/>
              </a:rPr>
              <a:t>:</a:t>
            </a:r>
          </a:p>
          <a:p>
            <a:pPr algn="just"/>
            <a:r>
              <a:rPr lang="en-US" sz="2400" b="1" dirty="0">
                <a:latin typeface="+mj-lt"/>
              </a:rPr>
              <a:t>+ </a:t>
            </a:r>
            <a:r>
              <a:rPr lang="vi-VN" sz="2400" b="1" dirty="0">
                <a:latin typeface="+mj-lt"/>
              </a:rPr>
              <a:t>Trường Cao đẳng sư phạm Đà Lạt </a:t>
            </a:r>
            <a:endParaRPr lang="en-US" sz="2400" b="1" dirty="0">
              <a:latin typeface="+mj-lt"/>
            </a:endParaRPr>
          </a:p>
          <a:p>
            <a:pPr algn="just"/>
            <a:r>
              <a:rPr lang="en-US" sz="2400" b="1" dirty="0">
                <a:latin typeface="+mj-lt"/>
              </a:rPr>
              <a:t>+ </a:t>
            </a:r>
            <a:r>
              <a:rPr lang="vi-VN" sz="2400" b="1" dirty="0">
                <a:latin typeface="+mj-lt"/>
              </a:rPr>
              <a:t>Ga Đà Lạt. </a:t>
            </a:r>
            <a:endParaRPr lang="en-US" sz="2400" b="1" dirty="0">
              <a:latin typeface="+mj-lt"/>
            </a:endParaRPr>
          </a:p>
          <a:p>
            <a:pPr algn="just"/>
            <a:r>
              <a:rPr lang="en-US" sz="2400" b="1" dirty="0">
                <a:latin typeface="+mj-lt"/>
              </a:rPr>
              <a:t>+ </a:t>
            </a:r>
            <a:r>
              <a:rPr lang="vi-VN" sz="2400" b="1" dirty="0">
                <a:latin typeface="+mj-lt"/>
              </a:rPr>
              <a:t>Bảo tàng Lâm Đồng.</a:t>
            </a:r>
            <a:endParaRPr lang="en-US" sz="2400" b="1" dirty="0">
              <a:latin typeface="+mj-lt"/>
            </a:endParaRPr>
          </a:p>
          <a:p>
            <a:pPr algn="just"/>
            <a:r>
              <a:rPr lang="en-US" sz="2400" b="1" dirty="0">
                <a:solidFill>
                  <a:srgbClr val="C00000"/>
                </a:solidFill>
                <a:latin typeface="+mj-lt"/>
              </a:rPr>
              <a:t>2. M</a:t>
            </a:r>
            <a:r>
              <a:rPr lang="vi-VN" sz="2400" b="1" dirty="0">
                <a:solidFill>
                  <a:srgbClr val="C00000"/>
                </a:solidFill>
                <a:latin typeface="+mj-lt"/>
              </a:rPr>
              <a:t>ô tả đường đi từ</a:t>
            </a:r>
            <a:r>
              <a:rPr lang="en-US" sz="2400" b="1" dirty="0">
                <a:solidFill>
                  <a:srgbClr val="C00000"/>
                </a:solidFill>
                <a:latin typeface="+mj-lt"/>
              </a:rPr>
              <a:t>:</a:t>
            </a:r>
            <a:r>
              <a:rPr lang="vi-VN" sz="2400" b="1" dirty="0">
                <a:solidFill>
                  <a:srgbClr val="C00000"/>
                </a:solidFill>
                <a:latin typeface="+mj-lt"/>
              </a:rPr>
              <a:t> </a:t>
            </a:r>
            <a:endParaRPr lang="en-US" sz="2400" b="1" dirty="0">
              <a:solidFill>
                <a:srgbClr val="C00000"/>
              </a:solidFill>
              <a:latin typeface="+mj-lt"/>
            </a:endParaRPr>
          </a:p>
          <a:p>
            <a:pPr algn="just"/>
            <a:r>
              <a:rPr lang="en-US" sz="2400" b="1" dirty="0">
                <a:latin typeface="+mj-lt"/>
              </a:rPr>
              <a:t>+ </a:t>
            </a:r>
            <a:r>
              <a:rPr lang="vi-VN" sz="2400" b="1" dirty="0">
                <a:latin typeface="+mj-lt"/>
              </a:rPr>
              <a:t>Trường Cao đẳng sư phạm Đà Lạt </a:t>
            </a:r>
            <a:r>
              <a:rPr lang="en-US" sz="2400" b="1" dirty="0">
                <a:latin typeface="+mj-lt"/>
                <a:sym typeface="Wingdings" panose="05000000000000000000" pitchFamily="2" charset="2"/>
              </a:rPr>
              <a:t></a:t>
            </a:r>
            <a:r>
              <a:rPr lang="vi-VN" sz="2400" b="1" dirty="0">
                <a:latin typeface="+mj-lt"/>
              </a:rPr>
              <a:t> Ga Đà Lạt. </a:t>
            </a:r>
            <a:endParaRPr lang="en-US" sz="2400" b="1" dirty="0">
              <a:latin typeface="+mj-lt"/>
            </a:endParaRPr>
          </a:p>
          <a:p>
            <a:pPr algn="just"/>
            <a:r>
              <a:rPr lang="en-US" sz="2400" b="1" dirty="0">
                <a:latin typeface="+mj-lt"/>
              </a:rPr>
              <a:t>+ </a:t>
            </a:r>
            <a:r>
              <a:rPr lang="vi-VN" sz="2400" b="1" dirty="0">
                <a:latin typeface="+mj-lt"/>
              </a:rPr>
              <a:t>Ga Đà Lạt </a:t>
            </a:r>
            <a:r>
              <a:rPr lang="en-US" sz="2400" b="1" dirty="0">
                <a:latin typeface="+mj-lt"/>
                <a:sym typeface="Wingdings" panose="05000000000000000000" pitchFamily="2" charset="2"/>
              </a:rPr>
              <a:t></a:t>
            </a:r>
            <a:r>
              <a:rPr lang="vi-VN" sz="2400" b="1" dirty="0">
                <a:latin typeface="+mj-lt"/>
              </a:rPr>
              <a:t> Bảo tàng Lâm Đồng.</a:t>
            </a:r>
          </a:p>
        </p:txBody>
      </p:sp>
      <p:sp>
        <p:nvSpPr>
          <p:cNvPr id="16" name="TextBox 15">
            <a:extLst>
              <a:ext uri="{FF2B5EF4-FFF2-40B4-BE49-F238E27FC236}">
                <a16:creationId xmlns:a16="http://schemas.microsoft.com/office/drawing/2014/main" id="{1773269B-90A9-4AA0-BF05-BEAC379F9587}"/>
              </a:ext>
            </a:extLst>
          </p:cNvPr>
          <p:cNvSpPr txBox="1"/>
          <p:nvPr/>
        </p:nvSpPr>
        <p:spPr>
          <a:xfrm>
            <a:off x="1671145" y="6239111"/>
            <a:ext cx="5913841" cy="523220"/>
          </a:xfrm>
          <a:prstGeom prst="rect">
            <a:avLst/>
          </a:prstGeom>
          <a:noFill/>
        </p:spPr>
        <p:txBody>
          <a:bodyPr wrap="square">
            <a:spAutoFit/>
          </a:bodyPr>
          <a:lstStyle/>
          <a:p>
            <a:pPr algn="just"/>
            <a:r>
              <a:rPr lang="en-US" sz="2800" b="1" dirty="0" err="1">
                <a:latin typeface="#9Slide03 SVN-PF Din Text Pro C" panose="02000506020000020004" pitchFamily="2" charset="0"/>
              </a:rPr>
              <a:t>Một</a:t>
            </a:r>
            <a:r>
              <a:rPr lang="en-US" sz="2800" b="1" dirty="0">
                <a:latin typeface="#9Slide03 SVN-PF Din Text Pro C" panose="02000506020000020004" pitchFamily="2" charset="0"/>
              </a:rPr>
              <a:t> </a:t>
            </a:r>
            <a:r>
              <a:rPr lang="en-US" sz="2800" b="1" dirty="0" err="1">
                <a:latin typeface="#9Slide03 SVN-PF Din Text Pro C" panose="02000506020000020004" pitchFamily="2" charset="0"/>
              </a:rPr>
              <a:t>phần</a:t>
            </a:r>
            <a:r>
              <a:rPr lang="en-US" sz="2800" b="1" dirty="0">
                <a:latin typeface="#9Slide03 SVN-PF Din Text Pro C" panose="02000506020000020004" pitchFamily="2" charset="0"/>
              </a:rPr>
              <a:t> </a:t>
            </a:r>
            <a:r>
              <a:rPr lang="en-US" sz="2800" b="1" dirty="0" err="1">
                <a:latin typeface="#9Slide03 SVN-PF Din Text Pro C" panose="02000506020000020004" pitchFamily="2" charset="0"/>
              </a:rPr>
              <a:t>bản</a:t>
            </a:r>
            <a:r>
              <a:rPr lang="en-US" sz="2800" b="1" dirty="0">
                <a:latin typeface="#9Slide03 SVN-PF Din Text Pro C" panose="02000506020000020004" pitchFamily="2" charset="0"/>
              </a:rPr>
              <a:t> </a:t>
            </a:r>
            <a:r>
              <a:rPr lang="en-US" sz="2800" b="1" dirty="0" err="1">
                <a:latin typeface="#9Slide03 SVN-PF Din Text Pro C" panose="02000506020000020004" pitchFamily="2" charset="0"/>
              </a:rPr>
              <a:t>đồ</a:t>
            </a:r>
            <a:r>
              <a:rPr lang="en-US" sz="2800" b="1" dirty="0">
                <a:latin typeface="#9Slide03 SVN-PF Din Text Pro C" panose="02000506020000020004" pitchFamily="2" charset="0"/>
              </a:rPr>
              <a:t> du </a:t>
            </a:r>
            <a:r>
              <a:rPr lang="en-US" sz="2800" b="1" dirty="0" err="1">
                <a:latin typeface="#9Slide03 SVN-PF Din Text Pro C" panose="02000506020000020004" pitchFamily="2" charset="0"/>
              </a:rPr>
              <a:t>lịch</a:t>
            </a:r>
            <a:r>
              <a:rPr lang="en-US" sz="2800" b="1" dirty="0">
                <a:latin typeface="#9Slide03 SVN-PF Din Text Pro C" panose="02000506020000020004" pitchFamily="2" charset="0"/>
              </a:rPr>
              <a:t> TP. </a:t>
            </a:r>
            <a:r>
              <a:rPr lang="en-US" sz="2800" b="1" dirty="0" err="1">
                <a:latin typeface="#9Slide03 SVN-PF Din Text Pro C" panose="02000506020000020004" pitchFamily="2" charset="0"/>
              </a:rPr>
              <a:t>Đà</a:t>
            </a:r>
            <a:r>
              <a:rPr lang="en-US" sz="2800" b="1" dirty="0">
                <a:latin typeface="#9Slide03 SVN-PF Din Text Pro C" panose="02000506020000020004" pitchFamily="2" charset="0"/>
              </a:rPr>
              <a:t> </a:t>
            </a:r>
            <a:r>
              <a:rPr lang="en-US" sz="2800" b="1" dirty="0" err="1">
                <a:latin typeface="#9Slide03 SVN-PF Din Text Pro C" panose="02000506020000020004" pitchFamily="2" charset="0"/>
              </a:rPr>
              <a:t>Lạt</a:t>
            </a:r>
            <a:endParaRPr lang="en-US" sz="2800" b="1" dirty="0">
              <a:latin typeface="#9Slide03 SVN-PF Din Text Pro C" panose="02000506020000020004" pitchFamily="2" charset="0"/>
            </a:endParaRPr>
          </a:p>
        </p:txBody>
      </p:sp>
      <p:pic>
        <p:nvPicPr>
          <p:cNvPr id="12290" name="Picture 2" descr="Hình ảnh Tìm Kiếm Các Vector Biểu Tượng, Tìm Biểu Tượng, Tìm Biểu Tượng,  Kính Lúp Biểu Tượng Vector và PNG với nền trong suốt để tải xuống miễn phí">
            <a:extLst>
              <a:ext uri="{FF2B5EF4-FFF2-40B4-BE49-F238E27FC236}">
                <a16:creationId xmlns:a16="http://schemas.microsoft.com/office/drawing/2014/main" id="{0AD1C21A-E250-48F2-8AC0-2454A5C29691}"/>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0957" t="12016" r="12735" b="10155"/>
          <a:stretch/>
        </p:blipFill>
        <p:spPr bwMode="auto">
          <a:xfrm>
            <a:off x="4262569" y="3429000"/>
            <a:ext cx="1343653" cy="137044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ình ảnh Tìm Kiếm Các Vector Biểu Tượng, Tìm Biểu Tượng, Tìm Biểu Tượng,  Kính Lúp Biểu Tượng Vector và PNG với nền trong suốt để tải xuống miễn phí">
            <a:extLst>
              <a:ext uri="{FF2B5EF4-FFF2-40B4-BE49-F238E27FC236}">
                <a16:creationId xmlns:a16="http://schemas.microsoft.com/office/drawing/2014/main" id="{09459006-80A4-4454-8DC2-3090208553C1}"/>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0957" t="12016" r="12735" b="10155"/>
          <a:stretch/>
        </p:blipFill>
        <p:spPr bwMode="auto">
          <a:xfrm rot="8494146">
            <a:off x="2587129" y="1571792"/>
            <a:ext cx="1684277" cy="171786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ình ảnh Tìm Kiếm Các Vector Biểu Tượng, Tìm Biểu Tượng, Tìm Biểu Tượng,  Kính Lúp Biểu Tượng Vector và PNG với nền trong suốt để tải xuống miễn phí">
            <a:extLst>
              <a:ext uri="{FF2B5EF4-FFF2-40B4-BE49-F238E27FC236}">
                <a16:creationId xmlns:a16="http://schemas.microsoft.com/office/drawing/2014/main" id="{349ED5C7-7A80-41F4-B80C-D056FDC8D148}"/>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10957" t="12016" r="12735" b="10155"/>
          <a:stretch/>
        </p:blipFill>
        <p:spPr bwMode="auto">
          <a:xfrm rot="19678684">
            <a:off x="5572909" y="3730413"/>
            <a:ext cx="1490140" cy="1519855"/>
          </a:xfrm>
          <a:prstGeom prst="rect">
            <a:avLst/>
          </a:prstGeom>
          <a:noFill/>
          <a:extLst>
            <a:ext uri="{909E8E84-426E-40DD-AFC4-6F175D3DCCD1}">
              <a14:hiddenFill xmlns:a14="http://schemas.microsoft.com/office/drawing/2010/main">
                <a:solidFill>
                  <a:srgbClr val="FFFFFF"/>
                </a:solidFill>
              </a14:hiddenFill>
            </a:ext>
          </a:extLst>
        </p:spPr>
      </p:pic>
      <p:sp>
        <p:nvSpPr>
          <p:cNvPr id="29" name="Hộp Văn bản 28">
            <a:extLst>
              <a:ext uri="{FF2B5EF4-FFF2-40B4-BE49-F238E27FC236}">
                <a16:creationId xmlns:a16="http://schemas.microsoft.com/office/drawing/2014/main" id="{25A14FFE-EB56-27ED-CE26-049A7ED78B19}"/>
              </a:ext>
            </a:extLst>
          </p:cNvPr>
          <p:cNvSpPr txBox="1"/>
          <p:nvPr/>
        </p:nvSpPr>
        <p:spPr>
          <a:xfrm>
            <a:off x="64446" y="139367"/>
            <a:ext cx="6729644" cy="646331"/>
          </a:xfrm>
          <a:prstGeom prst="rect">
            <a:avLst/>
          </a:prstGeom>
          <a:noFill/>
        </p:spPr>
        <p:txBody>
          <a:bodyPr wrap="square">
            <a:spAutoFit/>
          </a:bodyPr>
          <a:lstStyle/>
          <a:p>
            <a:r>
              <a:rPr lang="en-US" sz="3600" b="1" dirty="0">
                <a:solidFill>
                  <a:srgbClr val="C00000"/>
                </a:solidFill>
                <a:latin typeface="Times New Roman" panose="02020603050405020304" pitchFamily="18" charset="0"/>
                <a:cs typeface="Times New Roman" panose="02020603050405020304" pitchFamily="18" charset="0"/>
              </a:rPr>
              <a:t>a. </a:t>
            </a:r>
            <a:r>
              <a:rPr lang="en-US" sz="3600" b="1" dirty="0" err="1">
                <a:solidFill>
                  <a:srgbClr val="C00000"/>
                </a:solidFill>
                <a:latin typeface="Times New Roman" panose="02020603050405020304" pitchFamily="18" charset="0"/>
                <a:cs typeface="Times New Roman" panose="02020603050405020304" pitchFamily="18" charset="0"/>
              </a:rPr>
              <a:t>Tìm</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đường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trên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bản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đồ</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giấy</a:t>
            </a:r>
            <a:endParaRPr lang="en-US" sz="36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01687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barn(inVertical)">
                                      <p:cBhvr>
                                        <p:cTn id="12" dur="500"/>
                                        <p:tgtEl>
                                          <p:spTgt spid="1229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arn(inVertical)">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A241B2FC-4323-4C40-9D8E-0BC66DDFFF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95" y="947284"/>
            <a:ext cx="8839524" cy="5359478"/>
          </a:xfrm>
          <a:prstGeom prst="rect">
            <a:avLst/>
          </a:prstGeom>
        </p:spPr>
      </p:pic>
      <p:sp>
        <p:nvSpPr>
          <p:cNvPr id="16" name="TextBox 15">
            <a:extLst>
              <a:ext uri="{FF2B5EF4-FFF2-40B4-BE49-F238E27FC236}">
                <a16:creationId xmlns:a16="http://schemas.microsoft.com/office/drawing/2014/main" id="{1773269B-90A9-4AA0-BF05-BEAC379F9587}"/>
              </a:ext>
            </a:extLst>
          </p:cNvPr>
          <p:cNvSpPr txBox="1"/>
          <p:nvPr/>
        </p:nvSpPr>
        <p:spPr>
          <a:xfrm>
            <a:off x="1671145" y="6239111"/>
            <a:ext cx="5913841" cy="523220"/>
          </a:xfrm>
          <a:prstGeom prst="rect">
            <a:avLst/>
          </a:prstGeom>
          <a:noFill/>
        </p:spPr>
        <p:txBody>
          <a:bodyPr wrap="square">
            <a:spAutoFit/>
          </a:bodyPr>
          <a:lstStyle/>
          <a:p>
            <a:pPr algn="just"/>
            <a:r>
              <a:rPr lang="en-US" sz="2800" dirty="0" err="1">
                <a:solidFill>
                  <a:prstClr val="black"/>
                </a:solidFill>
                <a:latin typeface="#9Slide03 SVN-PF Din Text Pro C" panose="02000506020000020004" pitchFamily="2" charset="0"/>
              </a:rPr>
              <a:t>Một</a:t>
            </a:r>
            <a:r>
              <a:rPr lang="en-US" sz="2800" dirty="0">
                <a:solidFill>
                  <a:prstClr val="black"/>
                </a:solidFill>
                <a:latin typeface="#9Slide03 SVN-PF Din Text Pro C" panose="02000506020000020004" pitchFamily="2" charset="0"/>
              </a:rPr>
              <a:t> </a:t>
            </a:r>
            <a:r>
              <a:rPr lang="en-US" sz="2800" dirty="0" err="1">
                <a:solidFill>
                  <a:prstClr val="black"/>
                </a:solidFill>
                <a:latin typeface="#9Slide03 SVN-PF Din Text Pro C" panose="02000506020000020004" pitchFamily="2" charset="0"/>
              </a:rPr>
              <a:t>phần</a:t>
            </a:r>
            <a:r>
              <a:rPr lang="en-US" sz="2800" dirty="0">
                <a:solidFill>
                  <a:prstClr val="black"/>
                </a:solidFill>
                <a:latin typeface="#9Slide03 SVN-PF Din Text Pro C" panose="02000506020000020004" pitchFamily="2" charset="0"/>
              </a:rPr>
              <a:t> </a:t>
            </a:r>
            <a:r>
              <a:rPr lang="en-US" sz="2800" dirty="0" err="1">
                <a:solidFill>
                  <a:prstClr val="black"/>
                </a:solidFill>
                <a:latin typeface="#9Slide03 SVN-PF Din Text Pro C" panose="02000506020000020004" pitchFamily="2" charset="0"/>
              </a:rPr>
              <a:t>bản</a:t>
            </a:r>
            <a:r>
              <a:rPr lang="en-US" sz="2800" dirty="0">
                <a:solidFill>
                  <a:prstClr val="black"/>
                </a:solidFill>
                <a:latin typeface="#9Slide03 SVN-PF Din Text Pro C" panose="02000506020000020004" pitchFamily="2" charset="0"/>
              </a:rPr>
              <a:t> </a:t>
            </a:r>
            <a:r>
              <a:rPr lang="en-US" sz="2800" dirty="0" err="1">
                <a:solidFill>
                  <a:prstClr val="black"/>
                </a:solidFill>
                <a:latin typeface="#9Slide03 SVN-PF Din Text Pro C" panose="02000506020000020004" pitchFamily="2" charset="0"/>
              </a:rPr>
              <a:t>đồ</a:t>
            </a:r>
            <a:r>
              <a:rPr lang="en-US" sz="2800" dirty="0">
                <a:solidFill>
                  <a:prstClr val="black"/>
                </a:solidFill>
                <a:latin typeface="#9Slide03 SVN-PF Din Text Pro C" panose="02000506020000020004" pitchFamily="2" charset="0"/>
              </a:rPr>
              <a:t> du </a:t>
            </a:r>
            <a:r>
              <a:rPr lang="en-US" sz="2800" dirty="0" err="1">
                <a:solidFill>
                  <a:prstClr val="black"/>
                </a:solidFill>
                <a:latin typeface="#9Slide03 SVN-PF Din Text Pro C" panose="02000506020000020004" pitchFamily="2" charset="0"/>
              </a:rPr>
              <a:t>lịch</a:t>
            </a:r>
            <a:r>
              <a:rPr lang="en-US" sz="2800" dirty="0">
                <a:solidFill>
                  <a:prstClr val="black"/>
                </a:solidFill>
                <a:latin typeface="#9Slide03 SVN-PF Din Text Pro C" panose="02000506020000020004" pitchFamily="2" charset="0"/>
              </a:rPr>
              <a:t> TP. </a:t>
            </a:r>
            <a:r>
              <a:rPr lang="en-US" sz="2800" dirty="0" err="1">
                <a:solidFill>
                  <a:prstClr val="black"/>
                </a:solidFill>
                <a:latin typeface="#9Slide03 SVN-PF Din Text Pro C" panose="02000506020000020004" pitchFamily="2" charset="0"/>
              </a:rPr>
              <a:t>Đà</a:t>
            </a:r>
            <a:r>
              <a:rPr lang="en-US" sz="2800" dirty="0">
                <a:solidFill>
                  <a:prstClr val="black"/>
                </a:solidFill>
                <a:latin typeface="#9Slide03 SVN-PF Din Text Pro C" panose="02000506020000020004" pitchFamily="2" charset="0"/>
              </a:rPr>
              <a:t> </a:t>
            </a:r>
            <a:r>
              <a:rPr lang="en-US" sz="2800" dirty="0" err="1">
                <a:solidFill>
                  <a:prstClr val="black"/>
                </a:solidFill>
                <a:latin typeface="#9Slide03 SVN-PF Din Text Pro C" panose="02000506020000020004" pitchFamily="2" charset="0"/>
              </a:rPr>
              <a:t>Lạt</a:t>
            </a:r>
            <a:endParaRPr lang="en-US" sz="2800" dirty="0">
              <a:solidFill>
                <a:prstClr val="black"/>
              </a:solidFill>
              <a:latin typeface="#9Slide03 SVN-PF Din Text Pro C" panose="02000506020000020004" pitchFamily="2" charset="0"/>
            </a:endParaRPr>
          </a:p>
        </p:txBody>
      </p:sp>
      <p:pic>
        <p:nvPicPr>
          <p:cNvPr id="12290" name="Picture 2" descr="Hình ảnh Tìm Kiếm Các Vector Biểu Tượng, Tìm Biểu Tượng, Tìm Biểu Tượng,  Kính Lúp Biểu Tượng Vector và PNG với nền trong suốt để tải xuống miễn phí">
            <a:extLst>
              <a:ext uri="{FF2B5EF4-FFF2-40B4-BE49-F238E27FC236}">
                <a16:creationId xmlns:a16="http://schemas.microsoft.com/office/drawing/2014/main" id="{0AD1C21A-E250-48F2-8AC0-2454A5C29691}"/>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0957" t="12016" r="12735" b="10155"/>
          <a:stretch/>
        </p:blipFill>
        <p:spPr bwMode="auto">
          <a:xfrm>
            <a:off x="4262569" y="3429000"/>
            <a:ext cx="1343653" cy="137044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ình ảnh Tìm Kiếm Các Vector Biểu Tượng, Tìm Biểu Tượng, Tìm Biểu Tượng,  Kính Lúp Biểu Tượng Vector và PNG với nền trong suốt để tải xuống miễn phí">
            <a:extLst>
              <a:ext uri="{FF2B5EF4-FFF2-40B4-BE49-F238E27FC236}">
                <a16:creationId xmlns:a16="http://schemas.microsoft.com/office/drawing/2014/main" id="{09459006-80A4-4454-8DC2-3090208553C1}"/>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0957" t="12016" r="12735" b="10155"/>
          <a:stretch/>
        </p:blipFill>
        <p:spPr bwMode="auto">
          <a:xfrm rot="8494146">
            <a:off x="2572298" y="1803484"/>
            <a:ext cx="1684277" cy="171786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ình ảnh Tìm Kiếm Các Vector Biểu Tượng, Tìm Biểu Tượng, Tìm Biểu Tượng,  Kính Lúp Biểu Tượng Vector và PNG với nền trong suốt để tải xuống miễn phí">
            <a:extLst>
              <a:ext uri="{FF2B5EF4-FFF2-40B4-BE49-F238E27FC236}">
                <a16:creationId xmlns:a16="http://schemas.microsoft.com/office/drawing/2014/main" id="{349ED5C7-7A80-41F4-B80C-D056FDC8D148}"/>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10957" t="12016" r="12735" b="10155"/>
          <a:stretch/>
        </p:blipFill>
        <p:spPr bwMode="auto">
          <a:xfrm rot="19678684">
            <a:off x="5572909" y="3730413"/>
            <a:ext cx="1490140" cy="1519855"/>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
          <p:cNvSpPr>
            <a:spLocks noGrp="1"/>
          </p:cNvSpPr>
          <p:nvPr>
            <p:ph type="title"/>
          </p:nvPr>
        </p:nvSpPr>
        <p:spPr>
          <a:xfrm>
            <a:off x="8885519" y="910563"/>
            <a:ext cx="3306481" cy="5328548"/>
          </a:xfrm>
        </p:spPr>
        <p:txBody>
          <a:bodyPr>
            <a:noAutofit/>
          </a:bodyPr>
          <a:lstStyle/>
          <a:p>
            <a:pPr marL="0" marR="0">
              <a:lnSpc>
                <a:spcPct val="120000"/>
              </a:lnSpc>
              <a:spcBef>
                <a:spcPts val="0"/>
              </a:spcBef>
              <a:spcAft>
                <a:spcPts val="0"/>
              </a:spcAft>
              <a:tabLst>
                <a:tab pos="499110" algn="l"/>
              </a:tabLst>
            </a:pPr>
            <a:r>
              <a:rPr lang="en-US" sz="2800" dirty="0">
                <a:latin typeface="Times New Roman"/>
                <a:ea typeface="Times New Roman"/>
                <a:cs typeface="Times New Roman"/>
              </a:rPr>
              <a:t>- </a:t>
            </a:r>
            <a:r>
              <a:rPr lang="en-US" sz="2800" b="1" dirty="0" err="1">
                <a:solidFill>
                  <a:srgbClr val="C00000"/>
                </a:solidFill>
                <a:latin typeface="Times New Roman"/>
                <a:ea typeface="Times New Roman"/>
                <a:cs typeface="Times New Roman"/>
              </a:rPr>
              <a:t>Trường</a:t>
            </a:r>
            <a:r>
              <a:rPr lang="en-US" sz="2800" b="1" dirty="0">
                <a:solidFill>
                  <a:srgbClr val="C00000"/>
                </a:solidFill>
                <a:latin typeface="Times New Roman"/>
                <a:ea typeface="Times New Roman"/>
                <a:cs typeface="Times New Roman"/>
              </a:rPr>
              <a:t> Cao </a:t>
            </a:r>
            <a:r>
              <a:rPr lang="en-US" sz="2800" b="1" dirty="0" err="1">
                <a:solidFill>
                  <a:srgbClr val="C00000"/>
                </a:solidFill>
                <a:latin typeface="Times New Roman"/>
                <a:ea typeface="Times New Roman"/>
                <a:cs typeface="Times New Roman"/>
              </a:rPr>
              <a:t>đẳng</a:t>
            </a:r>
            <a:r>
              <a:rPr lang="en-US" sz="2800" b="1" dirty="0">
                <a:solidFill>
                  <a:srgbClr val="C00000"/>
                </a:solidFill>
                <a:latin typeface="Times New Roman"/>
                <a:ea typeface="Times New Roman"/>
                <a:cs typeface="Times New Roman"/>
              </a:rPr>
              <a:t> </a:t>
            </a:r>
            <a:r>
              <a:rPr lang="en-US" sz="2800" b="1" dirty="0" err="1">
                <a:solidFill>
                  <a:srgbClr val="C00000"/>
                </a:solidFill>
                <a:latin typeface="Times New Roman"/>
                <a:ea typeface="Times New Roman"/>
                <a:cs typeface="Times New Roman"/>
              </a:rPr>
              <a:t>Sư</a:t>
            </a:r>
            <a:r>
              <a:rPr lang="en-US" sz="2800" b="1" dirty="0">
                <a:solidFill>
                  <a:srgbClr val="C00000"/>
                </a:solidFill>
                <a:latin typeface="Times New Roman"/>
                <a:ea typeface="Times New Roman"/>
                <a:cs typeface="Times New Roman"/>
              </a:rPr>
              <a:t> </a:t>
            </a:r>
            <a:r>
              <a:rPr lang="en-US" sz="2800" b="1" dirty="0" err="1">
                <a:solidFill>
                  <a:srgbClr val="C00000"/>
                </a:solidFill>
                <a:latin typeface="Times New Roman"/>
                <a:ea typeface="Times New Roman"/>
                <a:cs typeface="Times New Roman"/>
              </a:rPr>
              <a:t>phạm</a:t>
            </a:r>
            <a:r>
              <a:rPr lang="en-US" sz="2800" b="1" dirty="0">
                <a:solidFill>
                  <a:srgbClr val="C00000"/>
                </a:solidFill>
                <a:latin typeface="Times New Roman"/>
                <a:ea typeface="Times New Roman"/>
                <a:cs typeface="Times New Roman"/>
              </a:rPr>
              <a:t> </a:t>
            </a:r>
            <a:r>
              <a:rPr lang="en-US" sz="2800" b="1" dirty="0" err="1">
                <a:solidFill>
                  <a:srgbClr val="C00000"/>
                </a:solidFill>
                <a:latin typeface="Times New Roman"/>
                <a:ea typeface="Times New Roman"/>
                <a:cs typeface="Times New Roman"/>
              </a:rPr>
              <a:t>Đà</a:t>
            </a:r>
            <a:r>
              <a:rPr lang="en-US" sz="2800" b="1" dirty="0">
                <a:solidFill>
                  <a:srgbClr val="C00000"/>
                </a:solidFill>
                <a:latin typeface="Times New Roman"/>
                <a:ea typeface="Times New Roman"/>
                <a:cs typeface="Times New Roman"/>
              </a:rPr>
              <a:t> </a:t>
            </a:r>
            <a:r>
              <a:rPr lang="en-US" sz="2800" b="1" dirty="0" err="1">
                <a:solidFill>
                  <a:srgbClr val="C00000"/>
                </a:solidFill>
                <a:latin typeface="Times New Roman"/>
                <a:ea typeface="Times New Roman"/>
                <a:cs typeface="Times New Roman"/>
              </a:rPr>
              <a:t>Lạt</a:t>
            </a:r>
            <a:r>
              <a:rPr lang="en-US" sz="2800" b="1" dirty="0">
                <a:solidFill>
                  <a:srgbClr val="C00000"/>
                </a:solidFill>
                <a:latin typeface="Times New Roman"/>
                <a:ea typeface="Times New Roman"/>
                <a:cs typeface="Times New Roman"/>
              </a:rPr>
              <a:t> </a:t>
            </a:r>
            <a:r>
              <a:rPr lang="en-US" sz="2800" dirty="0" err="1">
                <a:latin typeface="Times New Roman"/>
                <a:ea typeface="Times New Roman"/>
                <a:cs typeface="Times New Roman"/>
              </a:rPr>
              <a:t>nằm</a:t>
            </a:r>
            <a:r>
              <a:rPr lang="en-US" sz="2800" dirty="0">
                <a:latin typeface="Times New Roman"/>
                <a:ea typeface="Times New Roman"/>
                <a:cs typeface="Times New Roman"/>
              </a:rPr>
              <a:t> </a:t>
            </a:r>
            <a:r>
              <a:rPr lang="en-US" sz="2800" dirty="0" err="1">
                <a:latin typeface="Times New Roman"/>
                <a:ea typeface="Times New Roman"/>
                <a:cs typeface="Times New Roman"/>
              </a:rPr>
              <a:t>trên</a:t>
            </a:r>
            <a:r>
              <a:rPr lang="en-US" sz="2800" dirty="0">
                <a:latin typeface="Times New Roman"/>
                <a:ea typeface="Times New Roman"/>
                <a:cs typeface="Times New Roman"/>
              </a:rPr>
              <a:t> </a:t>
            </a:r>
            <a:r>
              <a:rPr lang="en-US" sz="2800" dirty="0" err="1">
                <a:latin typeface="Times New Roman"/>
                <a:ea typeface="Times New Roman"/>
                <a:cs typeface="Times New Roman"/>
              </a:rPr>
              <a:t>đường</a:t>
            </a:r>
            <a:r>
              <a:rPr lang="en-US" sz="2800" dirty="0">
                <a:latin typeface="Times New Roman"/>
                <a:ea typeface="Times New Roman"/>
                <a:cs typeface="Times New Roman"/>
              </a:rPr>
              <a:t> </a:t>
            </a:r>
            <a:r>
              <a:rPr lang="en-US" sz="2800" dirty="0" err="1">
                <a:latin typeface="Times New Roman"/>
                <a:ea typeface="Times New Roman"/>
                <a:cs typeface="Times New Roman"/>
              </a:rPr>
              <a:t>Yersin</a:t>
            </a:r>
            <a:r>
              <a:rPr lang="en-US" sz="2800" dirty="0">
                <a:latin typeface="Times New Roman"/>
                <a:ea typeface="Times New Roman"/>
                <a:cs typeface="Times New Roman"/>
              </a:rPr>
              <a:t>; </a:t>
            </a:r>
            <a:br>
              <a:rPr lang="en-US" sz="2800" dirty="0">
                <a:latin typeface="Times New Roman"/>
                <a:ea typeface="Calibri"/>
                <a:cs typeface="Times New Roman"/>
              </a:rPr>
            </a:br>
            <a:r>
              <a:rPr lang="en-US" sz="2800" dirty="0">
                <a:latin typeface="Times New Roman"/>
                <a:ea typeface="Times New Roman"/>
                <a:cs typeface="Times New Roman"/>
              </a:rPr>
              <a:t>- </a:t>
            </a:r>
            <a:r>
              <a:rPr lang="en-US" sz="2800" b="1" dirty="0" err="1">
                <a:solidFill>
                  <a:srgbClr val="C00000"/>
                </a:solidFill>
                <a:latin typeface="Times New Roman"/>
                <a:ea typeface="Times New Roman"/>
                <a:cs typeface="Times New Roman"/>
              </a:rPr>
              <a:t>Ga</a:t>
            </a:r>
            <a:r>
              <a:rPr lang="en-US" sz="2800" b="1" dirty="0">
                <a:solidFill>
                  <a:srgbClr val="C00000"/>
                </a:solidFill>
                <a:latin typeface="Times New Roman"/>
                <a:ea typeface="Times New Roman"/>
                <a:cs typeface="Times New Roman"/>
              </a:rPr>
              <a:t> </a:t>
            </a:r>
            <a:r>
              <a:rPr lang="en-US" sz="2800" b="1" dirty="0" err="1">
                <a:solidFill>
                  <a:srgbClr val="C00000"/>
                </a:solidFill>
                <a:latin typeface="Times New Roman"/>
                <a:ea typeface="Times New Roman"/>
                <a:cs typeface="Times New Roman"/>
              </a:rPr>
              <a:t>Đà</a:t>
            </a:r>
            <a:r>
              <a:rPr lang="en-US" sz="2800" b="1" dirty="0">
                <a:solidFill>
                  <a:srgbClr val="C00000"/>
                </a:solidFill>
                <a:latin typeface="Times New Roman"/>
                <a:ea typeface="Times New Roman"/>
                <a:cs typeface="Times New Roman"/>
              </a:rPr>
              <a:t> </a:t>
            </a:r>
            <a:r>
              <a:rPr lang="en-US" sz="2800" b="1" dirty="0" err="1">
                <a:solidFill>
                  <a:srgbClr val="C00000"/>
                </a:solidFill>
                <a:latin typeface="Times New Roman"/>
                <a:ea typeface="Times New Roman"/>
                <a:cs typeface="Times New Roman"/>
              </a:rPr>
              <a:t>Lạt</a:t>
            </a:r>
            <a:r>
              <a:rPr lang="en-US" sz="2800" b="1" dirty="0">
                <a:solidFill>
                  <a:srgbClr val="C00000"/>
                </a:solidFill>
                <a:latin typeface="Times New Roman"/>
                <a:ea typeface="Times New Roman"/>
                <a:cs typeface="Times New Roman"/>
              </a:rPr>
              <a:t> </a:t>
            </a:r>
            <a:r>
              <a:rPr lang="en-US" sz="2800" dirty="0" err="1">
                <a:latin typeface="Times New Roman"/>
                <a:ea typeface="Times New Roman"/>
                <a:cs typeface="Times New Roman"/>
              </a:rPr>
              <a:t>là</a:t>
            </a:r>
            <a:r>
              <a:rPr lang="en-US" sz="2800" dirty="0">
                <a:latin typeface="Times New Roman"/>
                <a:ea typeface="Times New Roman"/>
                <a:cs typeface="Times New Roman"/>
              </a:rPr>
              <a:t> </a:t>
            </a:r>
            <a:r>
              <a:rPr lang="en-US" sz="2800" dirty="0" err="1">
                <a:latin typeface="Times New Roman"/>
                <a:ea typeface="Times New Roman"/>
                <a:cs typeface="Times New Roman"/>
              </a:rPr>
              <a:t>điểm</a:t>
            </a:r>
            <a:r>
              <a:rPr lang="en-US" sz="2800" dirty="0">
                <a:latin typeface="Times New Roman"/>
                <a:ea typeface="Times New Roman"/>
                <a:cs typeface="Times New Roman"/>
              </a:rPr>
              <a:t> </a:t>
            </a:r>
            <a:r>
              <a:rPr lang="en-US" sz="2800" dirty="0" err="1">
                <a:latin typeface="Times New Roman"/>
                <a:ea typeface="Times New Roman"/>
                <a:cs typeface="Times New Roman"/>
              </a:rPr>
              <a:t>bắt</a:t>
            </a:r>
            <a:r>
              <a:rPr lang="en-US" sz="2800" dirty="0">
                <a:latin typeface="Times New Roman"/>
                <a:ea typeface="Times New Roman"/>
                <a:cs typeface="Times New Roman"/>
              </a:rPr>
              <a:t> </a:t>
            </a:r>
            <a:r>
              <a:rPr lang="en-US" sz="2800" dirty="0" err="1">
                <a:latin typeface="Times New Roman"/>
                <a:ea typeface="Times New Roman"/>
                <a:cs typeface="Times New Roman"/>
              </a:rPr>
              <a:t>đầu</a:t>
            </a:r>
            <a:r>
              <a:rPr lang="en-US" sz="2800" dirty="0">
                <a:latin typeface="Times New Roman"/>
                <a:ea typeface="Times New Roman"/>
                <a:cs typeface="Times New Roman"/>
              </a:rPr>
              <a:t> </a:t>
            </a:r>
            <a:r>
              <a:rPr lang="en-US" sz="2800" dirty="0" err="1">
                <a:latin typeface="Times New Roman"/>
                <a:ea typeface="Times New Roman"/>
                <a:cs typeface="Times New Roman"/>
              </a:rPr>
              <a:t>tuyến</a:t>
            </a:r>
            <a:r>
              <a:rPr lang="en-US" sz="2800" dirty="0">
                <a:latin typeface="Times New Roman"/>
                <a:ea typeface="Times New Roman"/>
                <a:cs typeface="Times New Roman"/>
              </a:rPr>
              <a:t> </a:t>
            </a:r>
            <a:r>
              <a:rPr lang="en-US" sz="2800" dirty="0" err="1">
                <a:latin typeface="Times New Roman"/>
                <a:ea typeface="Times New Roman"/>
                <a:cs typeface="Times New Roman"/>
              </a:rPr>
              <a:t>đường</a:t>
            </a:r>
            <a:r>
              <a:rPr lang="en-US" sz="2800" dirty="0">
                <a:latin typeface="Times New Roman"/>
                <a:ea typeface="Times New Roman"/>
                <a:cs typeface="Times New Roman"/>
              </a:rPr>
              <a:t> </a:t>
            </a:r>
            <a:r>
              <a:rPr lang="en-US" sz="2800" dirty="0" err="1">
                <a:latin typeface="Times New Roman"/>
                <a:ea typeface="Times New Roman"/>
                <a:cs typeface="Times New Roman"/>
              </a:rPr>
              <a:t>sắt</a:t>
            </a:r>
            <a:r>
              <a:rPr lang="en-US" sz="2800" dirty="0">
                <a:latin typeface="Times New Roman"/>
                <a:ea typeface="Times New Roman"/>
                <a:cs typeface="Times New Roman"/>
              </a:rPr>
              <a:t>; </a:t>
            </a:r>
            <a:br>
              <a:rPr lang="en-US" sz="2800" dirty="0">
                <a:latin typeface="Times New Roman"/>
                <a:ea typeface="Calibri"/>
                <a:cs typeface="Times New Roman"/>
              </a:rPr>
            </a:br>
            <a:r>
              <a:rPr lang="en-US" sz="2800" dirty="0">
                <a:latin typeface="Times New Roman"/>
                <a:ea typeface="Times New Roman"/>
                <a:cs typeface="Times New Roman"/>
              </a:rPr>
              <a:t>- </a:t>
            </a:r>
            <a:r>
              <a:rPr lang="en-US" sz="2800" b="1" dirty="0" err="1">
                <a:solidFill>
                  <a:srgbClr val="C00000"/>
                </a:solidFill>
                <a:latin typeface="Times New Roman"/>
                <a:ea typeface="Times New Roman"/>
                <a:cs typeface="Times New Roman"/>
              </a:rPr>
              <a:t>Bảo</a:t>
            </a:r>
            <a:r>
              <a:rPr lang="en-US" sz="2800" b="1" dirty="0">
                <a:solidFill>
                  <a:srgbClr val="C00000"/>
                </a:solidFill>
                <a:latin typeface="Times New Roman"/>
                <a:ea typeface="Times New Roman"/>
                <a:cs typeface="Times New Roman"/>
              </a:rPr>
              <a:t> </a:t>
            </a:r>
            <a:r>
              <a:rPr lang="en-US" sz="2800" b="1" dirty="0" err="1">
                <a:solidFill>
                  <a:srgbClr val="C00000"/>
                </a:solidFill>
                <a:latin typeface="Times New Roman"/>
                <a:ea typeface="Times New Roman"/>
                <a:cs typeface="Times New Roman"/>
              </a:rPr>
              <a:t>tàng</a:t>
            </a:r>
            <a:r>
              <a:rPr lang="en-US" sz="2800" b="1" dirty="0">
                <a:solidFill>
                  <a:srgbClr val="C00000"/>
                </a:solidFill>
                <a:latin typeface="Times New Roman"/>
                <a:ea typeface="Times New Roman"/>
                <a:cs typeface="Times New Roman"/>
              </a:rPr>
              <a:t> </a:t>
            </a:r>
            <a:r>
              <a:rPr lang="en-US" sz="2800" b="1" dirty="0" err="1">
                <a:solidFill>
                  <a:srgbClr val="C00000"/>
                </a:solidFill>
                <a:latin typeface="Times New Roman"/>
                <a:ea typeface="Times New Roman"/>
                <a:cs typeface="Times New Roman"/>
              </a:rPr>
              <a:t>Lâm</a:t>
            </a:r>
            <a:r>
              <a:rPr lang="en-US" sz="2800" b="1" dirty="0">
                <a:solidFill>
                  <a:srgbClr val="C00000"/>
                </a:solidFill>
                <a:latin typeface="Times New Roman"/>
                <a:ea typeface="Times New Roman"/>
                <a:cs typeface="Times New Roman"/>
              </a:rPr>
              <a:t> </a:t>
            </a:r>
            <a:r>
              <a:rPr lang="en-US" sz="2800" b="1" dirty="0" err="1">
                <a:solidFill>
                  <a:srgbClr val="C00000"/>
                </a:solidFill>
                <a:latin typeface="Times New Roman"/>
                <a:ea typeface="Times New Roman"/>
                <a:cs typeface="Times New Roman"/>
              </a:rPr>
              <a:t>Đồng</a:t>
            </a:r>
            <a:r>
              <a:rPr lang="en-US" sz="2800" b="1" dirty="0">
                <a:solidFill>
                  <a:srgbClr val="C00000"/>
                </a:solidFill>
                <a:latin typeface="Times New Roman"/>
                <a:ea typeface="Times New Roman"/>
                <a:cs typeface="Times New Roman"/>
              </a:rPr>
              <a:t> </a:t>
            </a:r>
            <a:r>
              <a:rPr lang="en-US" sz="2800" dirty="0" err="1">
                <a:latin typeface="Times New Roman"/>
                <a:ea typeface="Times New Roman"/>
                <a:cs typeface="Times New Roman"/>
              </a:rPr>
              <a:t>nằm</a:t>
            </a:r>
            <a:r>
              <a:rPr lang="en-US" sz="2800" dirty="0">
                <a:latin typeface="Times New Roman"/>
                <a:ea typeface="Times New Roman"/>
                <a:cs typeface="Times New Roman"/>
              </a:rPr>
              <a:t> </a:t>
            </a:r>
            <a:r>
              <a:rPr lang="en-US" sz="2800" dirty="0" err="1">
                <a:latin typeface="Times New Roman"/>
                <a:ea typeface="Times New Roman"/>
                <a:cs typeface="Times New Roman"/>
              </a:rPr>
              <a:t>trên</a:t>
            </a:r>
            <a:r>
              <a:rPr lang="en-US" sz="2800" dirty="0">
                <a:latin typeface="Times New Roman"/>
                <a:ea typeface="Times New Roman"/>
                <a:cs typeface="Times New Roman"/>
              </a:rPr>
              <a:t> </a:t>
            </a:r>
            <a:r>
              <a:rPr lang="en-US" sz="2800" dirty="0" err="1">
                <a:latin typeface="Times New Roman"/>
                <a:ea typeface="Times New Roman"/>
                <a:cs typeface="Times New Roman"/>
              </a:rPr>
              <a:t>đường</a:t>
            </a:r>
            <a:r>
              <a:rPr lang="en-US" sz="2800" dirty="0">
                <a:latin typeface="Times New Roman"/>
                <a:ea typeface="Times New Roman"/>
                <a:cs typeface="Times New Roman"/>
              </a:rPr>
              <a:t> </a:t>
            </a:r>
            <a:r>
              <a:rPr lang="en-US" sz="2800" dirty="0" err="1">
                <a:latin typeface="Times New Roman"/>
                <a:ea typeface="Times New Roman"/>
                <a:cs typeface="Times New Roman"/>
              </a:rPr>
              <a:t>Hùng</a:t>
            </a:r>
            <a:r>
              <a:rPr lang="en-US" sz="2800" dirty="0">
                <a:latin typeface="Times New Roman"/>
                <a:ea typeface="Times New Roman"/>
                <a:cs typeface="Times New Roman"/>
              </a:rPr>
              <a:t> </a:t>
            </a:r>
            <a:r>
              <a:rPr lang="en-US" sz="2800" dirty="0" err="1">
                <a:latin typeface="Times New Roman"/>
                <a:ea typeface="Times New Roman"/>
                <a:cs typeface="Times New Roman"/>
              </a:rPr>
              <a:t>Vương</a:t>
            </a:r>
            <a:r>
              <a:rPr lang="en-US" sz="2800" dirty="0">
                <a:latin typeface="Times New Roman"/>
                <a:ea typeface="Times New Roman"/>
                <a:cs typeface="Times New Roman"/>
              </a:rPr>
              <a:t>.</a:t>
            </a:r>
            <a:br>
              <a:rPr lang="en-US" sz="2800" dirty="0">
                <a:latin typeface="Times New Roman"/>
                <a:ea typeface="Calibri"/>
                <a:cs typeface="Times New Roman"/>
              </a:rPr>
            </a:br>
            <a:endParaRPr lang="en-US" sz="2800" dirty="0"/>
          </a:p>
        </p:txBody>
      </p:sp>
      <p:sp>
        <p:nvSpPr>
          <p:cNvPr id="30" name="Hộp Văn bản 29">
            <a:extLst>
              <a:ext uri="{FF2B5EF4-FFF2-40B4-BE49-F238E27FC236}">
                <a16:creationId xmlns:a16="http://schemas.microsoft.com/office/drawing/2014/main" id="{58FCED25-D30B-CFB4-871B-A1D1C1224B77}"/>
              </a:ext>
            </a:extLst>
          </p:cNvPr>
          <p:cNvSpPr txBox="1"/>
          <p:nvPr/>
        </p:nvSpPr>
        <p:spPr>
          <a:xfrm>
            <a:off x="64446" y="139367"/>
            <a:ext cx="6729644" cy="646331"/>
          </a:xfrm>
          <a:prstGeom prst="rect">
            <a:avLst/>
          </a:prstGeom>
          <a:noFill/>
        </p:spPr>
        <p:txBody>
          <a:bodyPr wrap="square">
            <a:spAutoFit/>
          </a:bodyPr>
          <a:lstStyle/>
          <a:p>
            <a:r>
              <a:rPr lang="en-US" sz="3600" b="1" dirty="0">
                <a:solidFill>
                  <a:srgbClr val="C00000"/>
                </a:solidFill>
                <a:latin typeface="Times New Roman" panose="02020603050405020304" pitchFamily="18" charset="0"/>
                <a:cs typeface="Times New Roman" panose="02020603050405020304" pitchFamily="18" charset="0"/>
              </a:rPr>
              <a:t>a. </a:t>
            </a:r>
            <a:r>
              <a:rPr lang="en-US" sz="3600" b="1" dirty="0" err="1">
                <a:solidFill>
                  <a:srgbClr val="C00000"/>
                </a:solidFill>
                <a:latin typeface="Times New Roman" panose="02020603050405020304" pitchFamily="18" charset="0"/>
                <a:cs typeface="Times New Roman" panose="02020603050405020304" pitchFamily="18" charset="0"/>
              </a:rPr>
              <a:t>Tìm</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đường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trên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bản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đồ</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giấy</a:t>
            </a:r>
            <a:endParaRPr lang="en-US" sz="36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07247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barn(inVertical)">
                                      <p:cBhvr>
                                        <p:cTn id="12" dur="500"/>
                                        <p:tgtEl>
                                          <p:spTgt spid="1229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arn(inVertical)">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A241B2FC-4323-4C40-9D8E-0BC66DDFFF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95" y="947284"/>
            <a:ext cx="8839524" cy="5359478"/>
          </a:xfrm>
          <a:prstGeom prst="rect">
            <a:avLst/>
          </a:prstGeom>
        </p:spPr>
      </p:pic>
      <p:sp>
        <p:nvSpPr>
          <p:cNvPr id="16" name="TextBox 15">
            <a:extLst>
              <a:ext uri="{FF2B5EF4-FFF2-40B4-BE49-F238E27FC236}">
                <a16:creationId xmlns:a16="http://schemas.microsoft.com/office/drawing/2014/main" id="{1773269B-90A9-4AA0-BF05-BEAC379F9587}"/>
              </a:ext>
            </a:extLst>
          </p:cNvPr>
          <p:cNvSpPr txBox="1"/>
          <p:nvPr/>
        </p:nvSpPr>
        <p:spPr>
          <a:xfrm>
            <a:off x="1671145" y="6239111"/>
            <a:ext cx="5913841" cy="523220"/>
          </a:xfrm>
          <a:prstGeom prst="rect">
            <a:avLst/>
          </a:prstGeom>
          <a:noFill/>
        </p:spPr>
        <p:txBody>
          <a:bodyPr wrap="square">
            <a:spAutoFit/>
          </a:bodyPr>
          <a:lstStyle/>
          <a:p>
            <a:pPr algn="just"/>
            <a:r>
              <a:rPr lang="en-US" sz="2800" dirty="0" err="1">
                <a:solidFill>
                  <a:prstClr val="black"/>
                </a:solidFill>
                <a:latin typeface="#9Slide03 SVN-PF Din Text Pro C" panose="02000506020000020004" pitchFamily="2" charset="0"/>
              </a:rPr>
              <a:t>Một</a:t>
            </a:r>
            <a:r>
              <a:rPr lang="en-US" sz="2800" dirty="0">
                <a:solidFill>
                  <a:prstClr val="black"/>
                </a:solidFill>
                <a:latin typeface="#9Slide03 SVN-PF Din Text Pro C" panose="02000506020000020004" pitchFamily="2" charset="0"/>
              </a:rPr>
              <a:t> </a:t>
            </a:r>
            <a:r>
              <a:rPr lang="en-US" sz="2800" dirty="0" err="1">
                <a:solidFill>
                  <a:prstClr val="black"/>
                </a:solidFill>
                <a:latin typeface="#9Slide03 SVN-PF Din Text Pro C" panose="02000506020000020004" pitchFamily="2" charset="0"/>
              </a:rPr>
              <a:t>phần</a:t>
            </a:r>
            <a:r>
              <a:rPr lang="en-US" sz="2800" dirty="0">
                <a:solidFill>
                  <a:prstClr val="black"/>
                </a:solidFill>
                <a:latin typeface="#9Slide03 SVN-PF Din Text Pro C" panose="02000506020000020004" pitchFamily="2" charset="0"/>
              </a:rPr>
              <a:t> </a:t>
            </a:r>
            <a:r>
              <a:rPr lang="en-US" sz="2800" dirty="0" err="1">
                <a:solidFill>
                  <a:prstClr val="black"/>
                </a:solidFill>
                <a:latin typeface="#9Slide03 SVN-PF Din Text Pro C" panose="02000506020000020004" pitchFamily="2" charset="0"/>
              </a:rPr>
              <a:t>bản</a:t>
            </a:r>
            <a:r>
              <a:rPr lang="en-US" sz="2800" dirty="0">
                <a:solidFill>
                  <a:prstClr val="black"/>
                </a:solidFill>
                <a:latin typeface="#9Slide03 SVN-PF Din Text Pro C" panose="02000506020000020004" pitchFamily="2" charset="0"/>
              </a:rPr>
              <a:t> </a:t>
            </a:r>
            <a:r>
              <a:rPr lang="en-US" sz="2800" dirty="0" err="1">
                <a:solidFill>
                  <a:prstClr val="black"/>
                </a:solidFill>
                <a:latin typeface="#9Slide03 SVN-PF Din Text Pro C" panose="02000506020000020004" pitchFamily="2" charset="0"/>
              </a:rPr>
              <a:t>đồ</a:t>
            </a:r>
            <a:r>
              <a:rPr lang="en-US" sz="2800" dirty="0">
                <a:solidFill>
                  <a:prstClr val="black"/>
                </a:solidFill>
                <a:latin typeface="#9Slide03 SVN-PF Din Text Pro C" panose="02000506020000020004" pitchFamily="2" charset="0"/>
              </a:rPr>
              <a:t> du </a:t>
            </a:r>
            <a:r>
              <a:rPr lang="en-US" sz="2800" dirty="0" err="1">
                <a:solidFill>
                  <a:prstClr val="black"/>
                </a:solidFill>
                <a:latin typeface="#9Slide03 SVN-PF Din Text Pro C" panose="02000506020000020004" pitchFamily="2" charset="0"/>
              </a:rPr>
              <a:t>lịch</a:t>
            </a:r>
            <a:r>
              <a:rPr lang="en-US" sz="2800" dirty="0">
                <a:solidFill>
                  <a:prstClr val="black"/>
                </a:solidFill>
                <a:latin typeface="#9Slide03 SVN-PF Din Text Pro C" panose="02000506020000020004" pitchFamily="2" charset="0"/>
              </a:rPr>
              <a:t> TP. </a:t>
            </a:r>
            <a:r>
              <a:rPr lang="en-US" sz="2800" dirty="0" err="1">
                <a:solidFill>
                  <a:prstClr val="black"/>
                </a:solidFill>
                <a:latin typeface="#9Slide03 SVN-PF Din Text Pro C" panose="02000506020000020004" pitchFamily="2" charset="0"/>
              </a:rPr>
              <a:t>Đà</a:t>
            </a:r>
            <a:r>
              <a:rPr lang="en-US" sz="2800" dirty="0">
                <a:solidFill>
                  <a:prstClr val="black"/>
                </a:solidFill>
                <a:latin typeface="#9Slide03 SVN-PF Din Text Pro C" panose="02000506020000020004" pitchFamily="2" charset="0"/>
              </a:rPr>
              <a:t> </a:t>
            </a:r>
            <a:r>
              <a:rPr lang="en-US" sz="2800" dirty="0" err="1">
                <a:solidFill>
                  <a:prstClr val="black"/>
                </a:solidFill>
                <a:latin typeface="#9Slide03 SVN-PF Din Text Pro C" panose="02000506020000020004" pitchFamily="2" charset="0"/>
              </a:rPr>
              <a:t>Lạt</a:t>
            </a:r>
            <a:endParaRPr lang="en-US" sz="2800" dirty="0">
              <a:solidFill>
                <a:prstClr val="black"/>
              </a:solidFill>
              <a:latin typeface="#9Slide03 SVN-PF Din Text Pro C" panose="02000506020000020004" pitchFamily="2" charset="0"/>
            </a:endParaRPr>
          </a:p>
        </p:txBody>
      </p:sp>
      <p:pic>
        <p:nvPicPr>
          <p:cNvPr id="12290" name="Picture 2" descr="Hình ảnh Tìm Kiếm Các Vector Biểu Tượng, Tìm Biểu Tượng, Tìm Biểu Tượng,  Kính Lúp Biểu Tượng Vector và PNG với nền trong suốt để tải xuống miễn phí">
            <a:extLst>
              <a:ext uri="{FF2B5EF4-FFF2-40B4-BE49-F238E27FC236}">
                <a16:creationId xmlns:a16="http://schemas.microsoft.com/office/drawing/2014/main" id="{0AD1C21A-E250-48F2-8AC0-2454A5C29691}"/>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0957" t="12016" r="12735" b="10155"/>
          <a:stretch/>
        </p:blipFill>
        <p:spPr bwMode="auto">
          <a:xfrm>
            <a:off x="4262569" y="3429000"/>
            <a:ext cx="1343653" cy="137044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ình ảnh Tìm Kiếm Các Vector Biểu Tượng, Tìm Biểu Tượng, Tìm Biểu Tượng,  Kính Lúp Biểu Tượng Vector và PNG với nền trong suốt để tải xuống miễn phí">
            <a:extLst>
              <a:ext uri="{FF2B5EF4-FFF2-40B4-BE49-F238E27FC236}">
                <a16:creationId xmlns:a16="http://schemas.microsoft.com/office/drawing/2014/main" id="{09459006-80A4-4454-8DC2-3090208553C1}"/>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0957" t="12016" r="12735" b="10155"/>
          <a:stretch/>
        </p:blipFill>
        <p:spPr bwMode="auto">
          <a:xfrm rot="8494146">
            <a:off x="2572298" y="1803484"/>
            <a:ext cx="1684277" cy="1717862"/>
          </a:xfrm>
          <a:prstGeom prst="rect">
            <a:avLst/>
          </a:prstGeom>
          <a:noFill/>
          <a:extLst>
            <a:ext uri="{909E8E84-426E-40DD-AFC4-6F175D3DCCD1}">
              <a14:hiddenFill xmlns:a14="http://schemas.microsoft.com/office/drawing/2010/main">
                <a:solidFill>
                  <a:srgbClr val="FFFFFF"/>
                </a:solidFill>
              </a14:hiddenFill>
            </a:ext>
          </a:extLst>
        </p:spPr>
      </p:pic>
      <p:sp>
        <p:nvSpPr>
          <p:cNvPr id="29" name="Content Placeholder 2"/>
          <p:cNvSpPr>
            <a:spLocks noGrp="1"/>
          </p:cNvSpPr>
          <p:nvPr>
            <p:ph idx="1"/>
          </p:nvPr>
        </p:nvSpPr>
        <p:spPr>
          <a:xfrm>
            <a:off x="8885519" y="961013"/>
            <a:ext cx="3306480" cy="7400379"/>
          </a:xfrm>
        </p:spPr>
        <p:txBody>
          <a:bodyPr>
            <a:noAutofit/>
          </a:bodyPr>
          <a:lstStyle/>
          <a:p>
            <a:pPr marL="0" lvl="0" indent="0">
              <a:lnSpc>
                <a:spcPct val="100000"/>
              </a:lnSpc>
              <a:spcBef>
                <a:spcPts val="0"/>
              </a:spcBef>
              <a:buNone/>
            </a:pPr>
            <a:r>
              <a:rPr lang="en-US" sz="2400" b="1" dirty="0">
                <a:solidFill>
                  <a:srgbClr val="C00000"/>
                </a:solidFill>
                <a:latin typeface="+mj-lt"/>
              </a:rPr>
              <a:t>    MÔ TẢ ĐƯỜNG ĐI</a:t>
            </a:r>
          </a:p>
          <a:p>
            <a:pPr marL="0" lvl="0" indent="0">
              <a:lnSpc>
                <a:spcPct val="100000"/>
              </a:lnSpc>
              <a:spcBef>
                <a:spcPts val="0"/>
              </a:spcBef>
              <a:buNone/>
            </a:pPr>
            <a:r>
              <a:rPr lang="vi-VN" sz="2400" b="1" dirty="0" err="1">
                <a:solidFill>
                  <a:prstClr val="black"/>
                </a:solidFill>
                <a:latin typeface="+mj-lt"/>
              </a:rPr>
              <a:t>Trường</a:t>
            </a:r>
            <a:r>
              <a:rPr lang="vi-VN" sz="2400" b="1" dirty="0">
                <a:solidFill>
                  <a:prstClr val="black"/>
                </a:solidFill>
                <a:latin typeface="+mj-lt"/>
              </a:rPr>
              <a:t> Cao đẳng sư phạm Đà Lạt </a:t>
            </a:r>
            <a:r>
              <a:rPr lang="en-US" sz="2400" b="1" dirty="0">
                <a:solidFill>
                  <a:prstClr val="black"/>
                </a:solidFill>
                <a:latin typeface="+mj-lt"/>
                <a:sym typeface="Wingdings" panose="05000000000000000000" pitchFamily="2" charset="2"/>
              </a:rPr>
              <a:t></a:t>
            </a:r>
            <a:r>
              <a:rPr lang="vi-VN" sz="2400" b="1" dirty="0">
                <a:solidFill>
                  <a:prstClr val="black"/>
                </a:solidFill>
                <a:latin typeface="+mj-lt"/>
              </a:rPr>
              <a:t> Ga Đà Lạt. </a:t>
            </a:r>
            <a:endParaRPr lang="en-US" sz="2400" b="1" dirty="0">
              <a:solidFill>
                <a:prstClr val="black"/>
              </a:solidFill>
              <a:latin typeface="+mj-lt"/>
            </a:endParaRPr>
          </a:p>
          <a:p>
            <a:pPr marL="0" marR="0" indent="0">
              <a:lnSpc>
                <a:spcPct val="120000"/>
              </a:lnSpc>
              <a:spcBef>
                <a:spcPts val="0"/>
              </a:spcBef>
              <a:spcAft>
                <a:spcPts val="0"/>
              </a:spcAft>
              <a:buNone/>
              <a:tabLst>
                <a:tab pos="468630" algn="l"/>
              </a:tabLst>
            </a:pPr>
            <a:r>
              <a:rPr lang="en-US" sz="2400" dirty="0">
                <a:latin typeface="+mj-lt"/>
                <a:ea typeface="Times New Roman"/>
                <a:cs typeface="Times New Roman"/>
              </a:rPr>
              <a:t>  </a:t>
            </a:r>
            <a:r>
              <a:rPr lang="en-US" sz="2400" dirty="0" err="1">
                <a:latin typeface="+mj-lt"/>
                <a:ea typeface="Times New Roman"/>
                <a:cs typeface="Times New Roman"/>
              </a:rPr>
              <a:t>Từ</a:t>
            </a:r>
            <a:r>
              <a:rPr lang="en-US" sz="2400" dirty="0">
                <a:latin typeface="+mj-lt"/>
                <a:ea typeface="Times New Roman"/>
                <a:cs typeface="Times New Roman"/>
              </a:rPr>
              <a:t> </a:t>
            </a:r>
            <a:r>
              <a:rPr lang="en-US" sz="2400" dirty="0" err="1">
                <a:latin typeface="+mj-lt"/>
                <a:ea typeface="Times New Roman"/>
                <a:cs typeface="Times New Roman"/>
              </a:rPr>
              <a:t>Trường</a:t>
            </a:r>
            <a:r>
              <a:rPr lang="en-US" sz="2400" dirty="0">
                <a:latin typeface="+mj-lt"/>
                <a:ea typeface="Times New Roman"/>
                <a:cs typeface="Times New Roman"/>
              </a:rPr>
              <a:t> Cao </a:t>
            </a:r>
            <a:r>
              <a:rPr lang="en-US" sz="2400" dirty="0" err="1">
                <a:latin typeface="+mj-lt"/>
                <a:ea typeface="Times New Roman"/>
                <a:cs typeface="Times New Roman"/>
              </a:rPr>
              <a:t>đẳng</a:t>
            </a:r>
            <a:r>
              <a:rPr lang="en-US" sz="2400" dirty="0">
                <a:latin typeface="+mj-lt"/>
                <a:ea typeface="Times New Roman"/>
                <a:cs typeface="Times New Roman"/>
              </a:rPr>
              <a:t> </a:t>
            </a:r>
            <a:r>
              <a:rPr lang="en-US" sz="2400" dirty="0" err="1">
                <a:latin typeface="+mj-lt"/>
                <a:ea typeface="Times New Roman"/>
                <a:cs typeface="Times New Roman"/>
              </a:rPr>
              <a:t>Sư</a:t>
            </a:r>
            <a:r>
              <a:rPr lang="en-US" sz="2400" dirty="0">
                <a:latin typeface="+mj-lt"/>
                <a:ea typeface="Times New Roman"/>
                <a:cs typeface="Times New Roman"/>
              </a:rPr>
              <a:t> </a:t>
            </a:r>
            <a:r>
              <a:rPr lang="en-US" sz="2400" dirty="0" err="1">
                <a:latin typeface="+mj-lt"/>
                <a:ea typeface="Times New Roman"/>
                <a:cs typeface="Times New Roman"/>
              </a:rPr>
              <a:t>phạm</a:t>
            </a:r>
            <a:r>
              <a:rPr lang="en-US" sz="2400" dirty="0">
                <a:latin typeface="+mj-lt"/>
                <a:ea typeface="Times New Roman"/>
                <a:cs typeface="Times New Roman"/>
              </a:rPr>
              <a:t> </a:t>
            </a:r>
            <a:r>
              <a:rPr lang="en-US" sz="2400" dirty="0" err="1">
                <a:latin typeface="+mj-lt"/>
                <a:ea typeface="Times New Roman"/>
                <a:cs typeface="Times New Roman"/>
              </a:rPr>
              <a:t>Đà</a:t>
            </a:r>
            <a:r>
              <a:rPr lang="en-US" sz="2400" dirty="0">
                <a:latin typeface="+mj-lt"/>
                <a:ea typeface="Times New Roman"/>
                <a:cs typeface="Times New Roman"/>
              </a:rPr>
              <a:t> </a:t>
            </a:r>
            <a:r>
              <a:rPr lang="en-US" sz="2400" dirty="0" err="1">
                <a:latin typeface="+mj-lt"/>
                <a:ea typeface="Times New Roman"/>
                <a:cs typeface="Times New Roman"/>
              </a:rPr>
              <a:t>Lạt</a:t>
            </a:r>
            <a:r>
              <a:rPr lang="en-US" sz="2400" dirty="0">
                <a:latin typeface="+mj-lt"/>
                <a:ea typeface="Times New Roman"/>
                <a:cs typeface="Times New Roman"/>
              </a:rPr>
              <a:t> </a:t>
            </a:r>
            <a:r>
              <a:rPr lang="en-US" sz="2400" dirty="0" err="1">
                <a:latin typeface="+mj-lt"/>
                <a:ea typeface="Times New Roman"/>
                <a:cs typeface="Times New Roman"/>
              </a:rPr>
              <a:t>xuôi</a:t>
            </a:r>
            <a:r>
              <a:rPr lang="en-US" sz="2400" dirty="0">
                <a:latin typeface="+mj-lt"/>
                <a:ea typeface="Times New Roman"/>
                <a:cs typeface="Times New Roman"/>
              </a:rPr>
              <a:t> </a:t>
            </a:r>
            <a:r>
              <a:rPr lang="en-US" sz="2400" dirty="0" err="1">
                <a:latin typeface="+mj-lt"/>
                <a:ea typeface="Times New Roman"/>
                <a:cs typeface="Times New Roman"/>
              </a:rPr>
              <a:t>theo</a:t>
            </a:r>
            <a:r>
              <a:rPr lang="en-US" sz="2400" dirty="0">
                <a:latin typeface="+mj-lt"/>
                <a:ea typeface="Times New Roman"/>
                <a:cs typeface="Times New Roman"/>
              </a:rPr>
              <a:t> </a:t>
            </a:r>
            <a:r>
              <a:rPr lang="en-US" sz="2400" dirty="0" err="1">
                <a:latin typeface="+mj-lt"/>
                <a:ea typeface="Times New Roman"/>
                <a:cs typeface="Times New Roman"/>
              </a:rPr>
              <a:t>đường</a:t>
            </a:r>
            <a:r>
              <a:rPr lang="en-US" sz="2400" dirty="0">
                <a:latin typeface="+mj-lt"/>
                <a:ea typeface="Times New Roman"/>
                <a:cs typeface="Times New Roman"/>
              </a:rPr>
              <a:t> </a:t>
            </a:r>
            <a:r>
              <a:rPr lang="en-US" sz="2400" dirty="0" err="1">
                <a:latin typeface="+mj-lt"/>
                <a:ea typeface="Times New Roman"/>
                <a:cs typeface="Times New Roman"/>
              </a:rPr>
              <a:t>Yersin</a:t>
            </a:r>
            <a:r>
              <a:rPr lang="en-US" sz="2400" dirty="0">
                <a:latin typeface="+mj-lt"/>
                <a:ea typeface="Times New Roman"/>
                <a:cs typeface="Times New Roman"/>
              </a:rPr>
              <a:t> </a:t>
            </a:r>
            <a:r>
              <a:rPr lang="en-US" sz="2400" dirty="0" err="1">
                <a:latin typeface="+mj-lt"/>
                <a:ea typeface="Times New Roman"/>
                <a:cs typeface="Times New Roman"/>
              </a:rPr>
              <a:t>tới</a:t>
            </a:r>
            <a:r>
              <a:rPr lang="en-US" sz="2400" dirty="0">
                <a:latin typeface="+mj-lt"/>
                <a:ea typeface="Times New Roman"/>
                <a:cs typeface="Times New Roman"/>
              </a:rPr>
              <a:t> </a:t>
            </a:r>
            <a:r>
              <a:rPr lang="en-US" sz="2400" dirty="0" err="1">
                <a:latin typeface="+mj-lt"/>
                <a:ea typeface="Times New Roman"/>
                <a:cs typeface="Times New Roman"/>
              </a:rPr>
              <a:t>ngã</a:t>
            </a:r>
            <a:r>
              <a:rPr lang="en-US" sz="2400" dirty="0">
                <a:latin typeface="+mj-lt"/>
                <a:ea typeface="Times New Roman"/>
                <a:cs typeface="Times New Roman"/>
              </a:rPr>
              <a:t> </a:t>
            </a:r>
            <a:r>
              <a:rPr lang="en-US" sz="2400" dirty="0" err="1">
                <a:latin typeface="+mj-lt"/>
                <a:ea typeface="Times New Roman"/>
                <a:cs typeface="Times New Roman"/>
              </a:rPr>
              <a:t>tư</a:t>
            </a:r>
            <a:r>
              <a:rPr lang="en-US" sz="2400" dirty="0">
                <a:latin typeface="+mj-lt"/>
                <a:ea typeface="Times New Roman"/>
                <a:cs typeface="Times New Roman"/>
              </a:rPr>
              <a:t> </a:t>
            </a:r>
            <a:r>
              <a:rPr lang="en-US" sz="2400" dirty="0" err="1">
                <a:latin typeface="+mj-lt"/>
                <a:ea typeface="Times New Roman"/>
                <a:cs typeface="Times New Roman"/>
              </a:rPr>
              <a:t>đường</a:t>
            </a:r>
            <a:r>
              <a:rPr lang="en-US" sz="2400" dirty="0">
                <a:latin typeface="+mj-lt"/>
                <a:ea typeface="Times New Roman"/>
                <a:cs typeface="Times New Roman"/>
              </a:rPr>
              <a:t> </a:t>
            </a:r>
            <a:r>
              <a:rPr lang="en-US" sz="2400" dirty="0" err="1">
                <a:latin typeface="+mj-lt"/>
                <a:ea typeface="Times New Roman"/>
                <a:cs typeface="Times New Roman"/>
              </a:rPr>
              <a:t>Nguyễn</a:t>
            </a:r>
            <a:r>
              <a:rPr lang="en-US" sz="2400" dirty="0">
                <a:latin typeface="+mj-lt"/>
                <a:ea typeface="Times New Roman"/>
                <a:cs typeface="Times New Roman"/>
              </a:rPr>
              <a:t> </a:t>
            </a:r>
            <a:r>
              <a:rPr lang="en-US" sz="2400" dirty="0" err="1">
                <a:latin typeface="+mj-lt"/>
                <a:ea typeface="Times New Roman"/>
                <a:cs typeface="Times New Roman"/>
              </a:rPr>
              <a:t>Trãi</a:t>
            </a:r>
            <a:r>
              <a:rPr lang="en-US" sz="2400" dirty="0">
                <a:latin typeface="+mj-lt"/>
                <a:ea typeface="Times New Roman"/>
                <a:cs typeface="Times New Roman"/>
              </a:rPr>
              <a:t> - </a:t>
            </a:r>
            <a:r>
              <a:rPr lang="en-US" sz="2400" dirty="0" err="1">
                <a:latin typeface="+mj-lt"/>
                <a:ea typeface="Times New Roman"/>
                <a:cs typeface="Times New Roman"/>
              </a:rPr>
              <a:t>Yersin</a:t>
            </a:r>
            <a:r>
              <a:rPr lang="en-US" sz="2400" dirty="0">
                <a:latin typeface="+mj-lt"/>
                <a:ea typeface="Times New Roman"/>
                <a:cs typeface="Times New Roman"/>
              </a:rPr>
              <a:t> (</a:t>
            </a:r>
            <a:r>
              <a:rPr lang="en-US" sz="2400" dirty="0" err="1">
                <a:latin typeface="+mj-lt"/>
                <a:ea typeface="Times New Roman"/>
                <a:cs typeface="Times New Roman"/>
              </a:rPr>
              <a:t>khoảng</a:t>
            </a:r>
            <a:r>
              <a:rPr lang="en-US" sz="2400" dirty="0">
                <a:latin typeface="+mj-lt"/>
                <a:ea typeface="Times New Roman"/>
                <a:cs typeface="Times New Roman"/>
              </a:rPr>
              <a:t> 600 m), </a:t>
            </a:r>
            <a:r>
              <a:rPr lang="en-US" sz="2400" dirty="0" err="1">
                <a:latin typeface="+mj-lt"/>
                <a:ea typeface="Times New Roman"/>
                <a:cs typeface="Times New Roman"/>
              </a:rPr>
              <a:t>sau</a:t>
            </a:r>
            <a:r>
              <a:rPr lang="en-US" sz="2400" dirty="0">
                <a:latin typeface="+mj-lt"/>
                <a:ea typeface="Times New Roman"/>
                <a:cs typeface="Times New Roman"/>
              </a:rPr>
              <a:t> </a:t>
            </a:r>
            <a:r>
              <a:rPr lang="en-US" sz="2400" dirty="0" err="1">
                <a:latin typeface="+mj-lt"/>
                <a:ea typeface="Times New Roman"/>
                <a:cs typeface="Times New Roman"/>
              </a:rPr>
              <a:t>đó</a:t>
            </a:r>
            <a:r>
              <a:rPr lang="en-US" sz="2400" dirty="0">
                <a:latin typeface="+mj-lt"/>
                <a:ea typeface="Times New Roman"/>
                <a:cs typeface="Times New Roman"/>
              </a:rPr>
              <a:t> </a:t>
            </a:r>
            <a:r>
              <a:rPr lang="en-US" sz="2400" dirty="0" err="1">
                <a:latin typeface="+mj-lt"/>
                <a:ea typeface="Times New Roman"/>
                <a:cs typeface="Times New Roman"/>
              </a:rPr>
              <a:t>đi</a:t>
            </a:r>
            <a:r>
              <a:rPr lang="en-US" sz="2400" dirty="0">
                <a:latin typeface="+mj-lt"/>
                <a:ea typeface="Times New Roman"/>
                <a:cs typeface="Times New Roman"/>
              </a:rPr>
              <a:t> </a:t>
            </a:r>
            <a:r>
              <a:rPr lang="en-US" sz="2400" dirty="0" err="1">
                <a:latin typeface="+mj-lt"/>
                <a:ea typeface="Times New Roman"/>
                <a:cs typeface="Times New Roman"/>
              </a:rPr>
              <a:t>vế</a:t>
            </a:r>
            <a:r>
              <a:rPr lang="en-US" sz="2400" dirty="0">
                <a:latin typeface="+mj-lt"/>
                <a:ea typeface="Times New Roman"/>
                <a:cs typeface="Times New Roman"/>
              </a:rPr>
              <a:t> </a:t>
            </a:r>
            <a:r>
              <a:rPr lang="en-US" sz="2400" dirty="0" err="1">
                <a:latin typeface="+mj-lt"/>
                <a:ea typeface="Times New Roman"/>
                <a:cs typeface="Times New Roman"/>
              </a:rPr>
              <a:t>hướng</a:t>
            </a:r>
            <a:r>
              <a:rPr lang="en-US" sz="2400" dirty="0">
                <a:latin typeface="+mj-lt"/>
                <a:ea typeface="Times New Roman"/>
                <a:cs typeface="Times New Roman"/>
              </a:rPr>
              <a:t> </a:t>
            </a:r>
            <a:r>
              <a:rPr lang="en-US" sz="2400" dirty="0" err="1">
                <a:latin typeface="+mj-lt"/>
                <a:ea typeface="Times New Roman"/>
                <a:cs typeface="Times New Roman"/>
              </a:rPr>
              <a:t>Đông</a:t>
            </a:r>
            <a:r>
              <a:rPr lang="en-US" sz="2400" dirty="0">
                <a:latin typeface="+mj-lt"/>
                <a:ea typeface="Times New Roman"/>
                <a:cs typeface="Times New Roman"/>
              </a:rPr>
              <a:t> </a:t>
            </a:r>
            <a:r>
              <a:rPr lang="en-US" sz="2400" dirty="0" err="1">
                <a:latin typeface="+mj-lt"/>
                <a:ea typeface="Times New Roman"/>
                <a:cs typeface="Times New Roman"/>
              </a:rPr>
              <a:t>Bắc</a:t>
            </a:r>
            <a:r>
              <a:rPr lang="en-US" sz="2400" dirty="0">
                <a:latin typeface="+mj-lt"/>
                <a:ea typeface="Times New Roman"/>
                <a:cs typeface="Times New Roman"/>
              </a:rPr>
              <a:t> (</a:t>
            </a:r>
            <a:r>
              <a:rPr lang="en-US" sz="2400" dirty="0" err="1">
                <a:latin typeface="+mj-lt"/>
                <a:ea typeface="Times New Roman"/>
                <a:cs typeface="Times New Roman"/>
              </a:rPr>
              <a:t>khoảng</a:t>
            </a:r>
            <a:r>
              <a:rPr lang="en-US" sz="2400" dirty="0">
                <a:latin typeface="+mj-lt"/>
                <a:ea typeface="Times New Roman"/>
                <a:cs typeface="Times New Roman"/>
              </a:rPr>
              <a:t> 500 m), </a:t>
            </a:r>
            <a:r>
              <a:rPr lang="en-US" sz="2400" dirty="0" err="1">
                <a:latin typeface="+mj-lt"/>
                <a:ea typeface="Times New Roman"/>
                <a:cs typeface="Times New Roman"/>
              </a:rPr>
              <a:t>rẽ</a:t>
            </a:r>
            <a:r>
              <a:rPr lang="en-US" sz="2400" dirty="0">
                <a:latin typeface="+mj-lt"/>
                <a:ea typeface="Times New Roman"/>
                <a:cs typeface="Times New Roman"/>
              </a:rPr>
              <a:t> </a:t>
            </a:r>
            <a:r>
              <a:rPr lang="en-US" sz="2400" dirty="0" err="1">
                <a:latin typeface="+mj-lt"/>
                <a:ea typeface="Times New Roman"/>
                <a:cs typeface="Times New Roman"/>
              </a:rPr>
              <a:t>phải</a:t>
            </a:r>
            <a:r>
              <a:rPr lang="en-US" sz="2400" dirty="0">
                <a:latin typeface="+mj-lt"/>
                <a:ea typeface="Times New Roman"/>
                <a:cs typeface="Times New Roman"/>
              </a:rPr>
              <a:t> </a:t>
            </a:r>
            <a:r>
              <a:rPr lang="en-US" sz="2400" dirty="0" err="1">
                <a:latin typeface="+mj-lt"/>
                <a:ea typeface="Times New Roman"/>
                <a:cs typeface="Times New Roman"/>
              </a:rPr>
              <a:t>sẽ</a:t>
            </a:r>
            <a:r>
              <a:rPr lang="en-US" sz="2400" dirty="0">
                <a:latin typeface="+mj-lt"/>
                <a:ea typeface="Times New Roman"/>
                <a:cs typeface="Times New Roman"/>
              </a:rPr>
              <a:t> </a:t>
            </a:r>
            <a:r>
              <a:rPr lang="en-US" sz="2400" dirty="0" err="1">
                <a:latin typeface="+mj-lt"/>
                <a:ea typeface="Times New Roman"/>
                <a:cs typeface="Times New Roman"/>
              </a:rPr>
              <a:t>là</a:t>
            </a:r>
            <a:r>
              <a:rPr lang="en-US" sz="2400" dirty="0">
                <a:latin typeface="+mj-lt"/>
                <a:ea typeface="Times New Roman"/>
                <a:cs typeface="Times New Roman"/>
              </a:rPr>
              <a:t> </a:t>
            </a:r>
            <a:r>
              <a:rPr lang="en-US" sz="2400" dirty="0" err="1">
                <a:latin typeface="+mj-lt"/>
                <a:ea typeface="Times New Roman"/>
                <a:cs typeface="Times New Roman"/>
              </a:rPr>
              <a:t>Ga</a:t>
            </a:r>
            <a:r>
              <a:rPr lang="en-US" sz="2400" dirty="0">
                <a:latin typeface="+mj-lt"/>
                <a:ea typeface="Times New Roman"/>
                <a:cs typeface="Times New Roman"/>
              </a:rPr>
              <a:t> </a:t>
            </a:r>
            <a:r>
              <a:rPr lang="en-US" sz="2400" dirty="0" err="1">
                <a:latin typeface="+mj-lt"/>
                <a:ea typeface="Times New Roman"/>
                <a:cs typeface="Times New Roman"/>
              </a:rPr>
              <a:t>Đà</a:t>
            </a:r>
            <a:r>
              <a:rPr lang="en-US" sz="2400" dirty="0">
                <a:latin typeface="+mj-lt"/>
                <a:ea typeface="Times New Roman"/>
                <a:cs typeface="Times New Roman"/>
              </a:rPr>
              <a:t> </a:t>
            </a:r>
            <a:r>
              <a:rPr lang="en-US" sz="2400" dirty="0" err="1">
                <a:latin typeface="+mj-lt"/>
                <a:ea typeface="Times New Roman"/>
                <a:cs typeface="Times New Roman"/>
              </a:rPr>
              <a:t>Lạt</a:t>
            </a:r>
            <a:r>
              <a:rPr lang="en-US" sz="2400" dirty="0">
                <a:latin typeface="+mj-lt"/>
                <a:ea typeface="Times New Roman"/>
                <a:cs typeface="Times New Roman"/>
              </a:rPr>
              <a:t>.</a:t>
            </a:r>
          </a:p>
          <a:p>
            <a:endParaRPr lang="en-US" sz="2400" dirty="0">
              <a:latin typeface="+mj-lt"/>
            </a:endParaRPr>
          </a:p>
        </p:txBody>
      </p:sp>
      <p:sp>
        <p:nvSpPr>
          <p:cNvPr id="18" name="Hộp Văn bản 17">
            <a:extLst>
              <a:ext uri="{FF2B5EF4-FFF2-40B4-BE49-F238E27FC236}">
                <a16:creationId xmlns:a16="http://schemas.microsoft.com/office/drawing/2014/main" id="{5D316BFD-A0F4-D695-A43C-2AF0A1E88492}"/>
              </a:ext>
            </a:extLst>
          </p:cNvPr>
          <p:cNvSpPr txBox="1"/>
          <p:nvPr/>
        </p:nvSpPr>
        <p:spPr>
          <a:xfrm>
            <a:off x="64446" y="139367"/>
            <a:ext cx="6729644" cy="646331"/>
          </a:xfrm>
          <a:prstGeom prst="rect">
            <a:avLst/>
          </a:prstGeom>
          <a:noFill/>
        </p:spPr>
        <p:txBody>
          <a:bodyPr wrap="square">
            <a:spAutoFit/>
          </a:bodyPr>
          <a:lstStyle/>
          <a:p>
            <a:r>
              <a:rPr lang="en-US" sz="3600" b="1" dirty="0">
                <a:solidFill>
                  <a:srgbClr val="C00000"/>
                </a:solidFill>
                <a:latin typeface="Times New Roman" panose="02020603050405020304" pitchFamily="18" charset="0"/>
                <a:cs typeface="Times New Roman" panose="02020603050405020304" pitchFamily="18" charset="0"/>
              </a:rPr>
              <a:t>a. </a:t>
            </a:r>
            <a:r>
              <a:rPr lang="en-US" sz="3600" b="1" dirty="0" err="1">
                <a:solidFill>
                  <a:srgbClr val="C00000"/>
                </a:solidFill>
                <a:latin typeface="Times New Roman" panose="02020603050405020304" pitchFamily="18" charset="0"/>
                <a:cs typeface="Times New Roman" panose="02020603050405020304" pitchFamily="18" charset="0"/>
              </a:rPr>
              <a:t>Tìm</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đường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trên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bản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đồ</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giấy</a:t>
            </a:r>
            <a:endParaRPr lang="en-US" sz="36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07247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barn(inVertical)">
                                      <p:cBhvr>
                                        <p:cTn id="12"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A241B2FC-4323-4C40-9D8E-0BC66DDFFF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95" y="947284"/>
            <a:ext cx="8839524" cy="5359478"/>
          </a:xfrm>
          <a:prstGeom prst="rect">
            <a:avLst/>
          </a:prstGeom>
        </p:spPr>
      </p:pic>
      <p:sp>
        <p:nvSpPr>
          <p:cNvPr id="16" name="TextBox 15">
            <a:extLst>
              <a:ext uri="{FF2B5EF4-FFF2-40B4-BE49-F238E27FC236}">
                <a16:creationId xmlns:a16="http://schemas.microsoft.com/office/drawing/2014/main" id="{1773269B-90A9-4AA0-BF05-BEAC379F9587}"/>
              </a:ext>
            </a:extLst>
          </p:cNvPr>
          <p:cNvSpPr txBox="1"/>
          <p:nvPr/>
        </p:nvSpPr>
        <p:spPr>
          <a:xfrm>
            <a:off x="1671145" y="6239111"/>
            <a:ext cx="5913841" cy="523220"/>
          </a:xfrm>
          <a:prstGeom prst="rect">
            <a:avLst/>
          </a:prstGeom>
          <a:noFill/>
        </p:spPr>
        <p:txBody>
          <a:bodyPr wrap="square">
            <a:spAutoFit/>
          </a:bodyPr>
          <a:lstStyle/>
          <a:p>
            <a:pPr algn="just"/>
            <a:r>
              <a:rPr lang="en-US" sz="2800" dirty="0" err="1">
                <a:solidFill>
                  <a:prstClr val="black"/>
                </a:solidFill>
                <a:latin typeface="#9Slide03 SVN-PF Din Text Pro C" panose="02000506020000020004" pitchFamily="2" charset="0"/>
              </a:rPr>
              <a:t>Một</a:t>
            </a:r>
            <a:r>
              <a:rPr lang="en-US" sz="2800" dirty="0">
                <a:solidFill>
                  <a:prstClr val="black"/>
                </a:solidFill>
                <a:latin typeface="#9Slide03 SVN-PF Din Text Pro C" panose="02000506020000020004" pitchFamily="2" charset="0"/>
              </a:rPr>
              <a:t> </a:t>
            </a:r>
            <a:r>
              <a:rPr lang="en-US" sz="2800" dirty="0" err="1">
                <a:solidFill>
                  <a:prstClr val="black"/>
                </a:solidFill>
                <a:latin typeface="#9Slide03 SVN-PF Din Text Pro C" panose="02000506020000020004" pitchFamily="2" charset="0"/>
              </a:rPr>
              <a:t>phần</a:t>
            </a:r>
            <a:r>
              <a:rPr lang="en-US" sz="2800" dirty="0">
                <a:solidFill>
                  <a:prstClr val="black"/>
                </a:solidFill>
                <a:latin typeface="#9Slide03 SVN-PF Din Text Pro C" panose="02000506020000020004" pitchFamily="2" charset="0"/>
              </a:rPr>
              <a:t> </a:t>
            </a:r>
            <a:r>
              <a:rPr lang="en-US" sz="2800" dirty="0" err="1">
                <a:solidFill>
                  <a:prstClr val="black"/>
                </a:solidFill>
                <a:latin typeface="#9Slide03 SVN-PF Din Text Pro C" panose="02000506020000020004" pitchFamily="2" charset="0"/>
              </a:rPr>
              <a:t>bản</a:t>
            </a:r>
            <a:r>
              <a:rPr lang="en-US" sz="2800" dirty="0">
                <a:solidFill>
                  <a:prstClr val="black"/>
                </a:solidFill>
                <a:latin typeface="#9Slide03 SVN-PF Din Text Pro C" panose="02000506020000020004" pitchFamily="2" charset="0"/>
              </a:rPr>
              <a:t> </a:t>
            </a:r>
            <a:r>
              <a:rPr lang="en-US" sz="2800" dirty="0" err="1">
                <a:solidFill>
                  <a:prstClr val="black"/>
                </a:solidFill>
                <a:latin typeface="#9Slide03 SVN-PF Din Text Pro C" panose="02000506020000020004" pitchFamily="2" charset="0"/>
              </a:rPr>
              <a:t>đồ</a:t>
            </a:r>
            <a:r>
              <a:rPr lang="en-US" sz="2800" dirty="0">
                <a:solidFill>
                  <a:prstClr val="black"/>
                </a:solidFill>
                <a:latin typeface="#9Slide03 SVN-PF Din Text Pro C" panose="02000506020000020004" pitchFamily="2" charset="0"/>
              </a:rPr>
              <a:t> du </a:t>
            </a:r>
            <a:r>
              <a:rPr lang="en-US" sz="2800" dirty="0" err="1">
                <a:solidFill>
                  <a:prstClr val="black"/>
                </a:solidFill>
                <a:latin typeface="#9Slide03 SVN-PF Din Text Pro C" panose="02000506020000020004" pitchFamily="2" charset="0"/>
              </a:rPr>
              <a:t>lịch</a:t>
            </a:r>
            <a:r>
              <a:rPr lang="en-US" sz="2800" dirty="0">
                <a:solidFill>
                  <a:prstClr val="black"/>
                </a:solidFill>
                <a:latin typeface="#9Slide03 SVN-PF Din Text Pro C" panose="02000506020000020004" pitchFamily="2" charset="0"/>
              </a:rPr>
              <a:t> TP. </a:t>
            </a:r>
            <a:r>
              <a:rPr lang="en-US" sz="2800" dirty="0" err="1">
                <a:solidFill>
                  <a:prstClr val="black"/>
                </a:solidFill>
                <a:latin typeface="#9Slide03 SVN-PF Din Text Pro C" panose="02000506020000020004" pitchFamily="2" charset="0"/>
              </a:rPr>
              <a:t>Đà</a:t>
            </a:r>
            <a:r>
              <a:rPr lang="en-US" sz="2800" dirty="0">
                <a:solidFill>
                  <a:prstClr val="black"/>
                </a:solidFill>
                <a:latin typeface="#9Slide03 SVN-PF Din Text Pro C" panose="02000506020000020004" pitchFamily="2" charset="0"/>
              </a:rPr>
              <a:t> </a:t>
            </a:r>
            <a:r>
              <a:rPr lang="en-US" sz="2800" dirty="0" err="1">
                <a:solidFill>
                  <a:prstClr val="black"/>
                </a:solidFill>
                <a:latin typeface="#9Slide03 SVN-PF Din Text Pro C" panose="02000506020000020004" pitchFamily="2" charset="0"/>
              </a:rPr>
              <a:t>Lạt</a:t>
            </a:r>
            <a:endParaRPr lang="en-US" sz="2800" dirty="0">
              <a:solidFill>
                <a:prstClr val="black"/>
              </a:solidFill>
              <a:latin typeface="#9Slide03 SVN-PF Din Text Pro C" panose="02000506020000020004" pitchFamily="2" charset="0"/>
            </a:endParaRPr>
          </a:p>
        </p:txBody>
      </p:sp>
      <p:pic>
        <p:nvPicPr>
          <p:cNvPr id="12290" name="Picture 2" descr="Hình ảnh Tìm Kiếm Các Vector Biểu Tượng, Tìm Biểu Tượng, Tìm Biểu Tượng,  Kính Lúp Biểu Tượng Vector và PNG với nền trong suốt để tải xuống miễn phí">
            <a:extLst>
              <a:ext uri="{FF2B5EF4-FFF2-40B4-BE49-F238E27FC236}">
                <a16:creationId xmlns:a16="http://schemas.microsoft.com/office/drawing/2014/main" id="{0AD1C21A-E250-48F2-8AC0-2454A5C29691}"/>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0957" t="12016" r="12735" b="10155"/>
          <a:stretch/>
        </p:blipFill>
        <p:spPr bwMode="auto">
          <a:xfrm>
            <a:off x="4262569" y="3429000"/>
            <a:ext cx="1343653" cy="137044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ình ảnh Tìm Kiếm Các Vector Biểu Tượng, Tìm Biểu Tượng, Tìm Biểu Tượng,  Kính Lúp Biểu Tượng Vector và PNG với nền trong suốt để tải xuống miễn phí">
            <a:extLst>
              <a:ext uri="{FF2B5EF4-FFF2-40B4-BE49-F238E27FC236}">
                <a16:creationId xmlns:a16="http://schemas.microsoft.com/office/drawing/2014/main" id="{349ED5C7-7A80-41F4-B80C-D056FDC8D14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0957" t="12016" r="12735" b="10155"/>
          <a:stretch/>
        </p:blipFill>
        <p:spPr bwMode="auto">
          <a:xfrm rot="19678684">
            <a:off x="5572909" y="3730413"/>
            <a:ext cx="1490140" cy="1519855"/>
          </a:xfrm>
          <a:prstGeom prst="rect">
            <a:avLst/>
          </a:prstGeom>
          <a:noFill/>
          <a:extLst>
            <a:ext uri="{909E8E84-426E-40DD-AFC4-6F175D3DCCD1}">
              <a14:hiddenFill xmlns:a14="http://schemas.microsoft.com/office/drawing/2010/main">
                <a:solidFill>
                  <a:srgbClr val="FFFFFF"/>
                </a:solidFill>
              </a14:hiddenFill>
            </a:ext>
          </a:extLst>
        </p:spPr>
      </p:pic>
      <p:sp>
        <p:nvSpPr>
          <p:cNvPr id="21" name="Content Placeholder 2"/>
          <p:cNvSpPr>
            <a:spLocks noGrp="1"/>
          </p:cNvSpPr>
          <p:nvPr>
            <p:ph idx="1"/>
          </p:nvPr>
        </p:nvSpPr>
        <p:spPr>
          <a:xfrm>
            <a:off x="8885519" y="961013"/>
            <a:ext cx="3188717" cy="5345749"/>
          </a:xfrm>
        </p:spPr>
        <p:txBody>
          <a:bodyPr>
            <a:normAutofit fontScale="92500" lnSpcReduction="10000"/>
          </a:bodyPr>
          <a:lstStyle/>
          <a:p>
            <a:pPr marL="0" lvl="0" indent="0" algn="just">
              <a:lnSpc>
                <a:spcPct val="100000"/>
              </a:lnSpc>
              <a:spcBef>
                <a:spcPts val="0"/>
              </a:spcBef>
              <a:buNone/>
            </a:pPr>
            <a:r>
              <a:rPr lang="en-US" dirty="0">
                <a:latin typeface="Times New Roman"/>
                <a:ea typeface="Times New Roman"/>
                <a:cs typeface="Times New Roman"/>
              </a:rPr>
              <a:t> </a:t>
            </a:r>
            <a:r>
              <a:rPr lang="vi-VN" sz="2600" b="1" dirty="0">
                <a:solidFill>
                  <a:prstClr val="black"/>
                </a:solidFill>
                <a:latin typeface="Times New Roman"/>
              </a:rPr>
              <a:t>Ga Đà Lạt </a:t>
            </a:r>
            <a:r>
              <a:rPr lang="en-US" sz="2600" b="1" dirty="0">
                <a:solidFill>
                  <a:prstClr val="black"/>
                </a:solidFill>
                <a:latin typeface="Calibri Light"/>
                <a:sym typeface="Wingdings" panose="05000000000000000000" pitchFamily="2" charset="2"/>
              </a:rPr>
              <a:t></a:t>
            </a:r>
            <a:r>
              <a:rPr lang="vi-VN" sz="2600" b="1" dirty="0">
                <a:solidFill>
                  <a:prstClr val="black"/>
                </a:solidFill>
                <a:latin typeface="Times New Roman"/>
              </a:rPr>
              <a:t> Bảo tàng Lâm Đồng</a:t>
            </a:r>
            <a:r>
              <a:rPr lang="vi-VN" sz="2400" b="1" dirty="0">
                <a:solidFill>
                  <a:prstClr val="black"/>
                </a:solidFill>
                <a:latin typeface="Times New Roman"/>
              </a:rPr>
              <a:t>.</a:t>
            </a:r>
          </a:p>
          <a:p>
            <a:pPr marL="0" marR="0" indent="0" algn="just">
              <a:lnSpc>
                <a:spcPct val="120000"/>
              </a:lnSpc>
              <a:spcBef>
                <a:spcPts val="0"/>
              </a:spcBef>
              <a:spcAft>
                <a:spcPts val="0"/>
              </a:spcAft>
              <a:buNone/>
              <a:tabLst>
                <a:tab pos="465455" algn="l"/>
              </a:tabLst>
            </a:pPr>
            <a:r>
              <a:rPr lang="en-US" dirty="0" err="1">
                <a:latin typeface="Times New Roman"/>
                <a:ea typeface="Times New Roman"/>
                <a:cs typeface="Times New Roman"/>
              </a:rPr>
              <a:t>Từ</a:t>
            </a:r>
            <a:r>
              <a:rPr lang="en-US" dirty="0">
                <a:latin typeface="Times New Roman"/>
                <a:ea typeface="Times New Roman"/>
                <a:cs typeface="Times New Roman"/>
              </a:rPr>
              <a:t> </a:t>
            </a:r>
            <a:r>
              <a:rPr lang="en-US" dirty="0" err="1">
                <a:latin typeface="Times New Roman"/>
                <a:ea typeface="Times New Roman"/>
                <a:cs typeface="Times New Roman"/>
              </a:rPr>
              <a:t>Ga</a:t>
            </a:r>
            <a:r>
              <a:rPr lang="en-US" dirty="0">
                <a:latin typeface="Times New Roman"/>
                <a:ea typeface="Times New Roman"/>
                <a:cs typeface="Times New Roman"/>
              </a:rPr>
              <a:t> </a:t>
            </a:r>
            <a:r>
              <a:rPr lang="en-US" dirty="0" err="1">
                <a:latin typeface="Times New Roman"/>
                <a:ea typeface="Times New Roman"/>
                <a:cs typeface="Times New Roman"/>
              </a:rPr>
              <a:t>Đà</a:t>
            </a:r>
            <a:r>
              <a:rPr lang="en-US" dirty="0">
                <a:latin typeface="Times New Roman"/>
                <a:ea typeface="Times New Roman"/>
                <a:cs typeface="Times New Roman"/>
              </a:rPr>
              <a:t> </a:t>
            </a:r>
            <a:r>
              <a:rPr lang="en-US" dirty="0" err="1">
                <a:latin typeface="Times New Roman"/>
                <a:ea typeface="Times New Roman"/>
                <a:cs typeface="Times New Roman"/>
              </a:rPr>
              <a:t>Lạt</a:t>
            </a:r>
            <a:r>
              <a:rPr lang="en-US" dirty="0">
                <a:latin typeface="Times New Roman"/>
                <a:ea typeface="Times New Roman"/>
                <a:cs typeface="Times New Roman"/>
              </a:rPr>
              <a:t> </a:t>
            </a:r>
            <a:r>
              <a:rPr lang="en-US" dirty="0" err="1">
                <a:latin typeface="Times New Roman"/>
                <a:ea typeface="Times New Roman"/>
                <a:cs typeface="Times New Roman"/>
              </a:rPr>
              <a:t>đến</a:t>
            </a:r>
            <a:r>
              <a:rPr lang="en-US" dirty="0">
                <a:latin typeface="Times New Roman"/>
                <a:ea typeface="Times New Roman"/>
                <a:cs typeface="Times New Roman"/>
              </a:rPr>
              <a:t> </a:t>
            </a:r>
            <a:r>
              <a:rPr lang="en-US" dirty="0" err="1">
                <a:latin typeface="Times New Roman"/>
                <a:ea typeface="Times New Roman"/>
                <a:cs typeface="Times New Roman"/>
              </a:rPr>
              <a:t>ngã</a:t>
            </a:r>
            <a:r>
              <a:rPr lang="en-US" dirty="0">
                <a:latin typeface="Times New Roman"/>
                <a:ea typeface="Times New Roman"/>
                <a:cs typeface="Times New Roman"/>
              </a:rPr>
              <a:t> </a:t>
            </a:r>
            <a:r>
              <a:rPr lang="en-US" dirty="0" err="1">
                <a:latin typeface="Times New Roman"/>
                <a:ea typeface="Times New Roman"/>
                <a:cs typeface="Times New Roman"/>
              </a:rPr>
              <a:t>tư</a:t>
            </a:r>
            <a:r>
              <a:rPr lang="en-US" dirty="0">
                <a:latin typeface="Times New Roman"/>
                <a:ea typeface="Times New Roman"/>
                <a:cs typeface="Times New Roman"/>
              </a:rPr>
              <a:t> </a:t>
            </a:r>
            <a:r>
              <a:rPr lang="en-US" dirty="0" err="1">
                <a:latin typeface="Times New Roman"/>
                <a:ea typeface="Times New Roman"/>
                <a:cs typeface="Times New Roman"/>
              </a:rPr>
              <a:t>Nguyễn</a:t>
            </a:r>
            <a:r>
              <a:rPr lang="en-US" dirty="0">
                <a:latin typeface="Times New Roman"/>
                <a:ea typeface="Times New Roman"/>
                <a:cs typeface="Times New Roman"/>
              </a:rPr>
              <a:t> </a:t>
            </a:r>
            <a:r>
              <a:rPr lang="en-US" dirty="0" err="1">
                <a:latin typeface="Times New Roman"/>
                <a:ea typeface="Times New Roman"/>
                <a:cs typeface="Times New Roman"/>
              </a:rPr>
              <a:t>Trãi</a:t>
            </a:r>
            <a:r>
              <a:rPr lang="en-US" dirty="0">
                <a:latin typeface="Times New Roman"/>
                <a:ea typeface="Times New Roman"/>
                <a:cs typeface="Times New Roman"/>
              </a:rPr>
              <a:t> - </a:t>
            </a:r>
            <a:r>
              <a:rPr lang="en-US" dirty="0" err="1">
                <a:latin typeface="Times New Roman"/>
                <a:ea typeface="Times New Roman"/>
                <a:cs typeface="Times New Roman"/>
              </a:rPr>
              <a:t>Yersin</a:t>
            </a:r>
            <a:r>
              <a:rPr lang="en-US" dirty="0">
                <a:latin typeface="Times New Roman"/>
                <a:ea typeface="Times New Roman"/>
                <a:cs typeface="Times New Roman"/>
              </a:rPr>
              <a:t> (</a:t>
            </a:r>
            <a:r>
              <a:rPr lang="en-US" dirty="0" err="1">
                <a:latin typeface="Times New Roman"/>
                <a:ea typeface="Times New Roman"/>
                <a:cs typeface="Times New Roman"/>
              </a:rPr>
              <a:t>khoảng</a:t>
            </a:r>
            <a:r>
              <a:rPr lang="en-US" dirty="0">
                <a:latin typeface="Times New Roman"/>
                <a:ea typeface="Times New Roman"/>
                <a:cs typeface="Times New Roman"/>
              </a:rPr>
              <a:t> 500 m), </a:t>
            </a:r>
            <a:r>
              <a:rPr lang="en-US" dirty="0" err="1">
                <a:latin typeface="Times New Roman"/>
                <a:ea typeface="Times New Roman"/>
                <a:cs typeface="Times New Roman"/>
              </a:rPr>
              <a:t>từ</a:t>
            </a:r>
            <a:r>
              <a:rPr lang="en-US" dirty="0">
                <a:latin typeface="Times New Roman"/>
                <a:ea typeface="Times New Roman"/>
                <a:cs typeface="Times New Roman"/>
              </a:rPr>
              <a:t> </a:t>
            </a:r>
            <a:r>
              <a:rPr lang="en-US" dirty="0" err="1">
                <a:latin typeface="Times New Roman"/>
                <a:ea typeface="Times New Roman"/>
                <a:cs typeface="Times New Roman"/>
              </a:rPr>
              <a:t>ngã</a:t>
            </a:r>
            <a:r>
              <a:rPr lang="en-US" dirty="0">
                <a:latin typeface="Times New Roman"/>
                <a:ea typeface="Times New Roman"/>
                <a:cs typeface="Times New Roman"/>
              </a:rPr>
              <a:t> </a:t>
            </a:r>
            <a:r>
              <a:rPr lang="en-US" dirty="0" err="1">
                <a:latin typeface="Times New Roman"/>
                <a:ea typeface="Times New Roman"/>
                <a:cs typeface="Times New Roman"/>
              </a:rPr>
              <a:t>tư</a:t>
            </a:r>
            <a:r>
              <a:rPr lang="en-US" dirty="0">
                <a:latin typeface="Times New Roman"/>
                <a:ea typeface="Times New Roman"/>
                <a:cs typeface="Times New Roman"/>
              </a:rPr>
              <a:t> </a:t>
            </a:r>
            <a:r>
              <a:rPr lang="en-US" dirty="0" err="1">
                <a:latin typeface="Times New Roman"/>
                <a:ea typeface="Times New Roman"/>
                <a:cs typeface="Times New Roman"/>
              </a:rPr>
              <a:t>đó</a:t>
            </a:r>
            <a:r>
              <a:rPr lang="en-US" dirty="0">
                <a:latin typeface="Times New Roman"/>
                <a:ea typeface="Times New Roman"/>
                <a:cs typeface="Times New Roman"/>
              </a:rPr>
              <a:t> </a:t>
            </a:r>
            <a:r>
              <a:rPr lang="en-US" dirty="0" err="1">
                <a:latin typeface="Times New Roman"/>
                <a:ea typeface="Times New Roman"/>
                <a:cs typeface="Times New Roman"/>
              </a:rPr>
              <a:t>đi</a:t>
            </a:r>
            <a:r>
              <a:rPr lang="en-US" dirty="0">
                <a:latin typeface="Times New Roman"/>
                <a:ea typeface="Times New Roman"/>
                <a:cs typeface="Times New Roman"/>
              </a:rPr>
              <a:t> </a:t>
            </a:r>
            <a:r>
              <a:rPr lang="en-US" dirty="0" err="1">
                <a:latin typeface="Times New Roman"/>
                <a:ea typeface="Times New Roman"/>
                <a:cs typeface="Times New Roman"/>
              </a:rPr>
              <a:t>theo</a:t>
            </a:r>
            <a:r>
              <a:rPr lang="en-US" dirty="0">
                <a:latin typeface="Times New Roman"/>
                <a:ea typeface="Times New Roman"/>
                <a:cs typeface="Times New Roman"/>
              </a:rPr>
              <a:t> </a:t>
            </a:r>
            <a:r>
              <a:rPr lang="en-US" dirty="0" err="1">
                <a:latin typeface="Times New Roman"/>
                <a:ea typeface="Times New Roman"/>
                <a:cs typeface="Times New Roman"/>
              </a:rPr>
              <a:t>đường</a:t>
            </a:r>
            <a:r>
              <a:rPr lang="en-US" dirty="0">
                <a:latin typeface="Times New Roman"/>
                <a:ea typeface="Times New Roman"/>
                <a:cs typeface="Times New Roman"/>
              </a:rPr>
              <a:t> </a:t>
            </a:r>
            <a:r>
              <a:rPr lang="en-US" dirty="0" err="1">
                <a:latin typeface="Times New Roman"/>
                <a:ea typeface="Times New Roman"/>
                <a:cs typeface="Times New Roman"/>
              </a:rPr>
              <a:t>Phạm</a:t>
            </a:r>
            <a:r>
              <a:rPr lang="en-US" dirty="0">
                <a:latin typeface="Times New Roman"/>
                <a:ea typeface="Times New Roman"/>
                <a:cs typeface="Times New Roman"/>
              </a:rPr>
              <a:t> </a:t>
            </a:r>
            <a:r>
              <a:rPr lang="en-US" dirty="0" err="1">
                <a:latin typeface="Times New Roman"/>
                <a:ea typeface="Times New Roman"/>
                <a:cs typeface="Times New Roman"/>
              </a:rPr>
              <a:t>Hồng</a:t>
            </a:r>
            <a:r>
              <a:rPr lang="en-US" dirty="0">
                <a:latin typeface="Times New Roman"/>
                <a:ea typeface="Times New Roman"/>
                <a:cs typeface="Times New Roman"/>
              </a:rPr>
              <a:t> </a:t>
            </a:r>
            <a:r>
              <a:rPr lang="en-US" dirty="0" err="1">
                <a:latin typeface="Times New Roman"/>
                <a:ea typeface="Times New Roman"/>
                <a:cs typeface="Times New Roman"/>
              </a:rPr>
              <a:t>Thái</a:t>
            </a:r>
            <a:r>
              <a:rPr lang="en-US" dirty="0">
                <a:latin typeface="Times New Roman"/>
                <a:ea typeface="Times New Roman"/>
                <a:cs typeface="Times New Roman"/>
              </a:rPr>
              <a:t> (</a:t>
            </a:r>
            <a:r>
              <a:rPr lang="en-US" dirty="0" err="1">
                <a:latin typeface="Times New Roman"/>
                <a:ea typeface="Times New Roman"/>
                <a:cs typeface="Times New Roman"/>
              </a:rPr>
              <a:t>khoảng</a:t>
            </a:r>
            <a:r>
              <a:rPr lang="en-US" dirty="0">
                <a:latin typeface="Times New Roman"/>
                <a:ea typeface="Times New Roman"/>
                <a:cs typeface="Times New Roman"/>
              </a:rPr>
              <a:t> 1 km) </a:t>
            </a:r>
            <a:r>
              <a:rPr lang="en-US" dirty="0" err="1">
                <a:latin typeface="Times New Roman"/>
                <a:ea typeface="Times New Roman"/>
                <a:cs typeface="Times New Roman"/>
              </a:rPr>
              <a:t>đến</a:t>
            </a:r>
            <a:r>
              <a:rPr lang="en-US" dirty="0">
                <a:latin typeface="Times New Roman"/>
                <a:ea typeface="Times New Roman"/>
                <a:cs typeface="Times New Roman"/>
              </a:rPr>
              <a:t> </a:t>
            </a:r>
            <a:r>
              <a:rPr lang="en-US" dirty="0" err="1">
                <a:latin typeface="Times New Roman"/>
                <a:ea typeface="Times New Roman"/>
                <a:cs typeface="Times New Roman"/>
              </a:rPr>
              <a:t>đường</a:t>
            </a:r>
            <a:r>
              <a:rPr lang="en-US" dirty="0">
                <a:latin typeface="Times New Roman"/>
                <a:ea typeface="Times New Roman"/>
                <a:cs typeface="Times New Roman"/>
              </a:rPr>
              <a:t> </a:t>
            </a:r>
            <a:r>
              <a:rPr lang="en-US" dirty="0" err="1">
                <a:latin typeface="Times New Roman"/>
                <a:ea typeface="Times New Roman"/>
                <a:cs typeface="Times New Roman"/>
              </a:rPr>
              <a:t>Hùng</a:t>
            </a:r>
            <a:r>
              <a:rPr lang="en-US" dirty="0">
                <a:latin typeface="Times New Roman"/>
                <a:ea typeface="Times New Roman"/>
                <a:cs typeface="Times New Roman"/>
              </a:rPr>
              <a:t> </a:t>
            </a:r>
            <a:r>
              <a:rPr lang="en-US" dirty="0" err="1">
                <a:latin typeface="Times New Roman"/>
                <a:ea typeface="Times New Roman"/>
                <a:cs typeface="Times New Roman"/>
              </a:rPr>
              <a:t>Vương</a:t>
            </a:r>
            <a:r>
              <a:rPr lang="en-US" dirty="0">
                <a:latin typeface="Times New Roman"/>
                <a:ea typeface="Times New Roman"/>
                <a:cs typeface="Times New Roman"/>
              </a:rPr>
              <a:t>, </a:t>
            </a:r>
            <a:r>
              <a:rPr lang="en-US" dirty="0" err="1">
                <a:latin typeface="Times New Roman"/>
                <a:ea typeface="Times New Roman"/>
                <a:cs typeface="Times New Roman"/>
              </a:rPr>
              <a:t>Bảo</a:t>
            </a:r>
            <a:r>
              <a:rPr lang="en-US" dirty="0">
                <a:latin typeface="Times New Roman"/>
                <a:ea typeface="Times New Roman"/>
                <a:cs typeface="Times New Roman"/>
              </a:rPr>
              <a:t> </a:t>
            </a:r>
            <a:r>
              <a:rPr lang="en-US" dirty="0" err="1">
                <a:latin typeface="Times New Roman"/>
                <a:ea typeface="Times New Roman"/>
                <a:cs typeface="Times New Roman"/>
              </a:rPr>
              <a:t>tàng</a:t>
            </a:r>
            <a:r>
              <a:rPr lang="en-US" dirty="0">
                <a:latin typeface="Times New Roman"/>
                <a:ea typeface="Times New Roman"/>
                <a:cs typeface="Times New Roman"/>
              </a:rPr>
              <a:t> </a:t>
            </a:r>
            <a:r>
              <a:rPr lang="en-US" dirty="0" err="1">
                <a:latin typeface="Times New Roman"/>
                <a:ea typeface="Times New Roman"/>
                <a:cs typeface="Times New Roman"/>
              </a:rPr>
              <a:t>Lầm</a:t>
            </a:r>
            <a:r>
              <a:rPr lang="en-US" dirty="0">
                <a:latin typeface="Times New Roman"/>
                <a:ea typeface="Times New Roman"/>
                <a:cs typeface="Times New Roman"/>
              </a:rPr>
              <a:t> </a:t>
            </a:r>
            <a:r>
              <a:rPr lang="en-US" dirty="0" err="1">
                <a:latin typeface="Times New Roman"/>
                <a:ea typeface="Times New Roman"/>
                <a:cs typeface="Times New Roman"/>
              </a:rPr>
              <a:t>Đồng</a:t>
            </a:r>
            <a:r>
              <a:rPr lang="en-US" dirty="0">
                <a:latin typeface="Times New Roman"/>
                <a:ea typeface="Times New Roman"/>
                <a:cs typeface="Times New Roman"/>
              </a:rPr>
              <a:t> </a:t>
            </a:r>
            <a:r>
              <a:rPr lang="en-US" dirty="0" err="1">
                <a:latin typeface="Times New Roman"/>
                <a:ea typeface="Times New Roman"/>
                <a:cs typeface="Times New Roman"/>
              </a:rPr>
              <a:t>nằm</a:t>
            </a:r>
            <a:r>
              <a:rPr lang="en-US" dirty="0">
                <a:latin typeface="Times New Roman"/>
                <a:ea typeface="Times New Roman"/>
                <a:cs typeface="Times New Roman"/>
              </a:rPr>
              <a:t> </a:t>
            </a:r>
            <a:r>
              <a:rPr lang="en-US" dirty="0" err="1">
                <a:latin typeface="Times New Roman"/>
                <a:ea typeface="Times New Roman"/>
                <a:cs typeface="Times New Roman"/>
              </a:rPr>
              <a:t>trên</a:t>
            </a:r>
            <a:r>
              <a:rPr lang="en-US" dirty="0">
                <a:latin typeface="Times New Roman"/>
                <a:ea typeface="Times New Roman"/>
                <a:cs typeface="Times New Roman"/>
              </a:rPr>
              <a:t> </a:t>
            </a:r>
            <a:r>
              <a:rPr lang="en-US" dirty="0" err="1">
                <a:latin typeface="Times New Roman"/>
                <a:ea typeface="Times New Roman"/>
                <a:cs typeface="Times New Roman"/>
              </a:rPr>
              <a:t>đường</a:t>
            </a:r>
            <a:r>
              <a:rPr lang="en-US" dirty="0">
                <a:latin typeface="Times New Roman"/>
                <a:ea typeface="Times New Roman"/>
                <a:cs typeface="Times New Roman"/>
              </a:rPr>
              <a:t> </a:t>
            </a:r>
            <a:r>
              <a:rPr lang="en-US" dirty="0" err="1">
                <a:latin typeface="Times New Roman"/>
                <a:ea typeface="Times New Roman"/>
                <a:cs typeface="Times New Roman"/>
              </a:rPr>
              <a:t>Hùng</a:t>
            </a:r>
            <a:r>
              <a:rPr lang="en-US" dirty="0">
                <a:latin typeface="Times New Roman"/>
                <a:ea typeface="Times New Roman"/>
                <a:cs typeface="Times New Roman"/>
              </a:rPr>
              <a:t> </a:t>
            </a:r>
            <a:r>
              <a:rPr lang="en-US" dirty="0" err="1">
                <a:latin typeface="Times New Roman"/>
                <a:ea typeface="Times New Roman"/>
                <a:cs typeface="Times New Roman"/>
              </a:rPr>
              <a:t>Vương</a:t>
            </a:r>
            <a:endParaRPr lang="en-US" dirty="0">
              <a:latin typeface="Times New Roman"/>
              <a:ea typeface="Calibri"/>
              <a:cs typeface="Times New Roman"/>
            </a:endParaRPr>
          </a:p>
          <a:p>
            <a:endParaRPr lang="en-US" dirty="0"/>
          </a:p>
        </p:txBody>
      </p:sp>
      <p:sp>
        <p:nvSpPr>
          <p:cNvPr id="18" name="Hộp Văn bản 17">
            <a:extLst>
              <a:ext uri="{FF2B5EF4-FFF2-40B4-BE49-F238E27FC236}">
                <a16:creationId xmlns:a16="http://schemas.microsoft.com/office/drawing/2014/main" id="{5F8800C8-FC9B-D923-1520-D91F4DD2C562}"/>
              </a:ext>
            </a:extLst>
          </p:cNvPr>
          <p:cNvSpPr txBox="1"/>
          <p:nvPr/>
        </p:nvSpPr>
        <p:spPr>
          <a:xfrm>
            <a:off x="64446" y="139367"/>
            <a:ext cx="6729644" cy="646331"/>
          </a:xfrm>
          <a:prstGeom prst="rect">
            <a:avLst/>
          </a:prstGeom>
          <a:noFill/>
        </p:spPr>
        <p:txBody>
          <a:bodyPr wrap="square">
            <a:spAutoFit/>
          </a:bodyPr>
          <a:lstStyle/>
          <a:p>
            <a:r>
              <a:rPr lang="en-US" sz="3600" b="1" dirty="0">
                <a:solidFill>
                  <a:srgbClr val="C00000"/>
                </a:solidFill>
                <a:latin typeface="Times New Roman" panose="02020603050405020304" pitchFamily="18" charset="0"/>
                <a:cs typeface="Times New Roman" panose="02020603050405020304" pitchFamily="18" charset="0"/>
              </a:rPr>
              <a:t>a. </a:t>
            </a:r>
            <a:r>
              <a:rPr lang="en-US" sz="3600" b="1" dirty="0" err="1">
                <a:solidFill>
                  <a:srgbClr val="C00000"/>
                </a:solidFill>
                <a:latin typeface="Times New Roman" panose="02020603050405020304" pitchFamily="18" charset="0"/>
                <a:cs typeface="Times New Roman" panose="02020603050405020304" pitchFamily="18" charset="0"/>
              </a:rPr>
              <a:t>Tìm</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đường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trên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bản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đồ</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giấy</a:t>
            </a:r>
            <a:endParaRPr lang="en-US" sz="36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60240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barn(inVertical)">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3A2B7376-1087-4C84-A9D8-2ACFEB1F9480}"/>
              </a:ext>
            </a:extLst>
          </p:cNvPr>
          <p:cNvSpPr txBox="1"/>
          <p:nvPr/>
        </p:nvSpPr>
        <p:spPr>
          <a:xfrm>
            <a:off x="467832" y="1586437"/>
            <a:ext cx="11515061" cy="2477858"/>
          </a:xfrm>
          <a:prstGeom prst="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just">
              <a:lnSpc>
                <a:spcPct val="150000"/>
              </a:lnSpc>
            </a:pPr>
            <a:r>
              <a:rPr lang="vi-VN" altLang="en-US" sz="3200" b="1" dirty="0">
                <a:solidFill>
                  <a:srgbClr val="FF0000"/>
                </a:solidFill>
                <a:latin typeface="#9Slide03 AmpleSoft Bold" panose="02000000000000000000" pitchFamily="2" charset="0"/>
              </a:rPr>
              <a:t>- B1</a:t>
            </a:r>
            <a:r>
              <a:rPr lang="vi-VN" altLang="en-US" sz="3200" dirty="0">
                <a:solidFill>
                  <a:srgbClr val="FF0000"/>
                </a:solidFill>
                <a:latin typeface="#9Slide03 AmpleSoft Bold" panose="02000000000000000000" pitchFamily="2" charset="0"/>
              </a:rPr>
              <a:t>: </a:t>
            </a:r>
            <a:r>
              <a:rPr lang="vi-VN" altLang="en-US" sz="3200" dirty="0">
                <a:latin typeface="#9Slide03 AmpleSoft Bold" panose="02000000000000000000" pitchFamily="2" charset="0"/>
              </a:rPr>
              <a:t>Xác định nơi đi</a:t>
            </a:r>
            <a:r>
              <a:rPr lang="en-US" altLang="en-US" sz="3200" dirty="0">
                <a:latin typeface="#9Slide03 AmpleSoft Bold" panose="02000000000000000000" pitchFamily="2" charset="0"/>
              </a:rPr>
              <a:t>, </a:t>
            </a:r>
            <a:r>
              <a:rPr lang="vi-VN" altLang="en-US" sz="3200" dirty="0">
                <a:latin typeface="#9Slide03 AmpleSoft Bold" panose="02000000000000000000" pitchFamily="2" charset="0"/>
              </a:rPr>
              <a:t>nơi đến, hướng.</a:t>
            </a:r>
          </a:p>
          <a:p>
            <a:pPr algn="just"/>
            <a:r>
              <a:rPr lang="vi-VN" altLang="en-US" sz="3200" dirty="0">
                <a:solidFill>
                  <a:srgbClr val="FF0000"/>
                </a:solidFill>
                <a:latin typeface="#9Slide03 AmpleSoft Bold" panose="02000000000000000000" pitchFamily="2" charset="0"/>
              </a:rPr>
              <a:t>- </a:t>
            </a:r>
            <a:r>
              <a:rPr lang="vi-VN" altLang="en-US" sz="3200" b="1" dirty="0">
                <a:solidFill>
                  <a:srgbClr val="FF0000"/>
                </a:solidFill>
                <a:latin typeface="#9Slide03 AmpleSoft Bold" panose="02000000000000000000" pitchFamily="2" charset="0"/>
              </a:rPr>
              <a:t>B2</a:t>
            </a:r>
            <a:r>
              <a:rPr lang="vi-VN" altLang="en-US" sz="3200" dirty="0">
                <a:solidFill>
                  <a:srgbClr val="FF0000"/>
                </a:solidFill>
                <a:latin typeface="#9Slide03 AmpleSoft Bold" panose="02000000000000000000" pitchFamily="2" charset="0"/>
              </a:rPr>
              <a:t>: </a:t>
            </a:r>
            <a:r>
              <a:rPr lang="vi-VN" altLang="en-US" sz="3200" dirty="0">
                <a:latin typeface="#9Slide03 AmpleSoft Bold" panose="02000000000000000000" pitchFamily="2" charset="0"/>
              </a:rPr>
              <a:t>Tìm đường có thể đi và lựa chọn cung đường thích hợp </a:t>
            </a:r>
            <a:r>
              <a:rPr lang="en-US" altLang="en-US" sz="3200" dirty="0" err="1">
                <a:latin typeface="#9Slide03 AmpleSoft Bold" panose="02000000000000000000" pitchFamily="2" charset="0"/>
              </a:rPr>
              <a:t>nhất</a:t>
            </a:r>
            <a:r>
              <a:rPr lang="en-US" altLang="en-US" sz="3200" dirty="0">
                <a:latin typeface="#9Slide03 AmpleSoft Bold" panose="02000000000000000000" pitchFamily="2" charset="0"/>
              </a:rPr>
              <a:t> </a:t>
            </a:r>
            <a:r>
              <a:rPr lang="vi-VN" altLang="en-US" sz="3200" dirty="0">
                <a:latin typeface="#9Slide03 AmpleSoft Bold" panose="02000000000000000000" pitchFamily="2" charset="0"/>
              </a:rPr>
              <a:t>(ngắn, thuận lợi nhất</a:t>
            </a:r>
            <a:r>
              <a:rPr lang="en-US" altLang="en-US" sz="3200" dirty="0">
                <a:latin typeface="#9Slide03 AmpleSoft Bold" panose="02000000000000000000" pitchFamily="2" charset="0"/>
              </a:rPr>
              <a:t>)</a:t>
            </a:r>
            <a:r>
              <a:rPr lang="vi-VN" altLang="en-US" sz="3200" dirty="0">
                <a:latin typeface="#9Slide03 AmpleSoft Bold" panose="02000000000000000000" pitchFamily="2" charset="0"/>
              </a:rPr>
              <a:t>, tuân thủ </a:t>
            </a:r>
            <a:r>
              <a:rPr lang="en-US" altLang="en-US" sz="3200" dirty="0" err="1">
                <a:latin typeface="#9Slide03 AmpleSoft Bold" panose="02000000000000000000" pitchFamily="2" charset="0"/>
              </a:rPr>
              <a:t>luật</a:t>
            </a:r>
            <a:r>
              <a:rPr lang="en-US" altLang="en-US" sz="3200" dirty="0">
                <a:latin typeface="#9Slide03 AmpleSoft Bold" panose="02000000000000000000" pitchFamily="2" charset="0"/>
              </a:rPr>
              <a:t> ATGT</a:t>
            </a:r>
            <a:r>
              <a:rPr lang="vi-VN" altLang="en-US" sz="3200" dirty="0">
                <a:latin typeface="#9Slide03 AmpleSoft Bold" panose="02000000000000000000" pitchFamily="2" charset="0"/>
              </a:rPr>
              <a:t>.</a:t>
            </a:r>
          </a:p>
          <a:p>
            <a:pPr algn="just">
              <a:lnSpc>
                <a:spcPct val="150000"/>
              </a:lnSpc>
            </a:pPr>
            <a:r>
              <a:rPr lang="vi-VN" altLang="en-US" sz="3200" dirty="0">
                <a:solidFill>
                  <a:srgbClr val="FF0000"/>
                </a:solidFill>
                <a:latin typeface="#9Slide03 AmpleSoft Bold" panose="02000000000000000000" pitchFamily="2" charset="0"/>
              </a:rPr>
              <a:t>- </a:t>
            </a:r>
            <a:r>
              <a:rPr lang="vi-VN" altLang="en-US" sz="3200" b="1" dirty="0">
                <a:solidFill>
                  <a:srgbClr val="FF0000"/>
                </a:solidFill>
                <a:latin typeface="#9Slide03 AmpleSoft Bold" panose="02000000000000000000" pitchFamily="2" charset="0"/>
              </a:rPr>
              <a:t>B3</a:t>
            </a:r>
            <a:r>
              <a:rPr lang="vi-VN" altLang="en-US" sz="3200" dirty="0">
                <a:solidFill>
                  <a:srgbClr val="FF0000"/>
                </a:solidFill>
                <a:latin typeface="#9Slide03 AmpleSoft Bold" panose="02000000000000000000" pitchFamily="2" charset="0"/>
              </a:rPr>
              <a:t>: </a:t>
            </a:r>
            <a:r>
              <a:rPr lang="vi-VN" altLang="en-US" sz="3200" dirty="0">
                <a:latin typeface="#9Slide03 AmpleSoft Bold" panose="02000000000000000000" pitchFamily="2" charset="0"/>
              </a:rPr>
              <a:t>Dựa vào tỉ lệ bản đồ để xác định khoảng cách thực tế sẽ đi.</a:t>
            </a:r>
          </a:p>
        </p:txBody>
      </p:sp>
      <p:sp>
        <p:nvSpPr>
          <p:cNvPr id="4" name="TextBox 3">
            <a:extLst>
              <a:ext uri="{FF2B5EF4-FFF2-40B4-BE49-F238E27FC236}">
                <a16:creationId xmlns:a16="http://schemas.microsoft.com/office/drawing/2014/main" id="{847ADB72-7CB2-CC61-5E1B-62033C11ACB9}"/>
              </a:ext>
            </a:extLst>
          </p:cNvPr>
          <p:cNvSpPr txBox="1"/>
          <p:nvPr/>
        </p:nvSpPr>
        <p:spPr>
          <a:xfrm>
            <a:off x="309166" y="363494"/>
            <a:ext cx="6782750" cy="707886"/>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ctr"/>
            <a:r>
              <a:rPr lang="en-US" sz="4000" b="1" dirty="0">
                <a:solidFill>
                  <a:srgbClr val="002060"/>
                </a:solidFill>
                <a:latin typeface="Times New Roman" panose="02020603050405020304" pitchFamily="18" charset="0"/>
                <a:cs typeface="Times New Roman" panose="02020603050405020304" pitchFamily="18" charset="0"/>
              </a:rPr>
              <a:t>a. </a:t>
            </a:r>
            <a:r>
              <a:rPr lang="en-US" sz="4000" b="1" dirty="0" err="1">
                <a:solidFill>
                  <a:srgbClr val="002060"/>
                </a:solidFill>
                <a:latin typeface="Times New Roman" panose="02020603050405020304" pitchFamily="18" charset="0"/>
                <a:cs typeface="Times New Roman" panose="02020603050405020304" pitchFamily="18" charset="0"/>
              </a:rPr>
              <a:t>Tìm</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đường</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đi</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trên</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bản</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đồ</a:t>
            </a:r>
            <a:endParaRPr lang="en-US" sz="4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61084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0A711E6-F004-408C-BCC8-1B4BA1A6672A}"/>
              </a:ext>
            </a:extLst>
          </p:cNvPr>
          <p:cNvGrpSpPr/>
          <p:nvPr/>
        </p:nvGrpSpPr>
        <p:grpSpPr>
          <a:xfrm>
            <a:off x="958645" y="113828"/>
            <a:ext cx="9691995" cy="1392367"/>
            <a:chOff x="1282204" y="113828"/>
            <a:chExt cx="9691995" cy="1392367"/>
          </a:xfrm>
          <a:scene3d>
            <a:camera prst="orthographicFront">
              <a:rot lat="0" lon="0" rev="0"/>
            </a:camera>
            <a:lightRig rig="glow" dir="t">
              <a:rot lat="0" lon="0" rev="4800000"/>
            </a:lightRig>
          </a:scene3d>
        </p:grpSpPr>
        <p:sp>
          <p:nvSpPr>
            <p:cNvPr id="12" name="Flowchart: Terminator 11">
              <a:extLst>
                <a:ext uri="{FF2B5EF4-FFF2-40B4-BE49-F238E27FC236}">
                  <a16:creationId xmlns:a16="http://schemas.microsoft.com/office/drawing/2014/main" id="{A122B7F3-7E5E-4DB5-A97D-DDD0DFE00D65}"/>
                </a:ext>
              </a:extLst>
            </p:cNvPr>
            <p:cNvSpPr/>
            <p:nvPr/>
          </p:nvSpPr>
          <p:spPr>
            <a:xfrm>
              <a:off x="2775421" y="176711"/>
              <a:ext cx="8198778" cy="1151820"/>
            </a:xfrm>
            <a:prstGeom prst="flowChartTerminator">
              <a:avLst/>
            </a:prstGeom>
            <a:solidFill>
              <a:srgbClr val="FFC000"/>
            </a:solidFill>
            <a:ln>
              <a:noFill/>
            </a:ln>
            <a:effectLst>
              <a:outerShdw blurRad="190500" dist="228600" dir="2700000" algn="ctr">
                <a:srgbClr val="000000">
                  <a:alpha val="30000"/>
                </a:srgbClr>
              </a:outerShdw>
            </a:effectLst>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Times New Roman" pitchFamily="18" charset="0"/>
                  <a:cs typeface="Times New Roman" pitchFamily="18" charset="0"/>
                </a:rPr>
                <a:t>NỘI DUNG CHÍNH</a:t>
              </a:r>
            </a:p>
          </p:txBody>
        </p:sp>
        <p:sp>
          <p:nvSpPr>
            <p:cNvPr id="15" name="Oval 14">
              <a:extLst>
                <a:ext uri="{FF2B5EF4-FFF2-40B4-BE49-F238E27FC236}">
                  <a16:creationId xmlns:a16="http://schemas.microsoft.com/office/drawing/2014/main" id="{297D1653-2833-49F0-9B5E-5149A0E812B3}"/>
                </a:ext>
              </a:extLst>
            </p:cNvPr>
            <p:cNvSpPr/>
            <p:nvPr/>
          </p:nvSpPr>
          <p:spPr>
            <a:xfrm>
              <a:off x="1282204" y="113828"/>
              <a:ext cx="2078391" cy="1392367"/>
            </a:xfrm>
            <a:prstGeom prst="ellipse">
              <a:avLst/>
            </a:prstGeom>
            <a:solidFill>
              <a:srgbClr val="002060"/>
            </a:solidFill>
            <a:ln>
              <a:noFill/>
            </a:ln>
            <a:effectLst>
              <a:outerShdw blurRad="190500" dist="228600" dir="2700000" algn="ctr">
                <a:srgbClr val="000000">
                  <a:alpha val="30000"/>
                </a:srgbClr>
              </a:outerShdw>
            </a:effectLst>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FFFF00"/>
                  </a:solidFill>
                  <a:latin typeface="Times New Roman" pitchFamily="18" charset="0"/>
                  <a:cs typeface="Times New Roman" pitchFamily="18" charset="0"/>
                </a:rPr>
                <a:t>Bài</a:t>
              </a:r>
              <a:r>
                <a:rPr lang="en-US" sz="3200" b="1" dirty="0">
                  <a:solidFill>
                    <a:srgbClr val="FFFF00"/>
                  </a:solidFill>
                  <a:latin typeface="Times New Roman" pitchFamily="18" charset="0"/>
                  <a:cs typeface="Times New Roman" pitchFamily="18" charset="0"/>
                </a:rPr>
                <a:t> 4</a:t>
              </a:r>
            </a:p>
          </p:txBody>
        </p:sp>
      </p:grpSp>
      <p:sp>
        <p:nvSpPr>
          <p:cNvPr id="27" name="Lưu đồ: Điểm Kết Thúc 147">
            <a:extLst>
              <a:ext uri="{FF2B5EF4-FFF2-40B4-BE49-F238E27FC236}">
                <a16:creationId xmlns:a16="http://schemas.microsoft.com/office/drawing/2014/main" id="{8F8739C1-CE0B-4E89-9F9F-11720B3E7998}"/>
              </a:ext>
            </a:extLst>
          </p:cNvPr>
          <p:cNvSpPr/>
          <p:nvPr/>
        </p:nvSpPr>
        <p:spPr>
          <a:xfrm>
            <a:off x="96925" y="2154504"/>
            <a:ext cx="3842767" cy="1849624"/>
          </a:xfrm>
          <a:prstGeom prst="flowChartTerminator">
            <a:avLst/>
          </a:prstGeom>
          <a:solidFill>
            <a:schemeClr val="accent4"/>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2060"/>
                </a:solidFill>
                <a:latin typeface="Times New Roman" pitchFamily="18" charset="0"/>
                <a:cs typeface="Times New Roman" panose="02020603050405020304" pitchFamily="18" charset="0"/>
              </a:rPr>
              <a:t>Kí</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hiệu</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bảng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chú</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giải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bản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đồ</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17" name="Lưu đồ: Điểm Kết Thúc 147">
            <a:extLst>
              <a:ext uri="{FF2B5EF4-FFF2-40B4-BE49-F238E27FC236}">
                <a16:creationId xmlns:a16="http://schemas.microsoft.com/office/drawing/2014/main" id="{E811D9EE-FD52-4105-A44D-D4832D87D015}"/>
              </a:ext>
            </a:extLst>
          </p:cNvPr>
          <p:cNvSpPr/>
          <p:nvPr/>
        </p:nvSpPr>
        <p:spPr>
          <a:xfrm>
            <a:off x="4128180" y="2140702"/>
            <a:ext cx="3838671" cy="1849624"/>
          </a:xfrm>
          <a:prstGeom prst="flowChartTerminator">
            <a:avLst/>
          </a:prstGeom>
          <a:solidFill>
            <a:schemeClr val="accent4"/>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2060"/>
                </a:solidFill>
                <a:latin typeface="Times New Roman" pitchFamily="18" charset="0"/>
                <a:cs typeface="Times New Roman" panose="02020603050405020304" pitchFamily="18" charset="0"/>
              </a:rPr>
              <a:t>Đọc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một</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số</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bản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đồ</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thông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dụng</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21" name="Oval 20">
            <a:extLst>
              <a:ext uri="{FF2B5EF4-FFF2-40B4-BE49-F238E27FC236}">
                <a16:creationId xmlns:a16="http://schemas.microsoft.com/office/drawing/2014/main" id="{631C2FDD-0D1E-4F65-9968-EDA7BD16D0A4}"/>
              </a:ext>
            </a:extLst>
          </p:cNvPr>
          <p:cNvSpPr/>
          <p:nvPr/>
        </p:nvSpPr>
        <p:spPr>
          <a:xfrm>
            <a:off x="1785150" y="1753662"/>
            <a:ext cx="666714" cy="649218"/>
          </a:xfrm>
          <a:prstGeom prst="ellipse">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FF00"/>
                </a:solidFill>
                <a:latin typeface="Times New Roman" pitchFamily="18" charset="0"/>
                <a:cs typeface="Times New Roman" pitchFamily="18" charset="0"/>
              </a:rPr>
              <a:t>1</a:t>
            </a:r>
          </a:p>
        </p:txBody>
      </p:sp>
      <p:sp>
        <p:nvSpPr>
          <p:cNvPr id="22" name="Oval 21">
            <a:extLst>
              <a:ext uri="{FF2B5EF4-FFF2-40B4-BE49-F238E27FC236}">
                <a16:creationId xmlns:a16="http://schemas.microsoft.com/office/drawing/2014/main" id="{950B4B8F-12ED-476A-A843-D2CB7045A48B}"/>
              </a:ext>
            </a:extLst>
          </p:cNvPr>
          <p:cNvSpPr/>
          <p:nvPr/>
        </p:nvSpPr>
        <p:spPr>
          <a:xfrm>
            <a:off x="5818699" y="1753662"/>
            <a:ext cx="666714" cy="649218"/>
          </a:xfrm>
          <a:prstGeom prst="ellipse">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FF00"/>
                </a:solidFill>
                <a:latin typeface="Times New Roman" pitchFamily="18" charset="0"/>
                <a:cs typeface="Times New Roman" pitchFamily="18" charset="0"/>
              </a:rPr>
              <a:t>2</a:t>
            </a:r>
          </a:p>
        </p:txBody>
      </p:sp>
      <p:pic>
        <p:nvPicPr>
          <p:cNvPr id="11" name="Picture 4" descr="Neo Biển Du Thuyền Hải - Miễn Phí vector hình ảnh trên Pixabay">
            <a:extLst>
              <a:ext uri="{FF2B5EF4-FFF2-40B4-BE49-F238E27FC236}">
                <a16:creationId xmlns:a16="http://schemas.microsoft.com/office/drawing/2014/main" id="{FEC552E4-D8A0-4A45-BAA4-B0C9B575D1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212" y="4271871"/>
            <a:ext cx="889629" cy="100397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Máy bay Chứng nhiếp ảnh Sân bay, Máy tính Biểu tượng - máy bay png tải về -  Miễn phí trong suốt Thủy Sản png Tải về.">
            <a:extLst>
              <a:ext uri="{FF2B5EF4-FFF2-40B4-BE49-F238E27FC236}">
                <a16:creationId xmlns:a16="http://schemas.microsoft.com/office/drawing/2014/main" id="{89D453CC-1CA6-47F0-830B-C2994FEA4F15}"/>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10358" t="11182" r="10502" b="11184"/>
          <a:stretch/>
        </p:blipFill>
        <p:spPr bwMode="auto">
          <a:xfrm>
            <a:off x="1866689" y="5541665"/>
            <a:ext cx="1170347" cy="114808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シービーチアイコン - アイコンのベクターアート素材や画像を多数ご用意 - iStock">
            <a:extLst>
              <a:ext uri="{FF2B5EF4-FFF2-40B4-BE49-F238E27FC236}">
                <a16:creationId xmlns:a16="http://schemas.microsoft.com/office/drawing/2014/main" id="{3B64EFC3-D24D-4221-87AF-529DC428F393}"/>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foregroundMark x1="44727" y1="30566" x2="44727" y2="30566"/>
                        <a14:foregroundMark x1="46484" y1="61914" x2="46484" y2="61914"/>
                      </a14:backgroundRemoval>
                    </a14:imgEffect>
                  </a14:imgLayer>
                </a14:imgProps>
              </a:ext>
              <a:ext uri="{28A0092B-C50C-407E-A947-70E740481C1C}">
                <a14:useLocalDpi xmlns:a14="http://schemas.microsoft.com/office/drawing/2010/main" val="0"/>
              </a:ext>
            </a:extLst>
          </a:blip>
          <a:srcRect l="16308" t="16129" r="16308" b="17850"/>
          <a:stretch/>
        </p:blipFill>
        <p:spPr bwMode="auto">
          <a:xfrm>
            <a:off x="1940502" y="4269953"/>
            <a:ext cx="1022723" cy="100396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Tree icon vector ⬇ Vector Image by © jehsomwang | Vector Stock 117045612">
            <a:extLst>
              <a:ext uri="{FF2B5EF4-FFF2-40B4-BE49-F238E27FC236}">
                <a16:creationId xmlns:a16="http://schemas.microsoft.com/office/drawing/2014/main" id="{18583E7E-E96D-4E09-975B-05BEFE6FBCDF}"/>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6641" b="89941" l="9961" r="89941">
                        <a14:foregroundMark x1="74414" y1="6641" x2="74414" y2="6641"/>
                        <a14:foregroundMark x1="74414" y1="8203" x2="74414" y2="8203"/>
                      </a14:backgroundRemoval>
                    </a14:imgEffect>
                  </a14:imgLayer>
                </a14:imgProps>
              </a:ext>
              <a:ext uri="{28A0092B-C50C-407E-A947-70E740481C1C}">
                <a14:useLocalDpi xmlns:a14="http://schemas.microsoft.com/office/drawing/2010/main" val="0"/>
              </a:ext>
            </a:extLst>
          </a:blip>
          <a:srcRect l="48895" b="46692"/>
          <a:stretch/>
        </p:blipFill>
        <p:spPr bwMode="auto">
          <a:xfrm>
            <a:off x="509362" y="5348620"/>
            <a:ext cx="1357327" cy="1415828"/>
          </a:xfrm>
          <a:custGeom>
            <a:avLst/>
            <a:gdLst/>
            <a:ahLst/>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a:noFill/>
          <a:extLst>
            <a:ext uri="{909E8E84-426E-40DD-AFC4-6F175D3DCCD1}">
              <a14:hiddenFill xmlns:a14="http://schemas.microsoft.com/office/drawing/2010/main">
                <a:solidFill>
                  <a:srgbClr val="FFFFFF"/>
                </a:solidFill>
              </a14:hiddenFill>
            </a:ext>
          </a:extLst>
        </p:spPr>
      </p:pic>
      <p:sp>
        <p:nvSpPr>
          <p:cNvPr id="19" name="Lưu đồ: Điểm Kết Thúc 147">
            <a:extLst>
              <a:ext uri="{FF2B5EF4-FFF2-40B4-BE49-F238E27FC236}">
                <a16:creationId xmlns:a16="http://schemas.microsoft.com/office/drawing/2014/main" id="{8F41A5EB-74AF-46BD-926A-F9C41D285002}"/>
              </a:ext>
            </a:extLst>
          </p:cNvPr>
          <p:cNvSpPr/>
          <p:nvPr/>
        </p:nvSpPr>
        <p:spPr>
          <a:xfrm>
            <a:off x="8239747" y="2089596"/>
            <a:ext cx="3838670" cy="1849624"/>
          </a:xfrm>
          <a:prstGeom prst="flowChartTerminator">
            <a:avLst/>
          </a:prstGeom>
          <a:solidFill>
            <a:schemeClr val="accent4"/>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2060"/>
                </a:solidFill>
                <a:latin typeface="Times New Roman" pitchFamily="18" charset="0"/>
                <a:cs typeface="Times New Roman" panose="02020603050405020304" pitchFamily="18" charset="0"/>
              </a:rPr>
              <a:t>Tìm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đường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trên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bản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đồ</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20" name="Oval 19">
            <a:extLst>
              <a:ext uri="{FF2B5EF4-FFF2-40B4-BE49-F238E27FC236}">
                <a16:creationId xmlns:a16="http://schemas.microsoft.com/office/drawing/2014/main" id="{E45F87D6-681B-4D51-85B6-ACFB42298566}"/>
              </a:ext>
            </a:extLst>
          </p:cNvPr>
          <p:cNvSpPr/>
          <p:nvPr/>
        </p:nvSpPr>
        <p:spPr>
          <a:xfrm>
            <a:off x="9853315" y="1699538"/>
            <a:ext cx="666714" cy="649218"/>
          </a:xfrm>
          <a:prstGeom prst="ellipse">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FF00"/>
                </a:solidFill>
                <a:latin typeface="Times New Roman" pitchFamily="18" charset="0"/>
                <a:cs typeface="Times New Roman" pitchFamily="18" charset="0"/>
              </a:rPr>
              <a:t>3</a:t>
            </a:r>
          </a:p>
        </p:txBody>
      </p:sp>
      <p:pic>
        <p:nvPicPr>
          <p:cNvPr id="2050" name="Picture 2" descr="Hình ảnh Chuyến đi Phiêu Lưu Khái Niệm Phong Cách Phim Hoạt Hình, Đi Du  Lịch, Phiêu Lưu Mạo Hiểm., Khái Niệm Vector và PNG với nền trong suốt để  tải xuống">
            <a:extLst>
              <a:ext uri="{FF2B5EF4-FFF2-40B4-BE49-F238E27FC236}">
                <a16:creationId xmlns:a16="http://schemas.microsoft.com/office/drawing/2014/main" id="{E4C4A453-3DE7-4800-816A-14CFB44CBA2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006923" y="4090880"/>
            <a:ext cx="2675715" cy="267571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Phương pháp Chương trình ĐỌC NHANH bản quyền Anh Quốc - Bản quyền Anh Quốc">
            <a:extLst>
              <a:ext uri="{FF2B5EF4-FFF2-40B4-BE49-F238E27FC236}">
                <a16:creationId xmlns:a16="http://schemas.microsoft.com/office/drawing/2014/main" id="{AA003EB2-694B-4C0B-BC47-45B6F2C3DF98}"/>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b="6991"/>
          <a:stretch/>
        </p:blipFill>
        <p:spPr bwMode="auto">
          <a:xfrm>
            <a:off x="4136643" y="3753973"/>
            <a:ext cx="3429000" cy="3189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2176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475FBC1-132F-4B14-9EA8-4FB179BB058B}"/>
              </a:ext>
            </a:extLst>
          </p:cNvPr>
          <p:cNvSpPr txBox="1"/>
          <p:nvPr/>
        </p:nvSpPr>
        <p:spPr>
          <a:xfrm>
            <a:off x="412955" y="1277203"/>
            <a:ext cx="3446169" cy="3206307"/>
          </a:xfrm>
          <a:prstGeom prst="rect">
            <a:avLst/>
          </a:prstGeom>
          <a:solidFill>
            <a:schemeClr val="accent6">
              <a:lumMod val="40000"/>
              <a:lumOff val="60000"/>
            </a:schemeClr>
          </a:solidFill>
          <a:ln>
            <a:solidFill>
              <a:schemeClr val="tx1"/>
            </a:solidFill>
            <a:prstDash val="sysDot"/>
          </a:ln>
        </p:spPr>
        <p:txBody>
          <a:bodyPr wrap="square">
            <a:spAutoFit/>
          </a:bodyPr>
          <a:lstStyle/>
          <a:p>
            <a:pPr algn="just"/>
            <a:endParaRPr lang="vi-VN" sz="3200" dirty="0">
              <a:latin typeface="+mj-lt"/>
            </a:endParaRPr>
          </a:p>
        </p:txBody>
      </p:sp>
      <p:sp>
        <p:nvSpPr>
          <p:cNvPr id="14" name="TextBox 13">
            <a:extLst>
              <a:ext uri="{FF2B5EF4-FFF2-40B4-BE49-F238E27FC236}">
                <a16:creationId xmlns:a16="http://schemas.microsoft.com/office/drawing/2014/main" id="{F170AC79-C52C-4452-A0C7-4221391A484B}"/>
              </a:ext>
            </a:extLst>
          </p:cNvPr>
          <p:cNvSpPr txBox="1"/>
          <p:nvPr/>
        </p:nvSpPr>
        <p:spPr>
          <a:xfrm>
            <a:off x="2889917" y="330686"/>
            <a:ext cx="6331708" cy="584775"/>
          </a:xfrm>
          <a:prstGeom prst="rect">
            <a:avLst/>
          </a:prstGeom>
          <a:noFill/>
        </p:spPr>
        <p:txBody>
          <a:bodyPr wrap="square">
            <a:spAutoFit/>
          </a:bodyPr>
          <a:lstStyle/>
          <a:p>
            <a:r>
              <a:rPr lang="en-US" sz="3200" b="1" dirty="0">
                <a:solidFill>
                  <a:schemeClr val="accent6">
                    <a:lumMod val="75000"/>
                  </a:schemeClr>
                </a:solidFill>
                <a:latin typeface="Times New Roman" panose="02020603050405020304" pitchFamily="18" charset="0"/>
                <a:cs typeface="Times New Roman" panose="02020603050405020304" pitchFamily="18" charset="0"/>
              </a:rPr>
              <a:t>b.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Tìm</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đường</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đi</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trên</a:t>
            </a:r>
            <a:r>
              <a:rPr lang="en-US" sz="3200" b="1" dirty="0">
                <a:solidFill>
                  <a:schemeClr val="accent6">
                    <a:lumMod val="75000"/>
                  </a:schemeClr>
                </a:solidFill>
                <a:latin typeface="Times New Roman" panose="02020603050405020304" pitchFamily="18" charset="0"/>
                <a:cs typeface="Times New Roman" panose="02020603050405020304" pitchFamily="18" charset="0"/>
              </a:rPr>
              <a:t> Google Map</a:t>
            </a:r>
          </a:p>
        </p:txBody>
      </p:sp>
      <p:pic>
        <p:nvPicPr>
          <p:cNvPr id="15362" name="Picture 2" descr="Free Google Maps Flat Logo Icon - Available in SVG, PNG, EPS, AI &amp;amp; Icon  fonts">
            <a:extLst>
              <a:ext uri="{FF2B5EF4-FFF2-40B4-BE49-F238E27FC236}">
                <a16:creationId xmlns:a16="http://schemas.microsoft.com/office/drawing/2014/main" id="{31580B95-F86D-4E99-8FD7-36B2EF3E43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9218" y="1411020"/>
            <a:ext cx="2889443" cy="2889443"/>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Điện Thoại di động, Máy tính Biểu tượng gọi điện Thoại thiết kế Biểu tượng  - điện thoại thông minh png tải về - Miễn phí trong suốt đen png Tải về.">
            <a:extLst>
              <a:ext uri="{FF2B5EF4-FFF2-40B4-BE49-F238E27FC236}">
                <a16:creationId xmlns:a16="http://schemas.microsoft.com/office/drawing/2014/main" id="{B5A3CFF3-50DA-43B0-956D-D38AF444156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2128" b="97128" l="1111" r="97000">
                        <a14:foregroundMark x1="15889" y1="61915" x2="15889" y2="61915"/>
                        <a14:foregroundMark x1="14333" y1="56596" x2="39556" y2="32766"/>
                        <a14:foregroundMark x1="39556" y1="32766" x2="10778" y2="62872"/>
                        <a14:foregroundMark x1="10778" y1="62872" x2="10333" y2="73191"/>
                        <a14:foregroundMark x1="13333" y1="51489" x2="18556" y2="70213"/>
                        <a14:foregroundMark x1="18556" y1="70213" x2="26778" y2="81915"/>
                        <a14:foregroundMark x1="26778" y1="81915" x2="39444" y2="90426"/>
                        <a14:foregroundMark x1="44556" y1="93298" x2="58444" y2="90957"/>
                        <a14:foregroundMark x1="58444" y1="90957" x2="73889" y2="91596"/>
                        <a14:foregroundMark x1="73889" y1="91596" x2="81000" y2="93830"/>
                        <a14:foregroundMark x1="81000" y1="93830" x2="82444" y2="91702"/>
                        <a14:foregroundMark x1="93000" y1="80426" x2="76333" y2="79362"/>
                        <a14:foregroundMark x1="76333" y1="79362" x2="76333" y2="79362"/>
                        <a14:foregroundMark x1="90000" y1="65426" x2="90000" y2="65426"/>
                        <a14:foregroundMark x1="92111" y1="52553" x2="92111" y2="52553"/>
                        <a14:foregroundMark x1="94111" y1="41596" x2="94111" y2="41596"/>
                        <a14:foregroundMark x1="37111" y1="7553" x2="76667" y2="5745"/>
                        <a14:foregroundMark x1="76667" y1="5745" x2="81222" y2="5957"/>
                        <a14:foregroundMark x1="87222" y1="4894" x2="92333" y2="30957"/>
                        <a14:foregroundMark x1="24000" y1="35532" x2="11556" y2="42021"/>
                        <a14:foregroundMark x1="11556" y1="42021" x2="37556" y2="33404"/>
                        <a14:foregroundMark x1="37556" y1="33404" x2="24556" y2="43404"/>
                        <a14:foregroundMark x1="24556" y1="43404" x2="17667" y2="71064"/>
                        <a14:foregroundMark x1="17667" y1="71064" x2="25444" y2="76596"/>
                        <a14:foregroundMark x1="25444" y1="76596" x2="25111" y2="75851"/>
                        <a14:foregroundMark x1="51222" y1="21170" x2="42333" y2="24574"/>
                        <a14:foregroundMark x1="42333" y1="24574" x2="36444" y2="31170"/>
                        <a14:foregroundMark x1="36444" y1="31170" x2="31889" y2="31383"/>
                        <a14:foregroundMark x1="41111" y1="2234" x2="40889" y2="4681"/>
                        <a14:foregroundMark x1="37334" y1="13801" x2="38181" y2="17234"/>
                        <a14:foregroundMark x1="35556" y1="6596" x2="37227" y2="13369"/>
                        <a14:foregroundMark x1="36785" y1="19029" x2="34111" y2="17660"/>
                        <a14:foregroundMark x1="34556" y1="11915" x2="34556" y2="20319"/>
                        <a14:foregroundMark x1="37111" y1="91277" x2="44444" y2="89894"/>
                        <a14:foregroundMark x1="44444" y1="89894" x2="71111" y2="95532"/>
                        <a14:foregroundMark x1="71111" y1="95532" x2="81222" y2="94043"/>
                        <a14:foregroundMark x1="81222" y1="94043" x2="83111" y2="92872"/>
                        <a14:foregroundMark x1="90000" y1="84894" x2="81444" y2="93404"/>
                        <a14:foregroundMark x1="81444" y1="93404" x2="73444" y2="93936"/>
                        <a14:foregroundMark x1="73444" y1="93936" x2="73444" y2="93936"/>
                        <a14:foregroundMark x1="88444" y1="61170" x2="88444" y2="61170"/>
                        <a14:foregroundMark x1="88111" y1="63191" x2="88111" y2="63191"/>
                        <a14:foregroundMark x1="89111" y1="62128" x2="89111" y2="62128"/>
                        <a14:foregroundMark x1="89111" y1="62128" x2="89111" y2="62128"/>
                        <a14:foregroundMark x1="89111" y1="62128" x2="89111" y2="62128"/>
                        <a14:foregroundMark x1="89556" y1="54362" x2="89556" y2="54362"/>
                        <a14:foregroundMark x1="89556" y1="52872" x2="89556" y2="52872"/>
                        <a14:foregroundMark x1="90000" y1="52872" x2="91333" y2="52553"/>
                        <a14:foregroundMark x1="92556" y1="52340" x2="92556" y2="52340"/>
                        <a14:foregroundMark x1="92556" y1="51915" x2="92333" y2="51277"/>
                        <a14:foregroundMark x1="93000" y1="50851" x2="85333" y2="51489"/>
                        <a14:foregroundMark x1="85333" y1="51489" x2="88111" y2="50426"/>
                        <a14:foregroundMark x1="90889" y1="38723" x2="81222" y2="39362"/>
                        <a14:foregroundMark x1="81222" y1="39362" x2="81222" y2="39362"/>
                        <a14:foregroundMark x1="81000" y1="39362" x2="92333" y2="35745"/>
                        <a14:foregroundMark x1="95778" y1="65426" x2="85333" y2="65426"/>
                        <a14:foregroundMark x1="85333" y1="65426" x2="93778" y2="65000"/>
                        <a14:foregroundMark x1="93778" y1="65000" x2="93444" y2="64574"/>
                        <a14:foregroundMark x1="59556" y1="97234" x2="59556" y2="97234"/>
                        <a14:foregroundMark x1="97333" y1="76702" x2="85667" y2="75745"/>
                        <a14:foregroundMark x1="97333" y1="66277" x2="89667" y2="66702"/>
                        <a14:foregroundMark x1="89667" y1="66702" x2="85111" y2="65213"/>
                        <a14:foregroundMark x1="6222" y1="46596" x2="7667" y2="63617"/>
                        <a14:foregroundMark x1="7667" y1="63617" x2="7667" y2="63617"/>
                        <a14:foregroundMark x1="3889" y1="50000" x2="7556" y2="61170"/>
                        <a14:foregroundMark x1="7556" y1="61170" x2="6444" y2="57447"/>
                        <a14:foregroundMark x1="2778" y1="52766" x2="8000" y2="66170"/>
                        <a14:foregroundMark x1="8000" y1="66170" x2="1111" y2="59468"/>
                        <a14:foregroundMark x1="1111" y1="59468" x2="1111" y2="59468"/>
                        <a14:backgroundMark x1="76444" y1="23830" x2="67333" y2="37872"/>
                        <a14:backgroundMark x1="67333" y1="37872" x2="55222" y2="47872"/>
                        <a14:backgroundMark x1="55222" y1="47872" x2="53111" y2="54362"/>
                        <a14:backgroundMark x1="71333" y1="39149" x2="66778" y2="66170"/>
                        <a14:backgroundMark x1="66778" y1="66170" x2="63667" y2="58617"/>
                        <a14:backgroundMark x1="41111" y1="13936" x2="47111" y2="14362"/>
                        <a14:backgroundMark x1="39444" y1="14149" x2="38333" y2="14787"/>
                        <a14:backgroundMark x1="43111" y1="15957" x2="37889" y2="15000"/>
                        <a14:backgroundMark x1="37889" y1="20106" x2="37889" y2="20106"/>
                        <a14:backgroundMark x1="37889" y1="18511" x2="38778" y2="20106"/>
                        <a14:backgroundMark x1="38111" y1="17447" x2="36889" y2="13723"/>
                      </a14:backgroundRemoval>
                    </a14:imgEffect>
                  </a14:imgLayer>
                </a14:imgProps>
              </a:ext>
              <a:ext uri="{28A0092B-C50C-407E-A947-70E740481C1C}">
                <a14:useLocalDpi xmlns:a14="http://schemas.microsoft.com/office/drawing/2010/main" val="0"/>
              </a:ext>
            </a:extLst>
          </a:blip>
          <a:srcRect/>
          <a:stretch>
            <a:fillRect/>
          </a:stretch>
        </p:blipFill>
        <p:spPr bwMode="auto">
          <a:xfrm>
            <a:off x="4234039" y="1512523"/>
            <a:ext cx="2766374" cy="2889443"/>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extLst>
              <a:ext uri="{FF2B5EF4-FFF2-40B4-BE49-F238E27FC236}">
                <a16:creationId xmlns:a16="http://schemas.microsoft.com/office/drawing/2014/main" id="{0060A28A-B831-4313-AB2F-3C62A617D13B}"/>
              </a:ext>
            </a:extLst>
          </p:cNvPr>
          <p:cNvSpPr/>
          <p:nvPr/>
        </p:nvSpPr>
        <p:spPr>
          <a:xfrm>
            <a:off x="7794522" y="2425098"/>
            <a:ext cx="1311195" cy="48521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81890" y="1277203"/>
            <a:ext cx="3188303" cy="3108543"/>
          </a:xfrm>
          <a:prstGeom prst="rect">
            <a:avLst/>
          </a:prstGeom>
        </p:spPr>
        <p:txBody>
          <a:bodyPr wrap="square">
            <a:spAutoFit/>
          </a:bodyPr>
          <a:lstStyle/>
          <a:p>
            <a:pPr lvl="0" algn="just"/>
            <a:r>
              <a:rPr lang="en-US" sz="2800" b="1" dirty="0">
                <a:solidFill>
                  <a:prstClr val="black"/>
                </a:solidFill>
                <a:latin typeface="Times New Roman" panose="02020603050405020304" pitchFamily="18" charset="0"/>
                <a:cs typeface="Times New Roman" panose="02020603050405020304" pitchFamily="18" charset="0"/>
              </a:rPr>
              <a:t>1. </a:t>
            </a:r>
            <a:r>
              <a:rPr lang="en-US" sz="2800" b="1" dirty="0" err="1">
                <a:solidFill>
                  <a:prstClr val="black"/>
                </a:solidFill>
                <a:latin typeface="Times New Roman" panose="02020603050405020304" pitchFamily="18" charset="0"/>
                <a:cs typeface="Times New Roman" panose="02020603050405020304" pitchFamily="18" charset="0"/>
              </a:rPr>
              <a:t>Nêu</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những</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điều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kiện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để</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sử</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dụng</a:t>
            </a:r>
            <a:r>
              <a:rPr lang="en-US" sz="2800" b="1" dirty="0">
                <a:solidFill>
                  <a:srgbClr val="FF0000"/>
                </a:solidFill>
                <a:latin typeface="Times New Roman" panose="02020603050405020304" pitchFamily="18" charset="0"/>
                <a:cs typeface="Times New Roman" panose="02020603050405020304" pitchFamily="18" charset="0"/>
              </a:rPr>
              <a:t> </a:t>
            </a:r>
            <a:r>
              <a:rPr lang="vi-VN" sz="2800" b="1" dirty="0">
                <a:solidFill>
                  <a:prstClr val="black"/>
                </a:solidFill>
                <a:latin typeface="Times New Roman" panose="02020603050405020304" pitchFamily="18" charset="0"/>
                <a:cs typeface="Times New Roman" panose="02020603050405020304" pitchFamily="18" charset="0"/>
              </a:rPr>
              <a:t>Google Maps</a:t>
            </a:r>
            <a:r>
              <a:rPr lang="en-US" sz="2800" b="1" dirty="0">
                <a:solidFill>
                  <a:prstClr val="black"/>
                </a:solidFill>
                <a:latin typeface="Times New Roman" panose="02020603050405020304" pitchFamily="18" charset="0"/>
                <a:cs typeface="Times New Roman" panose="02020603050405020304" pitchFamily="18" charset="0"/>
              </a:rPr>
              <a:t>?</a:t>
            </a:r>
            <a:endParaRPr lang="vi-VN" sz="2800" b="1" dirty="0">
              <a:solidFill>
                <a:prstClr val="black"/>
              </a:solidFill>
              <a:latin typeface="Times New Roman" panose="02020603050405020304" pitchFamily="18" charset="0"/>
              <a:cs typeface="Times New Roman" panose="02020603050405020304" pitchFamily="18" charset="0"/>
            </a:endParaRPr>
          </a:p>
          <a:p>
            <a:pPr lvl="0" algn="just"/>
            <a:endParaRPr lang="en-US" sz="2800" b="1" dirty="0">
              <a:solidFill>
                <a:prstClr val="black"/>
              </a:solidFill>
              <a:latin typeface="Times New Roman" panose="02020603050405020304" pitchFamily="18" charset="0"/>
              <a:cs typeface="Times New Roman" panose="02020603050405020304" pitchFamily="18" charset="0"/>
            </a:endParaRPr>
          </a:p>
          <a:p>
            <a:pPr lvl="0" algn="just"/>
            <a:r>
              <a:rPr lang="en-US" sz="2800" b="1" dirty="0">
                <a:solidFill>
                  <a:prstClr val="black"/>
                </a:solidFill>
                <a:latin typeface="Times New Roman" panose="02020603050405020304" pitchFamily="18" charset="0"/>
                <a:cs typeface="Times New Roman" panose="02020603050405020304" pitchFamily="18" charset="0"/>
              </a:rPr>
              <a:t>2. </a:t>
            </a:r>
            <a:r>
              <a:rPr lang="en-US" sz="2800" b="1" dirty="0" err="1">
                <a:solidFill>
                  <a:prstClr val="black"/>
                </a:solidFill>
                <a:latin typeface="Times New Roman" panose="02020603050405020304" pitchFamily="18" charset="0"/>
                <a:cs typeface="Times New Roman" panose="02020603050405020304" pitchFamily="18" charset="0"/>
              </a:rPr>
              <a:t>Nêu</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bước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tìm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đường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đi</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trên</a:t>
            </a:r>
            <a:r>
              <a:rPr lang="en-US" sz="2800" b="1" dirty="0">
                <a:solidFill>
                  <a:prstClr val="black"/>
                </a:solidFill>
                <a:latin typeface="Times New Roman" panose="02020603050405020304" pitchFamily="18" charset="0"/>
                <a:cs typeface="Times New Roman" panose="02020603050405020304" pitchFamily="18" charset="0"/>
              </a:rPr>
              <a:t> </a:t>
            </a:r>
            <a:r>
              <a:rPr lang="vi-VN" sz="2800" b="1" dirty="0">
                <a:solidFill>
                  <a:prstClr val="black"/>
                </a:solidFill>
                <a:latin typeface="Times New Roman" panose="02020603050405020304" pitchFamily="18" charset="0"/>
                <a:cs typeface="Times New Roman" panose="02020603050405020304" pitchFamily="18" charset="0"/>
              </a:rPr>
              <a:t>Google Maps</a:t>
            </a:r>
            <a:r>
              <a:rPr lang="en-US" sz="2800" b="1" dirty="0">
                <a:solidFill>
                  <a:prstClr val="black"/>
                </a:solidFill>
                <a:latin typeface="Times New Roman" panose="02020603050405020304" pitchFamily="18" charset="0"/>
                <a:cs typeface="Times New Roman" panose="02020603050405020304" pitchFamily="18" charset="0"/>
              </a:rPr>
              <a:t>?</a:t>
            </a:r>
            <a:endParaRPr lang="vi-VN" sz="28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25913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80A499-1640-4467-AF5E-36E8E90CE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2059" y="4412196"/>
            <a:ext cx="4705349" cy="26797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a:extLst>
              <a:ext uri="{FF2B5EF4-FFF2-40B4-BE49-F238E27FC236}">
                <a16:creationId xmlns:a16="http://schemas.microsoft.com/office/drawing/2014/main" id="{82D27A6E-DE15-447C-A23B-F9A9E1EA6D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4461" y="4369891"/>
            <a:ext cx="4745567" cy="150495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1">
            <a:extLst>
              <a:ext uri="{FF2B5EF4-FFF2-40B4-BE49-F238E27FC236}">
                <a16:creationId xmlns:a16="http://schemas.microsoft.com/office/drawing/2014/main" id="{56DD7151-1755-41AA-8A18-3AB0F93155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7897" y="3866698"/>
            <a:ext cx="4766733"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a:extLst>
              <a:ext uri="{FF2B5EF4-FFF2-40B4-BE49-F238E27FC236}">
                <a16:creationId xmlns:a16="http://schemas.microsoft.com/office/drawing/2014/main" id="{39A98C56-134D-4F53-B6F3-A8EE15B839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353394">
            <a:off x="1713941" y="2206123"/>
            <a:ext cx="6024033" cy="282574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9">
            <a:extLst>
              <a:ext uri="{FF2B5EF4-FFF2-40B4-BE49-F238E27FC236}">
                <a16:creationId xmlns:a16="http://schemas.microsoft.com/office/drawing/2014/main" id="{A18D6C2A-D440-4117-99A8-014A26F22AB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4975"/>
          <a:stretch/>
        </p:blipFill>
        <p:spPr bwMode="auto">
          <a:xfrm>
            <a:off x="6650060" y="1255594"/>
            <a:ext cx="5463117" cy="288672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a:extLst>
              <a:ext uri="{FF2B5EF4-FFF2-40B4-BE49-F238E27FC236}">
                <a16:creationId xmlns:a16="http://schemas.microsoft.com/office/drawing/2014/main" id="{998A84E3-9F56-4837-94BA-22D6D9BB9CC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2390"/>
          <a:stretch/>
        </p:blipFill>
        <p:spPr bwMode="auto">
          <a:xfrm>
            <a:off x="6677356" y="1255594"/>
            <a:ext cx="5420784" cy="214741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7">
            <a:extLst>
              <a:ext uri="{FF2B5EF4-FFF2-40B4-BE49-F238E27FC236}">
                <a16:creationId xmlns:a16="http://schemas.microsoft.com/office/drawing/2014/main" id="{F69693B7-96C5-4B9D-A8DB-B2657FF90E6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31948" y="1040931"/>
            <a:ext cx="54102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a:extLst>
              <a:ext uri="{FF2B5EF4-FFF2-40B4-BE49-F238E27FC236}">
                <a16:creationId xmlns:a16="http://schemas.microsoft.com/office/drawing/2014/main" id="{3F7B17E2-DEC0-4852-811B-1134235959D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50653" y="0"/>
            <a:ext cx="5782291" cy="152611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
            <a:extLst>
              <a:ext uri="{FF2B5EF4-FFF2-40B4-BE49-F238E27FC236}">
                <a16:creationId xmlns:a16="http://schemas.microsoft.com/office/drawing/2014/main" id="{C79ABFA7-83CA-41A2-85BD-7CA64AC3CB0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31956" y="810952"/>
            <a:ext cx="5463116" cy="253365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a:extLst>
              <a:ext uri="{FF2B5EF4-FFF2-40B4-BE49-F238E27FC236}">
                <a16:creationId xmlns:a16="http://schemas.microsoft.com/office/drawing/2014/main" id="{06CFCDE3-2364-49A4-93E6-5023B25EAE1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916" y="2077777"/>
            <a:ext cx="3934884" cy="1858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84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ox(ou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left)">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left)">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left)">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Free Google Maps Flat Logo Icon - Available in SVG, PNG, EPS, AI &amp;amp; Icon  fonts">
            <a:extLst>
              <a:ext uri="{FF2B5EF4-FFF2-40B4-BE49-F238E27FC236}">
                <a16:creationId xmlns:a16="http://schemas.microsoft.com/office/drawing/2014/main" id="{31580B95-F86D-4E99-8FD7-36B2EF3E432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75844" y="1648983"/>
            <a:ext cx="632226" cy="632226"/>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Điện Thoại di động, Máy tính Biểu tượng gọi điện Thoại thiết kế Biểu tượng  - điện thoại thông minh png tải về - Miễn phí trong suốt đen png Tải về.">
            <a:extLst>
              <a:ext uri="{FF2B5EF4-FFF2-40B4-BE49-F238E27FC236}">
                <a16:creationId xmlns:a16="http://schemas.microsoft.com/office/drawing/2014/main" id="{B5A3CFF3-50DA-43B0-956D-D38AF444156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2128" b="97128" l="1111" r="97000">
                        <a14:foregroundMark x1="15889" y1="61915" x2="15889" y2="61915"/>
                        <a14:foregroundMark x1="14333" y1="56596" x2="39556" y2="32766"/>
                        <a14:foregroundMark x1="39556" y1="32766" x2="10778" y2="62872"/>
                        <a14:foregroundMark x1="10778" y1="62872" x2="10333" y2="73191"/>
                        <a14:foregroundMark x1="13333" y1="51489" x2="18556" y2="70213"/>
                        <a14:foregroundMark x1="18556" y1="70213" x2="26778" y2="81915"/>
                        <a14:foregroundMark x1="26778" y1="81915" x2="39444" y2="90426"/>
                        <a14:foregroundMark x1="44556" y1="93298" x2="58444" y2="90957"/>
                        <a14:foregroundMark x1="58444" y1="90957" x2="73889" y2="91596"/>
                        <a14:foregroundMark x1="73889" y1="91596" x2="81000" y2="93830"/>
                        <a14:foregroundMark x1="81000" y1="93830" x2="82444" y2="91702"/>
                        <a14:foregroundMark x1="93000" y1="80426" x2="76333" y2="79362"/>
                        <a14:foregroundMark x1="76333" y1="79362" x2="76333" y2="79362"/>
                        <a14:foregroundMark x1="90000" y1="65426" x2="90000" y2="65426"/>
                        <a14:foregroundMark x1="92111" y1="52553" x2="92111" y2="52553"/>
                        <a14:foregroundMark x1="94111" y1="41596" x2="94111" y2="41596"/>
                        <a14:foregroundMark x1="37111" y1="7553" x2="76667" y2="5745"/>
                        <a14:foregroundMark x1="76667" y1="5745" x2="81222" y2="5957"/>
                        <a14:foregroundMark x1="87222" y1="4894" x2="92333" y2="30957"/>
                        <a14:foregroundMark x1="24000" y1="35532" x2="11556" y2="42021"/>
                        <a14:foregroundMark x1="11556" y1="42021" x2="37556" y2="33404"/>
                        <a14:foregroundMark x1="37556" y1="33404" x2="24556" y2="43404"/>
                        <a14:foregroundMark x1="24556" y1="43404" x2="17667" y2="71064"/>
                        <a14:foregroundMark x1="17667" y1="71064" x2="25444" y2="76596"/>
                        <a14:foregroundMark x1="25444" y1="76596" x2="25111" y2="75851"/>
                        <a14:foregroundMark x1="51222" y1="21170" x2="42333" y2="24574"/>
                        <a14:foregroundMark x1="42333" y1="24574" x2="36444" y2="31170"/>
                        <a14:foregroundMark x1="36444" y1="31170" x2="31889" y2="31383"/>
                        <a14:foregroundMark x1="41111" y1="2234" x2="40889" y2="4681"/>
                        <a14:foregroundMark x1="37334" y1="13801" x2="38181" y2="17234"/>
                        <a14:foregroundMark x1="35556" y1="6596" x2="37227" y2="13369"/>
                        <a14:foregroundMark x1="36785" y1="19029" x2="34111" y2="17660"/>
                        <a14:foregroundMark x1="34556" y1="11915" x2="34556" y2="20319"/>
                        <a14:foregroundMark x1="37111" y1="91277" x2="44444" y2="89894"/>
                        <a14:foregroundMark x1="44444" y1="89894" x2="71111" y2="95532"/>
                        <a14:foregroundMark x1="71111" y1="95532" x2="81222" y2="94043"/>
                        <a14:foregroundMark x1="81222" y1="94043" x2="83111" y2="92872"/>
                        <a14:foregroundMark x1="90000" y1="84894" x2="81444" y2="93404"/>
                        <a14:foregroundMark x1="81444" y1="93404" x2="73444" y2="93936"/>
                        <a14:foregroundMark x1="73444" y1="93936" x2="73444" y2="93936"/>
                        <a14:foregroundMark x1="88444" y1="61170" x2="88444" y2="61170"/>
                        <a14:foregroundMark x1="88111" y1="63191" x2="88111" y2="63191"/>
                        <a14:foregroundMark x1="89111" y1="62128" x2="89111" y2="62128"/>
                        <a14:foregroundMark x1="89111" y1="62128" x2="89111" y2="62128"/>
                        <a14:foregroundMark x1="89111" y1="62128" x2="89111" y2="62128"/>
                        <a14:foregroundMark x1="89556" y1="54362" x2="89556" y2="54362"/>
                        <a14:foregroundMark x1="89556" y1="52872" x2="89556" y2="52872"/>
                        <a14:foregroundMark x1="90000" y1="52872" x2="91333" y2="52553"/>
                        <a14:foregroundMark x1="92556" y1="52340" x2="92556" y2="52340"/>
                        <a14:foregroundMark x1="92556" y1="51915" x2="92333" y2="51277"/>
                        <a14:foregroundMark x1="93000" y1="50851" x2="85333" y2="51489"/>
                        <a14:foregroundMark x1="85333" y1="51489" x2="88111" y2="50426"/>
                        <a14:foregroundMark x1="90889" y1="38723" x2="81222" y2="39362"/>
                        <a14:foregroundMark x1="81222" y1="39362" x2="81222" y2="39362"/>
                        <a14:foregroundMark x1="81000" y1="39362" x2="92333" y2="35745"/>
                        <a14:foregroundMark x1="95778" y1="65426" x2="85333" y2="65426"/>
                        <a14:foregroundMark x1="85333" y1="65426" x2="93778" y2="65000"/>
                        <a14:foregroundMark x1="93778" y1="65000" x2="93444" y2="64574"/>
                        <a14:foregroundMark x1="59556" y1="97234" x2="59556" y2="97234"/>
                        <a14:foregroundMark x1="97333" y1="76702" x2="85667" y2="75745"/>
                        <a14:foregroundMark x1="97333" y1="66277" x2="89667" y2="66702"/>
                        <a14:foregroundMark x1="89667" y1="66702" x2="85111" y2="65213"/>
                        <a14:foregroundMark x1="6222" y1="46596" x2="7667" y2="63617"/>
                        <a14:foregroundMark x1="7667" y1="63617" x2="7667" y2="63617"/>
                        <a14:foregroundMark x1="3889" y1="50000" x2="7556" y2="61170"/>
                        <a14:foregroundMark x1="7556" y1="61170" x2="6444" y2="57447"/>
                        <a14:foregroundMark x1="2778" y1="52766" x2="8000" y2="66170"/>
                        <a14:foregroundMark x1="8000" y1="66170" x2="1111" y2="59468"/>
                        <a14:foregroundMark x1="1111" y1="59468" x2="1111" y2="59468"/>
                        <a14:backgroundMark x1="76444" y1="23830" x2="67333" y2="37872"/>
                        <a14:backgroundMark x1="67333" y1="37872" x2="55222" y2="47872"/>
                        <a14:backgroundMark x1="55222" y1="47872" x2="53111" y2="54362"/>
                        <a14:backgroundMark x1="71333" y1="39149" x2="66778" y2="66170"/>
                        <a14:backgroundMark x1="66778" y1="66170" x2="63667" y2="58617"/>
                        <a14:backgroundMark x1="41111" y1="13936" x2="47111" y2="14362"/>
                        <a14:backgroundMark x1="39444" y1="14149" x2="38333" y2="14787"/>
                        <a14:backgroundMark x1="43111" y1="15957" x2="37889" y2="15000"/>
                        <a14:backgroundMark x1="37889" y1="20106" x2="37889" y2="20106"/>
                        <a14:backgroundMark x1="37889" y1="18511" x2="38778" y2="20106"/>
                        <a14:backgroundMark x1="38111" y1="17447" x2="36889" y2="13723"/>
                      </a14:backgroundRemoval>
                    </a14:imgEffect>
                  </a14:imgLayer>
                </a14:imgProps>
              </a:ext>
              <a:ext uri="{28A0092B-C50C-407E-A947-70E740481C1C}">
                <a14:useLocalDpi xmlns:a14="http://schemas.microsoft.com/office/drawing/2010/main" val="0"/>
              </a:ext>
            </a:extLst>
          </a:blip>
          <a:srcRect/>
          <a:stretch>
            <a:fillRect/>
          </a:stretch>
        </p:blipFill>
        <p:spPr bwMode="auto">
          <a:xfrm>
            <a:off x="5445907" y="1493395"/>
            <a:ext cx="1832780" cy="1914316"/>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979D3E40-4A8B-4C1D-AAAB-4D1799A3E203}"/>
              </a:ext>
            </a:extLst>
          </p:cNvPr>
          <p:cNvSpPr txBox="1"/>
          <p:nvPr/>
        </p:nvSpPr>
        <p:spPr>
          <a:xfrm>
            <a:off x="77472" y="1463675"/>
            <a:ext cx="5263730" cy="5381284"/>
          </a:xfrm>
          <a:prstGeom prst="rect">
            <a:avLst/>
          </a:prstGeom>
          <a:solidFill>
            <a:schemeClr val="accent2">
              <a:lumMod val="20000"/>
              <a:lumOff val="80000"/>
            </a:schemeClr>
          </a:solidFill>
          <a:ln>
            <a:solidFill>
              <a:schemeClr val="tx1"/>
            </a:solidFill>
            <a:prstDash val="sysDot"/>
          </a:ln>
        </p:spPr>
        <p:txBody>
          <a:bodyPr wrap="square">
            <a:spAutoFit/>
          </a:bodyPr>
          <a:lstStyle/>
          <a:p>
            <a:pPr algn="just"/>
            <a:r>
              <a:rPr lang="en-US" sz="2800" b="1" dirty="0">
                <a:solidFill>
                  <a:srgbClr val="C00000"/>
                </a:solidFill>
                <a:latin typeface="#9Slide03 SVN-PF Din Text Pro C" panose="02000506020000020004" pitchFamily="2" charset="0"/>
              </a:rPr>
              <a:t>+ </a:t>
            </a:r>
            <a:r>
              <a:rPr lang="en-US" sz="2400" b="1" dirty="0" err="1">
                <a:solidFill>
                  <a:srgbClr val="C00000"/>
                </a:solidFill>
                <a:latin typeface="Times New Roman" panose="02020603050405020304" pitchFamily="18" charset="0"/>
                <a:cs typeface="Times New Roman" panose="02020603050405020304" pitchFamily="18" charset="0"/>
              </a:rPr>
              <a:t>Bước</a:t>
            </a:r>
            <a:r>
              <a:rPr lang="en-US" sz="2400" b="1" dirty="0">
                <a:solidFill>
                  <a:srgbClr val="C00000"/>
                </a:solidFill>
                <a:latin typeface="Times New Roman" panose="02020603050405020304" pitchFamily="18" charset="0"/>
                <a:cs typeface="Times New Roman" panose="02020603050405020304" pitchFamily="18" charset="0"/>
              </a:rPr>
              <a:t> 1: </a:t>
            </a:r>
            <a:r>
              <a:rPr lang="en-US" sz="2400" b="1" dirty="0" err="1">
                <a:latin typeface="Times New Roman" panose="02020603050405020304" pitchFamily="18" charset="0"/>
                <a:cs typeface="Times New Roman" panose="02020603050405020304" pitchFamily="18" charset="0"/>
              </a:rPr>
              <a:t>Mở</a:t>
            </a:r>
            <a:r>
              <a:rPr lang="en-US" sz="2400" b="1" dirty="0">
                <a:latin typeface="Times New Roman" panose="02020603050405020304" pitchFamily="18" charset="0"/>
                <a:cs typeface="Times New Roman" panose="02020603050405020304" pitchFamily="18" charset="0"/>
              </a:rPr>
              <a:t> Google Maps </a:t>
            </a:r>
            <a:r>
              <a:rPr lang="en-US" sz="2400" b="1" dirty="0" err="1">
                <a:latin typeface="Times New Roman" panose="02020603050405020304" pitchFamily="18" charset="0"/>
                <a:cs typeface="Times New Roman" panose="02020603050405020304" pitchFamily="18" charset="0"/>
              </a:rPr>
              <a:t>trên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thiết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Google Maps </a:t>
            </a:r>
            <a:r>
              <a:rPr lang="en-US" sz="2400" dirty="0" err="1">
                <a:latin typeface="Times New Roman" panose="02020603050405020304" pitchFamily="18" charset="0"/>
                <a:cs typeface="Times New Roman" panose="02020603050405020304" pitchFamily="18" charset="0"/>
              </a:rPr>
              <a:t>sẽ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phía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hướng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Bắc</a:t>
            </a:r>
            <a:r>
              <a:rPr lang="en-US" sz="2400" dirty="0">
                <a:latin typeface="Times New Roman" panose="02020603050405020304" pitchFamily="18" charset="0"/>
                <a:cs typeface="Times New Roman" panose="02020603050405020304" pitchFamily="18" charset="0"/>
              </a:rPr>
              <a:t>.</a:t>
            </a:r>
          </a:p>
          <a:p>
            <a:pPr algn="just"/>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Bước</a:t>
            </a:r>
            <a:r>
              <a:rPr lang="en-US" sz="2400" b="1" dirty="0">
                <a:solidFill>
                  <a:srgbClr val="C00000"/>
                </a:solidFill>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ta </a:t>
            </a:r>
            <a:r>
              <a:rPr lang="en-US" sz="2400" b="1" dirty="0" err="1">
                <a:latin typeface="Times New Roman" panose="02020603050405020304" pitchFamily="18" charset="0"/>
                <a:cs typeface="Times New Roman" panose="02020603050405020304" pitchFamily="18" charset="0"/>
              </a:rPr>
              <a:t>nhập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địa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điểm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vào</a:t>
            </a:r>
            <a:r>
              <a:rPr lang="en-US" sz="2400" b="1" dirty="0">
                <a:latin typeface="Times New Roman" panose="02020603050405020304" pitchFamily="18" charset="0"/>
                <a:cs typeface="Times New Roman" panose="02020603050405020304" pitchFamily="18" charset="0"/>
              </a:rPr>
              <a:t> ô </a:t>
            </a:r>
            <a:r>
              <a:rPr lang="en-US" sz="2400" b="1" dirty="0" err="1">
                <a:latin typeface="Times New Roman" panose="02020603050405020304" pitchFamily="18" charset="0"/>
                <a:cs typeface="Times New Roman" panose="02020603050405020304" pitchFamily="18" charset="0"/>
              </a:rPr>
              <a:t>tìm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kiếm</a:t>
            </a:r>
            <a:r>
              <a:rPr lang="en-US" sz="2400" b="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Google Maps  </a:t>
            </a:r>
            <a:r>
              <a:rPr lang="en-US" sz="2400" dirty="0" err="1">
                <a:latin typeface="Times New Roman" panose="02020603050405020304" pitchFamily="18" charset="0"/>
                <a:cs typeface="Times New Roman" panose="02020603050405020304" pitchFamily="18" charset="0"/>
              </a:rPr>
              <a:t>sẽ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tròn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diện</a:t>
            </a:r>
            <a:r>
              <a:rPr lang="en-US" sz="2400" dirty="0">
                <a:latin typeface="Times New Roman" panose="02020603050405020304" pitchFamily="18" charset="0"/>
                <a:cs typeface="Times New Roman" panose="02020603050405020304" pitchFamily="18" charset="0"/>
              </a:rPr>
              <a:t>.</a:t>
            </a:r>
          </a:p>
          <a:p>
            <a:pPr algn="just"/>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Bước</a:t>
            </a:r>
            <a:r>
              <a:rPr lang="en-US" sz="2400" b="1" dirty="0">
                <a:solidFill>
                  <a:srgbClr val="C00000"/>
                </a:solidFill>
                <a:latin typeface="Times New Roman" panose="02020603050405020304" pitchFamily="18" charset="0"/>
                <a:cs typeface="Times New Roman" panose="02020603050405020304" pitchFamily="18" charset="0"/>
              </a:rPr>
              <a:t> 3: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ta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tên</a:t>
            </a:r>
            <a:r>
              <a:rPr lang="en-US" sz="2400" b="1" dirty="0">
                <a:latin typeface="Times New Roman" panose="02020603050405020304" pitchFamily="18" charset="0"/>
                <a:cs typeface="Times New Roman" panose="02020603050405020304" pitchFamily="18" charset="0"/>
              </a:rPr>
              <a:t> 2 </a:t>
            </a:r>
            <a:r>
              <a:rPr lang="en-US" sz="2400" b="1" dirty="0" err="1">
                <a:latin typeface="Times New Roman" panose="02020603050405020304" pitchFamily="18" charset="0"/>
                <a:cs typeface="Times New Roman" panose="02020603050405020304" pitchFamily="18" charset="0"/>
              </a:rPr>
              <a:t>địa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điểm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vào</a:t>
            </a:r>
            <a:r>
              <a:rPr lang="en-US" sz="2400" b="1" dirty="0">
                <a:latin typeface="Times New Roman" panose="02020603050405020304" pitchFamily="18" charset="0"/>
                <a:cs typeface="Times New Roman" panose="02020603050405020304" pitchFamily="18" charset="0"/>
              </a:rPr>
              <a:t> ô </a:t>
            </a:r>
            <a:r>
              <a:rPr lang="en-US" sz="2400" b="1" dirty="0" err="1">
                <a:latin typeface="Times New Roman" panose="02020603050405020304" pitchFamily="18" charset="0"/>
                <a:cs typeface="Times New Roman" panose="02020603050405020304" pitchFamily="18" charset="0"/>
              </a:rPr>
              <a:t>nơi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Google Maps </a:t>
            </a:r>
            <a:r>
              <a:rPr lang="en-US" sz="2400" dirty="0" err="1">
                <a:latin typeface="Times New Roman" panose="02020603050405020304" pitchFamily="18" charset="0"/>
                <a:cs typeface="Times New Roman" panose="02020603050405020304" pitchFamily="18" charset="0"/>
              </a:rPr>
              <a:t>sẽ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đưa</a:t>
            </a:r>
            <a:r>
              <a:rPr lang="en-US" sz="2400" dirty="0">
                <a:latin typeface="Times New Roman" panose="02020603050405020304" pitchFamily="18" charset="0"/>
                <a:cs typeface="Times New Roman" panose="02020603050405020304" pitchFamily="18" charset="0"/>
              </a:rPr>
              <a:t> ra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bao </a:t>
            </a:r>
            <a:r>
              <a:rPr lang="en-US" sz="2400" dirty="0" err="1">
                <a:latin typeface="Times New Roman" panose="02020603050405020304" pitchFamily="18" charset="0"/>
                <a:cs typeface="Times New Roman" panose="02020603050405020304" pitchFamily="18" charset="0"/>
              </a:rPr>
              <a:t>gồm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hướng</a:t>
            </a:r>
            <a:r>
              <a:rPr lang="en-US" sz="2400" dirty="0">
                <a:latin typeface="Times New Roman" panose="02020603050405020304" pitchFamily="18" charset="0"/>
                <a:cs typeface="Times New Roman" panose="02020603050405020304" pitchFamily="18" charset="0"/>
              </a:rPr>
              <a:t> di </a:t>
            </a:r>
            <a:r>
              <a:rPr lang="en-US" sz="2400" dirty="0" err="1">
                <a:latin typeface="Times New Roman" panose="02020603050405020304" pitchFamily="18" charset="0"/>
                <a:cs typeface="Times New Roman" panose="02020603050405020304" pitchFamily="18" charset="0"/>
              </a:rPr>
              <a:t>chuyển</a:t>
            </a:r>
            <a:r>
              <a:rPr lang="en-US" sz="2400" dirty="0">
                <a:latin typeface="Times New Roman" panose="02020603050405020304" pitchFamily="18" charset="0"/>
                <a:cs typeface="Times New Roman" panose="02020603050405020304" pitchFamily="18" charset="0"/>
              </a:rPr>
              <a:t>,…</a:t>
            </a:r>
          </a:p>
        </p:txBody>
      </p:sp>
      <p:pic>
        <p:nvPicPr>
          <p:cNvPr id="4" name="Picture 3" descr="Graphical user interface, text, application&#10;&#10;Description automatically generated">
            <a:extLst>
              <a:ext uri="{FF2B5EF4-FFF2-40B4-BE49-F238E27FC236}">
                <a16:creationId xmlns:a16="http://schemas.microsoft.com/office/drawing/2014/main" id="{F4E82E70-13A5-43DA-8CB8-BAD38D6F31BD}"/>
              </a:ext>
            </a:extLst>
          </p:cNvPr>
          <p:cNvPicPr>
            <a:picLocks noChangeAspect="1"/>
          </p:cNvPicPr>
          <p:nvPr/>
        </p:nvPicPr>
        <p:blipFill rotWithShape="1">
          <a:blip r:embed="rId5"/>
          <a:srcRect t="12663"/>
          <a:stretch/>
        </p:blipFill>
        <p:spPr>
          <a:xfrm>
            <a:off x="7502890" y="1056347"/>
            <a:ext cx="4171687" cy="1394206"/>
          </a:xfrm>
          <a:prstGeom prst="rect">
            <a:avLst/>
          </a:prstGeom>
        </p:spPr>
      </p:pic>
      <p:pic>
        <p:nvPicPr>
          <p:cNvPr id="15" name="Picture 14" descr="Map&#10;&#10;Description automatically generated">
            <a:extLst>
              <a:ext uri="{FF2B5EF4-FFF2-40B4-BE49-F238E27FC236}">
                <a16:creationId xmlns:a16="http://schemas.microsoft.com/office/drawing/2014/main" id="{7B39D785-C822-483B-98BF-C7052FBCA93A}"/>
              </a:ext>
            </a:extLst>
          </p:cNvPr>
          <p:cNvPicPr>
            <a:picLocks noChangeAspect="1"/>
          </p:cNvPicPr>
          <p:nvPr/>
        </p:nvPicPr>
        <p:blipFill>
          <a:blip r:embed="rId6"/>
          <a:stretch>
            <a:fillRect/>
          </a:stretch>
        </p:blipFill>
        <p:spPr>
          <a:xfrm>
            <a:off x="7502889" y="2450552"/>
            <a:ext cx="4171687" cy="4394405"/>
          </a:xfrm>
          <a:prstGeom prst="rect">
            <a:avLst/>
          </a:prstGeom>
        </p:spPr>
      </p:pic>
      <p:sp>
        <p:nvSpPr>
          <p:cNvPr id="27" name="TextBox 26">
            <a:extLst>
              <a:ext uri="{FF2B5EF4-FFF2-40B4-BE49-F238E27FC236}">
                <a16:creationId xmlns:a16="http://schemas.microsoft.com/office/drawing/2014/main" id="{1771EFCA-BBCB-40E2-A7E6-B2521D46E9D6}"/>
              </a:ext>
            </a:extLst>
          </p:cNvPr>
          <p:cNvSpPr txBox="1"/>
          <p:nvPr/>
        </p:nvSpPr>
        <p:spPr>
          <a:xfrm>
            <a:off x="10328791" y="1522617"/>
            <a:ext cx="1345786" cy="461665"/>
          </a:xfrm>
          <a:prstGeom prst="rect">
            <a:avLst/>
          </a:prstGeom>
          <a:solidFill>
            <a:schemeClr val="accent2">
              <a:lumMod val="20000"/>
              <a:lumOff val="80000"/>
            </a:schemeClr>
          </a:solidFill>
        </p:spPr>
        <p:txBody>
          <a:bodyPr wrap="square">
            <a:spAutoFit/>
          </a:bodyPr>
          <a:lstStyle/>
          <a:p>
            <a:r>
              <a:rPr lang="en-US" sz="2400" dirty="0" err="1">
                <a:solidFill>
                  <a:srgbClr val="002060"/>
                </a:solidFill>
                <a:latin typeface="#9Slide03 SVN-PF Din Text Pro C" panose="02000506020000020004" pitchFamily="2" charset="0"/>
              </a:rPr>
              <a:t>Nơi</a:t>
            </a:r>
            <a:r>
              <a:rPr lang="en-US" sz="2400" dirty="0">
                <a:solidFill>
                  <a:srgbClr val="002060"/>
                </a:solidFill>
                <a:latin typeface="#9Slide03 SVN-PF Din Text Pro C" panose="02000506020000020004" pitchFamily="2" charset="0"/>
              </a:rPr>
              <a:t> </a:t>
            </a:r>
            <a:r>
              <a:rPr lang="en-US" sz="2400" dirty="0" err="1">
                <a:solidFill>
                  <a:srgbClr val="002060"/>
                </a:solidFill>
                <a:latin typeface="#9Slide03 SVN-PF Din Text Pro C" panose="02000506020000020004" pitchFamily="2" charset="0"/>
              </a:rPr>
              <a:t>đi</a:t>
            </a:r>
            <a:endParaRPr lang="en-US" sz="2400" dirty="0">
              <a:solidFill>
                <a:srgbClr val="002060"/>
              </a:solidFill>
            </a:endParaRPr>
          </a:p>
        </p:txBody>
      </p:sp>
      <p:sp>
        <p:nvSpPr>
          <p:cNvPr id="28" name="TextBox 27">
            <a:extLst>
              <a:ext uri="{FF2B5EF4-FFF2-40B4-BE49-F238E27FC236}">
                <a16:creationId xmlns:a16="http://schemas.microsoft.com/office/drawing/2014/main" id="{01E9C66C-D76C-4BBD-94C8-8D9D16A446FB}"/>
              </a:ext>
            </a:extLst>
          </p:cNvPr>
          <p:cNvSpPr txBox="1"/>
          <p:nvPr/>
        </p:nvSpPr>
        <p:spPr>
          <a:xfrm>
            <a:off x="10328791" y="948022"/>
            <a:ext cx="1345786" cy="461665"/>
          </a:xfrm>
          <a:prstGeom prst="rect">
            <a:avLst/>
          </a:prstGeom>
          <a:solidFill>
            <a:schemeClr val="accent2">
              <a:lumMod val="20000"/>
              <a:lumOff val="80000"/>
            </a:schemeClr>
          </a:solidFill>
        </p:spPr>
        <p:txBody>
          <a:bodyPr wrap="square">
            <a:spAutoFit/>
          </a:bodyPr>
          <a:lstStyle/>
          <a:p>
            <a:r>
              <a:rPr lang="en-US" sz="2400" dirty="0" err="1">
                <a:solidFill>
                  <a:srgbClr val="002060"/>
                </a:solidFill>
                <a:latin typeface="#9Slide03 SVN-PF Din Text Pro C" panose="02000506020000020004" pitchFamily="2" charset="0"/>
              </a:rPr>
              <a:t>Nơi</a:t>
            </a:r>
            <a:r>
              <a:rPr lang="en-US" sz="2400" dirty="0">
                <a:solidFill>
                  <a:srgbClr val="002060"/>
                </a:solidFill>
                <a:latin typeface="#9Slide03 SVN-PF Din Text Pro C" panose="02000506020000020004" pitchFamily="2" charset="0"/>
              </a:rPr>
              <a:t> </a:t>
            </a:r>
            <a:r>
              <a:rPr lang="en-US" sz="2400" dirty="0" err="1">
                <a:solidFill>
                  <a:srgbClr val="002060"/>
                </a:solidFill>
                <a:latin typeface="#9Slide03 SVN-PF Din Text Pro C" panose="02000506020000020004" pitchFamily="2" charset="0"/>
              </a:rPr>
              <a:t>đến</a:t>
            </a:r>
            <a:endParaRPr lang="en-US" sz="2400" dirty="0">
              <a:solidFill>
                <a:srgbClr val="002060"/>
              </a:solidFill>
            </a:endParaRPr>
          </a:p>
        </p:txBody>
      </p:sp>
      <p:sp>
        <p:nvSpPr>
          <p:cNvPr id="11" name="TextBox 13">
            <a:extLst>
              <a:ext uri="{FF2B5EF4-FFF2-40B4-BE49-F238E27FC236}">
                <a16:creationId xmlns:a16="http://schemas.microsoft.com/office/drawing/2014/main" id="{BB6B949D-7212-3E2A-1B93-0AB9D34F355F}"/>
              </a:ext>
            </a:extLst>
          </p:cNvPr>
          <p:cNvSpPr txBox="1"/>
          <p:nvPr/>
        </p:nvSpPr>
        <p:spPr>
          <a:xfrm>
            <a:off x="77472" y="74505"/>
            <a:ext cx="6331708" cy="584775"/>
          </a:xfrm>
          <a:prstGeom prst="rect">
            <a:avLst/>
          </a:prstGeom>
          <a:noFill/>
        </p:spPr>
        <p:txBody>
          <a:bodyPr wrap="square">
            <a:spAutoFit/>
          </a:bodyPr>
          <a:lstStyle/>
          <a:p>
            <a:r>
              <a:rPr lang="en-US" sz="3200" b="1" dirty="0">
                <a:solidFill>
                  <a:schemeClr val="accent6">
                    <a:lumMod val="75000"/>
                  </a:schemeClr>
                </a:solidFill>
                <a:latin typeface="Times New Roman" panose="02020603050405020304" pitchFamily="18" charset="0"/>
                <a:cs typeface="Times New Roman" panose="02020603050405020304" pitchFamily="18" charset="0"/>
              </a:rPr>
              <a:t>b.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Tìm</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đường</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đi</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trên</a:t>
            </a:r>
            <a:r>
              <a:rPr lang="en-US" sz="3200" b="1" dirty="0">
                <a:solidFill>
                  <a:schemeClr val="accent6">
                    <a:lumMod val="75000"/>
                  </a:schemeClr>
                </a:solidFill>
                <a:latin typeface="Times New Roman" panose="02020603050405020304" pitchFamily="18" charset="0"/>
                <a:cs typeface="Times New Roman" panose="02020603050405020304" pitchFamily="18" charset="0"/>
              </a:rPr>
              <a:t> Google Map</a:t>
            </a:r>
          </a:p>
        </p:txBody>
      </p:sp>
      <p:grpSp>
        <p:nvGrpSpPr>
          <p:cNvPr id="10" name="Nhóm 9">
            <a:extLst>
              <a:ext uri="{FF2B5EF4-FFF2-40B4-BE49-F238E27FC236}">
                <a16:creationId xmlns:a16="http://schemas.microsoft.com/office/drawing/2014/main" id="{C0D758E5-DAB3-8B3A-3623-4EDF347C15B2}"/>
              </a:ext>
            </a:extLst>
          </p:cNvPr>
          <p:cNvGrpSpPr/>
          <p:nvPr/>
        </p:nvGrpSpPr>
        <p:grpSpPr>
          <a:xfrm>
            <a:off x="884905" y="753172"/>
            <a:ext cx="3382242" cy="646331"/>
            <a:chOff x="951873" y="6293158"/>
            <a:chExt cx="3118067" cy="471997"/>
          </a:xfrm>
          <a:solidFill>
            <a:srgbClr val="FF0000"/>
          </a:solidFill>
        </p:grpSpPr>
        <p:pic>
          <p:nvPicPr>
            <p:cNvPr id="12" name="Picture 2" descr="Assessments - Writing | NAEP">
              <a:extLst>
                <a:ext uri="{FF2B5EF4-FFF2-40B4-BE49-F238E27FC236}">
                  <a16:creationId xmlns:a16="http://schemas.microsoft.com/office/drawing/2014/main" id="{65392338-E502-1C6E-62FE-BD0F582569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00000" flipV="1">
              <a:off x="951873" y="6293158"/>
              <a:ext cx="572127" cy="471997"/>
            </a:xfrm>
            <a:prstGeom prst="rect">
              <a:avLst/>
            </a:prstGeom>
            <a:grpFill/>
          </p:spPr>
        </p:pic>
        <p:sp>
          <p:nvSpPr>
            <p:cNvPr id="13" name="Subtitle 2">
              <a:extLst>
                <a:ext uri="{FF2B5EF4-FFF2-40B4-BE49-F238E27FC236}">
                  <a16:creationId xmlns:a16="http://schemas.microsoft.com/office/drawing/2014/main" id="{33AE1AA6-11AD-A69D-C21D-139E8958EEEC}"/>
                </a:ext>
              </a:extLst>
            </p:cNvPr>
            <p:cNvSpPr txBox="1">
              <a:spLocks/>
            </p:cNvSpPr>
            <p:nvPr/>
          </p:nvSpPr>
          <p:spPr>
            <a:xfrm>
              <a:off x="1497362" y="6316848"/>
              <a:ext cx="2572578" cy="390298"/>
            </a:xfrm>
            <a:prstGeom prst="rect">
              <a:avLst/>
            </a:prstGeom>
            <a:grpFill/>
            <a:ln>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b="1" dirty="0" err="1">
                  <a:solidFill>
                    <a:schemeClr val="bg1"/>
                  </a:solidFill>
                  <a:latin typeface="Times New Roman" panose="02020603050405020304" pitchFamily="18" charset="0"/>
                  <a:cs typeface="Times New Roman" panose="02020603050405020304" pitchFamily="18" charset="0"/>
                </a:rPr>
                <a:t>Em</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cần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ghi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nhớ</a:t>
              </a:r>
              <a:r>
                <a:rPr lang="en-US" sz="2800" b="1" dirty="0">
                  <a:solidFill>
                    <a:schemeClr val="bg1"/>
                  </a:solidFill>
                  <a:latin typeface="Times New Roman" panose="02020603050405020304" pitchFamily="18" charset="0"/>
                  <a:cs typeface="Times New Roman" panose="02020603050405020304" pitchFamily="18" charset="0"/>
                </a:rPr>
                <a:t> </a:t>
              </a:r>
            </a:p>
          </p:txBody>
        </p:sp>
      </p:grpSp>
    </p:spTree>
    <p:extLst>
      <p:ext uri="{BB962C8B-B14F-4D97-AF65-F5344CB8AC3E}">
        <p14:creationId xmlns:p14="http://schemas.microsoft.com/office/powerpoint/2010/main" val="33249671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86499" y="96982"/>
            <a:ext cx="5212773" cy="642850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96982"/>
            <a:ext cx="4953000" cy="6400800"/>
          </a:xfrm>
          <a:prstGeom prst="rect">
            <a:avLst/>
          </a:prstGeom>
        </p:spPr>
      </p:pic>
    </p:spTree>
    <p:extLst>
      <p:ext uri="{BB962C8B-B14F-4D97-AF65-F5344CB8AC3E}">
        <p14:creationId xmlns:p14="http://schemas.microsoft.com/office/powerpoint/2010/main" val="35435348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655" y="90055"/>
            <a:ext cx="4738253" cy="671252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3753" y="152400"/>
            <a:ext cx="4485411" cy="6594764"/>
          </a:xfrm>
          <a:prstGeom prst="rect">
            <a:avLst/>
          </a:prstGeom>
        </p:spPr>
      </p:pic>
    </p:spTree>
    <p:extLst>
      <p:ext uri="{BB962C8B-B14F-4D97-AF65-F5344CB8AC3E}">
        <p14:creationId xmlns:p14="http://schemas.microsoft.com/office/powerpoint/2010/main" val="25989571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55" y="0"/>
            <a:ext cx="5985163" cy="68580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3090" y="0"/>
            <a:ext cx="5818909" cy="6858000"/>
          </a:xfrm>
          <a:prstGeom prst="rect">
            <a:avLst/>
          </a:prstGeom>
        </p:spPr>
      </p:pic>
    </p:spTree>
    <p:extLst>
      <p:ext uri="{BB962C8B-B14F-4D97-AF65-F5344CB8AC3E}">
        <p14:creationId xmlns:p14="http://schemas.microsoft.com/office/powerpoint/2010/main" val="669378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3964"/>
            <a:ext cx="6068290" cy="666403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6218" y="0"/>
            <a:ext cx="5735782" cy="6858000"/>
          </a:xfrm>
          <a:prstGeom prst="rect">
            <a:avLst/>
          </a:prstGeom>
        </p:spPr>
      </p:pic>
    </p:spTree>
    <p:extLst>
      <p:ext uri="{BB962C8B-B14F-4D97-AF65-F5344CB8AC3E}">
        <p14:creationId xmlns:p14="http://schemas.microsoft.com/office/powerpoint/2010/main" val="28428005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ADB2376-A43E-4221-88BF-6D91E1FA0555}"/>
              </a:ext>
            </a:extLst>
          </p:cNvPr>
          <p:cNvGrpSpPr/>
          <p:nvPr/>
        </p:nvGrpSpPr>
        <p:grpSpPr>
          <a:xfrm>
            <a:off x="5158554" y="1416571"/>
            <a:ext cx="2859521" cy="5441429"/>
            <a:chOff x="333384" y="0"/>
            <a:chExt cx="3273905" cy="6840069"/>
          </a:xfrm>
        </p:grpSpPr>
        <p:pic>
          <p:nvPicPr>
            <p:cNvPr id="5" name="Picture 4" descr="Diagram&#10;&#10;Description automatically generated">
              <a:extLst>
                <a:ext uri="{FF2B5EF4-FFF2-40B4-BE49-F238E27FC236}">
                  <a16:creationId xmlns:a16="http://schemas.microsoft.com/office/drawing/2014/main" id="{ED6411AF-B16E-4674-BBF4-923E64822D23}"/>
                </a:ext>
              </a:extLst>
            </p:cNvPr>
            <p:cNvPicPr>
              <a:picLocks noChangeAspect="1"/>
            </p:cNvPicPr>
            <p:nvPr/>
          </p:nvPicPr>
          <p:blipFill>
            <a:blip r:embed="rId3"/>
            <a:stretch>
              <a:fillRect/>
            </a:stretch>
          </p:blipFill>
          <p:spPr>
            <a:xfrm>
              <a:off x="399240" y="0"/>
              <a:ext cx="3208049" cy="3737124"/>
            </a:xfrm>
            <a:prstGeom prst="rect">
              <a:avLst/>
            </a:prstGeom>
          </p:spPr>
        </p:pic>
        <p:pic>
          <p:nvPicPr>
            <p:cNvPr id="7" name="Picture 6" descr="Application&#10;&#10;Description automatically generated with medium confidence">
              <a:extLst>
                <a:ext uri="{FF2B5EF4-FFF2-40B4-BE49-F238E27FC236}">
                  <a16:creationId xmlns:a16="http://schemas.microsoft.com/office/drawing/2014/main" id="{F8D88908-2312-48E0-A4C5-A3B8CD7B4ECB}"/>
                </a:ext>
              </a:extLst>
            </p:cNvPr>
            <p:cNvPicPr>
              <a:picLocks noChangeAspect="1"/>
            </p:cNvPicPr>
            <p:nvPr/>
          </p:nvPicPr>
          <p:blipFill>
            <a:blip r:embed="rId4"/>
            <a:stretch>
              <a:fillRect/>
            </a:stretch>
          </p:blipFill>
          <p:spPr>
            <a:xfrm>
              <a:off x="333384" y="3737124"/>
              <a:ext cx="3273905" cy="3102945"/>
            </a:xfrm>
            <a:prstGeom prst="rect">
              <a:avLst/>
            </a:prstGeom>
          </p:spPr>
        </p:pic>
      </p:grpSp>
      <p:grpSp>
        <p:nvGrpSpPr>
          <p:cNvPr id="9" name="Group 8">
            <a:extLst>
              <a:ext uri="{FF2B5EF4-FFF2-40B4-BE49-F238E27FC236}">
                <a16:creationId xmlns:a16="http://schemas.microsoft.com/office/drawing/2014/main" id="{D49AD76A-B5D5-4815-9244-598F7A1BEB01}"/>
              </a:ext>
            </a:extLst>
          </p:cNvPr>
          <p:cNvGrpSpPr/>
          <p:nvPr/>
        </p:nvGrpSpPr>
        <p:grpSpPr>
          <a:xfrm>
            <a:off x="294970" y="1268175"/>
            <a:ext cx="4290822" cy="1920269"/>
            <a:chOff x="824866" y="1738435"/>
            <a:chExt cx="4249948" cy="3387878"/>
          </a:xfrm>
        </p:grpSpPr>
        <p:sp>
          <p:nvSpPr>
            <p:cNvPr id="10" name="Rectangle: Rounded Corners 9">
              <a:extLst>
                <a:ext uri="{FF2B5EF4-FFF2-40B4-BE49-F238E27FC236}">
                  <a16:creationId xmlns:a16="http://schemas.microsoft.com/office/drawing/2014/main" id="{A1C6ABB8-20A1-4207-AD01-386A308553B3}"/>
                </a:ext>
              </a:extLst>
            </p:cNvPr>
            <p:cNvSpPr/>
            <p:nvPr/>
          </p:nvSpPr>
          <p:spPr>
            <a:xfrm>
              <a:off x="824866" y="1738435"/>
              <a:ext cx="4089979" cy="3387878"/>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itchFamily="18" charset="0"/>
                <a:cs typeface="Times New Roman" pitchFamily="18" charset="0"/>
              </a:endParaRPr>
            </a:p>
          </p:txBody>
        </p:sp>
        <p:sp>
          <p:nvSpPr>
            <p:cNvPr id="11" name="Text Box 25">
              <a:extLst>
                <a:ext uri="{FF2B5EF4-FFF2-40B4-BE49-F238E27FC236}">
                  <a16:creationId xmlns:a16="http://schemas.microsoft.com/office/drawing/2014/main" id="{EF233797-21DD-45A9-B14E-47E820E23F1A}"/>
                </a:ext>
              </a:extLst>
            </p:cNvPr>
            <p:cNvSpPr txBox="1">
              <a:spLocks noChangeArrowheads="1"/>
            </p:cNvSpPr>
            <p:nvPr/>
          </p:nvSpPr>
          <p:spPr bwMode="auto">
            <a:xfrm>
              <a:off x="971893" y="2096484"/>
              <a:ext cx="4102921" cy="2769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dirty="0" err="1">
                  <a:latin typeface="Times New Roman" pitchFamily="18" charset="0"/>
                  <a:cs typeface="Times New Roman" pitchFamily="18" charset="0"/>
                </a:rPr>
                <a:t>Ghép</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các</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cột</a:t>
              </a:r>
              <a:r>
                <a:rPr lang="en-US" altLang="en-US" b="1" dirty="0">
                  <a:latin typeface="Times New Roman" pitchFamily="18" charset="0"/>
                  <a:cs typeface="Times New Roman" pitchFamily="18" charset="0"/>
                </a:rPr>
                <a:t> ở ô </a:t>
              </a:r>
              <a:r>
                <a:rPr lang="en-US" altLang="en-US" b="1" dirty="0" err="1">
                  <a:latin typeface="Times New Roman" pitchFamily="18" charset="0"/>
                  <a:cs typeface="Times New Roman" pitchFamily="18" charset="0"/>
                </a:rPr>
                <a:t>bên</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trái</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với</a:t>
              </a:r>
              <a:r>
                <a:rPr lang="en-US" altLang="en-US" b="1" dirty="0">
                  <a:latin typeface="Times New Roman" pitchFamily="18" charset="0"/>
                  <a:cs typeface="Times New Roman" pitchFamily="18" charset="0"/>
                </a:rPr>
                <a:t> ô </a:t>
              </a:r>
              <a:r>
                <a:rPr lang="en-US" altLang="en-US" b="1" dirty="0" err="1">
                  <a:latin typeface="Times New Roman" pitchFamily="18" charset="0"/>
                  <a:cs typeface="Times New Roman" pitchFamily="18" charset="0"/>
                </a:rPr>
                <a:t>bên</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phải</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sao</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cho</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đúng</a:t>
              </a:r>
              <a:r>
                <a:rPr lang="en-US" altLang="en-US" b="1" dirty="0">
                  <a:latin typeface="Times New Roman" pitchFamily="18" charset="0"/>
                  <a:cs typeface="Times New Roman" pitchFamily="18" charset="0"/>
                </a:rPr>
                <a:t>. </a:t>
              </a:r>
            </a:p>
          </p:txBody>
        </p:sp>
      </p:grpSp>
      <p:sp>
        <p:nvSpPr>
          <p:cNvPr id="13" name="TextBox 12">
            <a:extLst>
              <a:ext uri="{FF2B5EF4-FFF2-40B4-BE49-F238E27FC236}">
                <a16:creationId xmlns:a16="http://schemas.microsoft.com/office/drawing/2014/main" id="{11C29181-8074-4BE2-9E98-4F17AF864691}"/>
              </a:ext>
            </a:extLst>
          </p:cNvPr>
          <p:cNvSpPr txBox="1"/>
          <p:nvPr/>
        </p:nvSpPr>
        <p:spPr>
          <a:xfrm>
            <a:off x="6013681" y="1015622"/>
            <a:ext cx="1608942" cy="523220"/>
          </a:xfrm>
          <a:prstGeom prst="rect">
            <a:avLst/>
          </a:prstGeom>
          <a:noFill/>
        </p:spPr>
        <p:txBody>
          <a:bodyPr wrap="square">
            <a:spAutoFit/>
          </a:bodyPr>
          <a:lstStyle/>
          <a:p>
            <a:r>
              <a:rPr lang="en-US" sz="2800" b="1" dirty="0" err="1">
                <a:solidFill>
                  <a:srgbClr val="0000FF"/>
                </a:solidFill>
                <a:latin typeface="Times New Roman" pitchFamily="18" charset="0"/>
                <a:cs typeface="Times New Roman" pitchFamily="18" charset="0"/>
              </a:rPr>
              <a:t>Kí</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hiệu</a:t>
            </a:r>
            <a:endParaRPr lang="en-US" sz="2800" dirty="0">
              <a:solidFill>
                <a:srgbClr val="0000FF"/>
              </a:solidFill>
              <a:latin typeface="Times New Roman" pitchFamily="18" charset="0"/>
              <a:cs typeface="Times New Roman" pitchFamily="18" charset="0"/>
            </a:endParaRPr>
          </a:p>
        </p:txBody>
      </p:sp>
      <p:sp>
        <p:nvSpPr>
          <p:cNvPr id="14" name="TextBox 13">
            <a:extLst>
              <a:ext uri="{FF2B5EF4-FFF2-40B4-BE49-F238E27FC236}">
                <a16:creationId xmlns:a16="http://schemas.microsoft.com/office/drawing/2014/main" id="{83367708-E2F9-4290-85E1-048B8A8879E6}"/>
              </a:ext>
            </a:extLst>
          </p:cNvPr>
          <p:cNvSpPr txBox="1"/>
          <p:nvPr/>
        </p:nvSpPr>
        <p:spPr>
          <a:xfrm>
            <a:off x="9216516" y="1015622"/>
            <a:ext cx="2269011" cy="523220"/>
          </a:xfrm>
          <a:prstGeom prst="rect">
            <a:avLst/>
          </a:prstGeom>
          <a:noFill/>
        </p:spPr>
        <p:txBody>
          <a:bodyPr wrap="square">
            <a:spAutoFit/>
          </a:bodyPr>
          <a:lstStyle/>
          <a:p>
            <a:r>
              <a:rPr lang="en-US" sz="2800" b="1" dirty="0" err="1">
                <a:solidFill>
                  <a:srgbClr val="0000FF"/>
                </a:solidFill>
                <a:latin typeface="Times New Roman" pitchFamily="18" charset="0"/>
                <a:cs typeface="Times New Roman" pitchFamily="18" charset="0"/>
              </a:rPr>
              <a:t>Loại</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kí</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hiệu</a:t>
            </a:r>
            <a:endParaRPr lang="en-US" sz="2800" dirty="0">
              <a:solidFill>
                <a:srgbClr val="0000FF"/>
              </a:solidFill>
              <a:latin typeface="Times New Roman" pitchFamily="18" charset="0"/>
              <a:cs typeface="Times New Roman" pitchFamily="18" charset="0"/>
            </a:endParaRPr>
          </a:p>
        </p:txBody>
      </p:sp>
      <p:sp>
        <p:nvSpPr>
          <p:cNvPr id="15" name="Rectangle 14">
            <a:extLst>
              <a:ext uri="{FF2B5EF4-FFF2-40B4-BE49-F238E27FC236}">
                <a16:creationId xmlns:a16="http://schemas.microsoft.com/office/drawing/2014/main" id="{B909BAE5-49BE-4E54-B3F3-3575A92009CB}"/>
              </a:ext>
            </a:extLst>
          </p:cNvPr>
          <p:cNvSpPr/>
          <p:nvPr/>
        </p:nvSpPr>
        <p:spPr>
          <a:xfrm>
            <a:off x="1258996" y="142953"/>
            <a:ext cx="9509369" cy="523220"/>
          </a:xfrm>
          <a:prstGeom prst="rect">
            <a:avLst/>
          </a:prstGeom>
          <a:noFill/>
        </p:spPr>
        <p:txBody>
          <a:bodyPr wrap="square" lIns="91440" tIns="45720" rIns="91440" bIns="45720">
            <a:spAutoFit/>
          </a:bodyPr>
          <a:lstStyle/>
          <a:p>
            <a:pPr algn="ctr"/>
            <a:r>
              <a:rPr lang="en-US" sz="28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2800" b="1"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HOẠT ĐỘNG LUYỆN TẬP - VẬN DỤNG</a:t>
            </a:r>
            <a:endParaRPr lang="en-US" sz="2800" b="1" cap="none" spc="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16" name="Picture 4" descr="Máy tính Biểu tượng bài Tập về nhà thiết kế Biểu tượng Clip nghệ thuật -  những người khác png tải về - Miễn phí trong suốt Góc png Tải về.">
            <a:extLst>
              <a:ext uri="{FF2B5EF4-FFF2-40B4-BE49-F238E27FC236}">
                <a16:creationId xmlns:a16="http://schemas.microsoft.com/office/drawing/2014/main" id="{33EE8A36-7863-4A7C-9110-A21BDD987ED5}"/>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577" b="96731" l="10000" r="90000">
                        <a14:foregroundMark x1="50889" y1="96923" x2="51222" y2="96154"/>
                        <a14:foregroundMark x1="54667" y1="93846" x2="54667" y2="93846"/>
                        <a14:foregroundMark x1="60000" y1="7500" x2="60000" y2="7500"/>
                        <a14:foregroundMark x1="57778" y1="5385" x2="57778" y2="5385"/>
                        <a14:foregroundMark x1="53667" y1="577" x2="53667" y2="577"/>
                      </a14:backgroundRemoval>
                    </a14:imgEffect>
                  </a14:imgLayer>
                </a14:imgProps>
              </a:ext>
              <a:ext uri="{28A0092B-C50C-407E-A947-70E740481C1C}">
                <a14:useLocalDpi xmlns:a14="http://schemas.microsoft.com/office/drawing/2010/main" val="0"/>
              </a:ext>
            </a:extLst>
          </a:blip>
          <a:srcRect l="22048" r="19305" b="3621"/>
          <a:stretch/>
        </p:blipFill>
        <p:spPr bwMode="auto">
          <a:xfrm>
            <a:off x="2015645" y="66399"/>
            <a:ext cx="742005" cy="70453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Graphical user interface, text, website&#10;&#10;Description automatically generated">
            <a:extLst>
              <a:ext uri="{FF2B5EF4-FFF2-40B4-BE49-F238E27FC236}">
                <a16:creationId xmlns:a16="http://schemas.microsoft.com/office/drawing/2014/main" id="{A9D04247-D8FF-425A-84EC-86915FE67297}"/>
              </a:ext>
            </a:extLst>
          </p:cNvPr>
          <p:cNvPicPr>
            <a:picLocks noChangeAspect="1"/>
          </p:cNvPicPr>
          <p:nvPr/>
        </p:nvPicPr>
        <p:blipFill>
          <a:blip r:embed="rId7"/>
          <a:stretch>
            <a:fillRect/>
          </a:stretch>
        </p:blipFill>
        <p:spPr>
          <a:xfrm>
            <a:off x="8790643" y="1671121"/>
            <a:ext cx="3028950" cy="790575"/>
          </a:xfrm>
          <a:prstGeom prst="rect">
            <a:avLst/>
          </a:prstGeom>
        </p:spPr>
      </p:pic>
      <p:pic>
        <p:nvPicPr>
          <p:cNvPr id="22" name="Picture 21" descr="Text&#10;&#10;Description automatically generated with medium confidence">
            <a:extLst>
              <a:ext uri="{FF2B5EF4-FFF2-40B4-BE49-F238E27FC236}">
                <a16:creationId xmlns:a16="http://schemas.microsoft.com/office/drawing/2014/main" id="{88D85399-A57D-46D6-96C1-6124F4921098}"/>
              </a:ext>
            </a:extLst>
          </p:cNvPr>
          <p:cNvPicPr>
            <a:picLocks noChangeAspect="1"/>
          </p:cNvPicPr>
          <p:nvPr/>
        </p:nvPicPr>
        <p:blipFill>
          <a:blip r:embed="rId8"/>
          <a:stretch>
            <a:fillRect/>
          </a:stretch>
        </p:blipFill>
        <p:spPr>
          <a:xfrm>
            <a:off x="8790643" y="2525207"/>
            <a:ext cx="3028950" cy="717871"/>
          </a:xfrm>
          <a:prstGeom prst="rect">
            <a:avLst/>
          </a:prstGeom>
        </p:spPr>
      </p:pic>
      <p:pic>
        <p:nvPicPr>
          <p:cNvPr id="24" name="Picture 23" descr="Text&#10;&#10;Description automatically generated with medium confidence">
            <a:extLst>
              <a:ext uri="{FF2B5EF4-FFF2-40B4-BE49-F238E27FC236}">
                <a16:creationId xmlns:a16="http://schemas.microsoft.com/office/drawing/2014/main" id="{473A0A18-0689-4DB5-8FCD-0A41707F9618}"/>
              </a:ext>
            </a:extLst>
          </p:cNvPr>
          <p:cNvPicPr>
            <a:picLocks noChangeAspect="1"/>
          </p:cNvPicPr>
          <p:nvPr/>
        </p:nvPicPr>
        <p:blipFill>
          <a:blip r:embed="rId9"/>
          <a:stretch>
            <a:fillRect/>
          </a:stretch>
        </p:blipFill>
        <p:spPr>
          <a:xfrm>
            <a:off x="8836546" y="3306589"/>
            <a:ext cx="2885762" cy="698899"/>
          </a:xfrm>
          <a:prstGeom prst="rect">
            <a:avLst/>
          </a:prstGeom>
        </p:spPr>
      </p:pic>
      <p:cxnSp>
        <p:nvCxnSpPr>
          <p:cNvPr id="25" name="Straight Connector 24">
            <a:extLst>
              <a:ext uri="{FF2B5EF4-FFF2-40B4-BE49-F238E27FC236}">
                <a16:creationId xmlns:a16="http://schemas.microsoft.com/office/drawing/2014/main" id="{D7371F76-169B-4E83-8227-46B5C7FE5107}"/>
              </a:ext>
            </a:extLst>
          </p:cNvPr>
          <p:cNvCxnSpPr>
            <a:cxnSpLocks/>
          </p:cNvCxnSpPr>
          <p:nvPr/>
        </p:nvCxnSpPr>
        <p:spPr>
          <a:xfrm>
            <a:off x="4795886" y="893358"/>
            <a:ext cx="0" cy="5964642"/>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BA2814C-C9A3-4CE5-AD35-384EFBF6DA3D}"/>
              </a:ext>
            </a:extLst>
          </p:cNvPr>
          <p:cNvCxnSpPr>
            <a:cxnSpLocks/>
          </p:cNvCxnSpPr>
          <p:nvPr/>
        </p:nvCxnSpPr>
        <p:spPr>
          <a:xfrm flipV="1">
            <a:off x="0" y="815907"/>
            <a:ext cx="12192000" cy="122421"/>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3004DFA3-42AD-4E78-B7F9-4686B2D37F98}"/>
              </a:ext>
            </a:extLst>
          </p:cNvPr>
          <p:cNvGrpSpPr/>
          <p:nvPr/>
        </p:nvGrpSpPr>
        <p:grpSpPr>
          <a:xfrm>
            <a:off x="222806" y="4278080"/>
            <a:ext cx="3928081" cy="2491146"/>
            <a:chOff x="8100555" y="4278080"/>
            <a:chExt cx="3928081" cy="2491146"/>
          </a:xfrm>
        </p:grpSpPr>
        <p:sp>
          <p:nvSpPr>
            <p:cNvPr id="32" name="Diamond 31">
              <a:extLst>
                <a:ext uri="{FF2B5EF4-FFF2-40B4-BE49-F238E27FC236}">
                  <a16:creationId xmlns:a16="http://schemas.microsoft.com/office/drawing/2014/main" id="{29965DDC-7106-4B97-84CB-45A73344117F}"/>
                </a:ext>
              </a:extLst>
            </p:cNvPr>
            <p:cNvSpPr/>
            <p:nvPr/>
          </p:nvSpPr>
          <p:spPr>
            <a:xfrm>
              <a:off x="8100556" y="4389537"/>
              <a:ext cx="774931" cy="717126"/>
            </a:xfrm>
            <a:prstGeom prst="diamon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1</a:t>
              </a:r>
            </a:p>
          </p:txBody>
        </p:sp>
        <p:sp>
          <p:nvSpPr>
            <p:cNvPr id="33" name="Diamond 32">
              <a:extLst>
                <a:ext uri="{FF2B5EF4-FFF2-40B4-BE49-F238E27FC236}">
                  <a16:creationId xmlns:a16="http://schemas.microsoft.com/office/drawing/2014/main" id="{E61FE2EC-6741-43D2-9B37-BF1B9E89F1FB}"/>
                </a:ext>
              </a:extLst>
            </p:cNvPr>
            <p:cNvSpPr/>
            <p:nvPr/>
          </p:nvSpPr>
          <p:spPr>
            <a:xfrm>
              <a:off x="8100556" y="5196838"/>
              <a:ext cx="774931" cy="717126"/>
            </a:xfrm>
            <a:prstGeom prst="diamon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2</a:t>
              </a:r>
            </a:p>
          </p:txBody>
        </p:sp>
        <p:sp>
          <p:nvSpPr>
            <p:cNvPr id="34" name="Diamond 33">
              <a:extLst>
                <a:ext uri="{FF2B5EF4-FFF2-40B4-BE49-F238E27FC236}">
                  <a16:creationId xmlns:a16="http://schemas.microsoft.com/office/drawing/2014/main" id="{C72251E9-4466-47EC-BA63-A8463D782E6A}"/>
                </a:ext>
              </a:extLst>
            </p:cNvPr>
            <p:cNvSpPr/>
            <p:nvPr/>
          </p:nvSpPr>
          <p:spPr>
            <a:xfrm>
              <a:off x="8100555" y="6052100"/>
              <a:ext cx="774931" cy="717126"/>
            </a:xfrm>
            <a:prstGeom prst="diamon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3</a:t>
              </a:r>
            </a:p>
          </p:txBody>
        </p:sp>
        <p:sp>
          <p:nvSpPr>
            <p:cNvPr id="35" name="Rectangle: Rounded Corners 34">
              <a:extLst>
                <a:ext uri="{FF2B5EF4-FFF2-40B4-BE49-F238E27FC236}">
                  <a16:creationId xmlns:a16="http://schemas.microsoft.com/office/drawing/2014/main" id="{24ACAACD-49BC-49EE-8C9B-3AE18CFEC095}"/>
                </a:ext>
              </a:extLst>
            </p:cNvPr>
            <p:cNvSpPr/>
            <p:nvPr/>
          </p:nvSpPr>
          <p:spPr>
            <a:xfrm>
              <a:off x="8875486" y="4278080"/>
              <a:ext cx="3153150" cy="69889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Times New Roman" pitchFamily="18" charset="0"/>
                  <a:cs typeface="Times New Roman" pitchFamily="18" charset="0"/>
                </a:rPr>
                <a:t>(a), (b), (g), (h), (</a:t>
              </a:r>
              <a:r>
                <a:rPr lang="en-US" sz="2800" dirty="0" err="1">
                  <a:solidFill>
                    <a:srgbClr val="002060"/>
                  </a:solidFill>
                  <a:latin typeface="Times New Roman" pitchFamily="18" charset="0"/>
                  <a:cs typeface="Times New Roman" pitchFamily="18" charset="0"/>
                </a:rPr>
                <a:t>i</a:t>
              </a:r>
              <a:r>
                <a:rPr lang="en-US" sz="2800" dirty="0">
                  <a:solidFill>
                    <a:srgbClr val="002060"/>
                  </a:solidFill>
                  <a:latin typeface="Times New Roman" pitchFamily="18" charset="0"/>
                  <a:cs typeface="Times New Roman" pitchFamily="18" charset="0"/>
                </a:rPr>
                <a:t>), (k), (m)</a:t>
              </a:r>
            </a:p>
          </p:txBody>
        </p:sp>
        <p:sp>
          <p:nvSpPr>
            <p:cNvPr id="36" name="Rectangle: Rounded Corners 35">
              <a:extLst>
                <a:ext uri="{FF2B5EF4-FFF2-40B4-BE49-F238E27FC236}">
                  <a16:creationId xmlns:a16="http://schemas.microsoft.com/office/drawing/2014/main" id="{6F90F1A1-5F3F-4F1E-8FA9-845DECEAF4C0}"/>
                </a:ext>
              </a:extLst>
            </p:cNvPr>
            <p:cNvSpPr/>
            <p:nvPr/>
          </p:nvSpPr>
          <p:spPr>
            <a:xfrm>
              <a:off x="8854010" y="4976979"/>
              <a:ext cx="3153150" cy="69889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Times New Roman" pitchFamily="18" charset="0"/>
                  <a:cs typeface="Times New Roman" pitchFamily="18" charset="0"/>
                </a:rPr>
                <a:t>(c), (e)</a:t>
              </a:r>
            </a:p>
          </p:txBody>
        </p:sp>
        <p:sp>
          <p:nvSpPr>
            <p:cNvPr id="37" name="Rectangle: Rounded Corners 36">
              <a:extLst>
                <a:ext uri="{FF2B5EF4-FFF2-40B4-BE49-F238E27FC236}">
                  <a16:creationId xmlns:a16="http://schemas.microsoft.com/office/drawing/2014/main" id="{DC78AE55-5307-48FD-A8E8-5A16EDA43EC9}"/>
                </a:ext>
              </a:extLst>
            </p:cNvPr>
            <p:cNvSpPr/>
            <p:nvPr/>
          </p:nvSpPr>
          <p:spPr>
            <a:xfrm>
              <a:off x="8875486" y="5907061"/>
              <a:ext cx="3153150" cy="69889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Times New Roman" pitchFamily="18" charset="0"/>
                  <a:cs typeface="Times New Roman" pitchFamily="18" charset="0"/>
                </a:rPr>
                <a:t>(d), (l)</a:t>
              </a:r>
            </a:p>
          </p:txBody>
        </p:sp>
      </p:grpSp>
      <p:cxnSp>
        <p:nvCxnSpPr>
          <p:cNvPr id="41" name="Straight Connector 40">
            <a:extLst>
              <a:ext uri="{FF2B5EF4-FFF2-40B4-BE49-F238E27FC236}">
                <a16:creationId xmlns:a16="http://schemas.microsoft.com/office/drawing/2014/main" id="{7A9D01DA-F882-4E51-93D2-49B30240A48C}"/>
              </a:ext>
            </a:extLst>
          </p:cNvPr>
          <p:cNvCxnSpPr>
            <a:cxnSpLocks/>
          </p:cNvCxnSpPr>
          <p:nvPr/>
        </p:nvCxnSpPr>
        <p:spPr>
          <a:xfrm flipV="1">
            <a:off x="-1" y="4032373"/>
            <a:ext cx="4795887" cy="27317"/>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33574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barn(inVertical)">
                                      <p:cBhvr>
                                        <p:cTn id="10" dur="500"/>
                                        <p:tgtEl>
                                          <p:spTgt spid="4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barn(inVertical)">
                                      <p:cBhvr>
                                        <p:cTn id="1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0F7C08D5-4831-4859-B758-0337CDD632D8}"/>
              </a:ext>
            </a:extLst>
          </p:cNvPr>
          <p:cNvSpPr txBox="1"/>
          <p:nvPr/>
        </p:nvSpPr>
        <p:spPr>
          <a:xfrm>
            <a:off x="46720" y="6011201"/>
            <a:ext cx="7830324" cy="646331"/>
          </a:xfrm>
          <a:prstGeom prst="rect">
            <a:avLst/>
          </a:prstGeom>
          <a:noFill/>
        </p:spPr>
        <p:txBody>
          <a:bodyPr wrap="square">
            <a:spAutoFit/>
          </a:bodyPr>
          <a:lstStyle/>
          <a:p>
            <a:r>
              <a:rPr lang="en-US" dirty="0"/>
              <a:t>Link: </a:t>
            </a:r>
            <a:r>
              <a:rPr lang="en-US" dirty="0">
                <a:hlinkClick r:id="rId2"/>
              </a:rPr>
              <a:t>https://www.google.com/maps/@13.8365503,102.4008656,5.58z?hl=vi-VN</a:t>
            </a:r>
            <a:endParaRPr lang="en-US" dirty="0"/>
          </a:p>
          <a:p>
            <a:endParaRPr lang="en-US" dirty="0"/>
          </a:p>
        </p:txBody>
      </p:sp>
      <p:pic>
        <p:nvPicPr>
          <p:cNvPr id="3" name="Picture 2">
            <a:extLst>
              <a:ext uri="{FF2B5EF4-FFF2-40B4-BE49-F238E27FC236}">
                <a16:creationId xmlns:a16="http://schemas.microsoft.com/office/drawing/2014/main" id="{6BB95D83-0CA5-47A6-8EB7-537CA872B791}"/>
              </a:ext>
            </a:extLst>
          </p:cNvPr>
          <p:cNvPicPr>
            <a:picLocks noChangeAspect="1"/>
          </p:cNvPicPr>
          <p:nvPr/>
        </p:nvPicPr>
        <p:blipFill rotWithShape="1">
          <a:blip r:embed="rId3"/>
          <a:srcRect l="5214" t="6852" r="4463" b="3809"/>
          <a:stretch/>
        </p:blipFill>
        <p:spPr>
          <a:xfrm>
            <a:off x="808900" y="2741130"/>
            <a:ext cx="3097161" cy="3063436"/>
          </a:xfrm>
          <a:prstGeom prst="rect">
            <a:avLst/>
          </a:prstGeom>
        </p:spPr>
      </p:pic>
      <p:pic>
        <p:nvPicPr>
          <p:cNvPr id="1026" name="Picture 2" descr="DỰ ÁN ĐẤT NỀN GIÁ RẺ VEN SÔNG XÃ ĐẠI PHƯỚC | LH 0909.30.3838">
            <a:extLst>
              <a:ext uri="{FF2B5EF4-FFF2-40B4-BE49-F238E27FC236}">
                <a16:creationId xmlns:a16="http://schemas.microsoft.com/office/drawing/2014/main" id="{080614F9-4788-4E7A-9139-7723F9E070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578" t="-2641" r="6685" b="6042"/>
          <a:stretch/>
        </p:blipFill>
        <p:spPr bwMode="auto">
          <a:xfrm>
            <a:off x="4111108" y="2470387"/>
            <a:ext cx="3097162" cy="32468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ểu tượng ngôi nhà thiết kế Trang Biểu tượng - Ống Khói Phòng png tải về -  Miễn phí trong suốt Máy Tính Nền png Tải về.">
            <a:extLst>
              <a:ext uri="{FF2B5EF4-FFF2-40B4-BE49-F238E27FC236}">
                <a16:creationId xmlns:a16="http://schemas.microsoft.com/office/drawing/2014/main" id="{0D2CE36A-2545-40EF-891A-351F5C69CEFB}"/>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foregroundMark x1="72111" y1="12222" x2="72111" y2="12222"/>
                      </a14:backgroundRemoval>
                    </a14:imgEffect>
                  </a14:imgLayer>
                </a14:imgProps>
              </a:ext>
              <a:ext uri="{28A0092B-C50C-407E-A947-70E740481C1C}">
                <a14:useLocalDpi xmlns:a14="http://schemas.microsoft.com/office/drawing/2010/main" val="0"/>
              </a:ext>
            </a:extLst>
          </a:blip>
          <a:srcRect l="14228" t="8387" r="14804" b="14839"/>
          <a:stretch/>
        </p:blipFill>
        <p:spPr bwMode="auto">
          <a:xfrm>
            <a:off x="8082091" y="1279533"/>
            <a:ext cx="1552069" cy="1679056"/>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7CE191C8-D74E-4E1E-AD1E-A86B6940C1E3}"/>
              </a:ext>
            </a:extLst>
          </p:cNvPr>
          <p:cNvCxnSpPr/>
          <p:nvPr/>
        </p:nvCxnSpPr>
        <p:spPr>
          <a:xfrm>
            <a:off x="7877044" y="1035340"/>
            <a:ext cx="0" cy="5775462"/>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030" name="Picture 6" descr="Black car road icon Royalty Free Vector Image - VectorStock">
            <a:extLst>
              <a:ext uri="{FF2B5EF4-FFF2-40B4-BE49-F238E27FC236}">
                <a16:creationId xmlns:a16="http://schemas.microsoft.com/office/drawing/2014/main" id="{4A2CC87E-DEE2-4762-84DC-D2ADD72C5E44}"/>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000" b="90000" l="10000" r="93800">
                        <a14:foregroundMark x1="33000" y1="69074" x2="33700" y2="67963"/>
                        <a14:foregroundMark x1="36000" y1="65185" x2="33700" y2="59352"/>
                        <a14:foregroundMark x1="93800" y1="68426" x2="93800" y2="68426"/>
                      </a14:backgroundRemoval>
                    </a14:imgEffect>
                  </a14:imgLayer>
                </a14:imgProps>
              </a:ext>
              <a:ext uri="{28A0092B-C50C-407E-A947-70E740481C1C}">
                <a14:useLocalDpi xmlns:a14="http://schemas.microsoft.com/office/drawing/2010/main" val="0"/>
              </a:ext>
            </a:extLst>
          </a:blip>
          <a:srcRect l="6489" t="19927" r="4788" b="28387"/>
          <a:stretch/>
        </p:blipFill>
        <p:spPr bwMode="auto">
          <a:xfrm rot="489545">
            <a:off x="8514201" y="2920293"/>
            <a:ext cx="2933801" cy="184583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D73DD636-87A3-40F3-AAF0-CCCE8C217C3C}"/>
              </a:ext>
            </a:extLst>
          </p:cNvPr>
          <p:cNvPicPr>
            <a:picLocks noChangeAspect="1"/>
          </p:cNvPicPr>
          <p:nvPr/>
        </p:nvPicPr>
        <p:blipFill>
          <a:blip r:embed="rId9"/>
          <a:stretch>
            <a:fillRect/>
          </a:stretch>
        </p:blipFill>
        <p:spPr>
          <a:xfrm>
            <a:off x="9261987" y="4644698"/>
            <a:ext cx="2930013" cy="2200253"/>
          </a:xfrm>
          <a:prstGeom prst="rect">
            <a:avLst/>
          </a:prstGeom>
        </p:spPr>
      </p:pic>
      <p:sp>
        <p:nvSpPr>
          <p:cNvPr id="18" name="Rectangle 17">
            <a:extLst>
              <a:ext uri="{FF2B5EF4-FFF2-40B4-BE49-F238E27FC236}">
                <a16:creationId xmlns:a16="http://schemas.microsoft.com/office/drawing/2014/main" id="{2131EEF6-DD71-46F5-804F-D66CE0FBC00D}"/>
              </a:ext>
            </a:extLst>
          </p:cNvPr>
          <p:cNvSpPr/>
          <p:nvPr/>
        </p:nvSpPr>
        <p:spPr>
          <a:xfrm>
            <a:off x="977110" y="103824"/>
            <a:ext cx="10730208" cy="1015663"/>
          </a:xfrm>
          <a:prstGeom prst="rect">
            <a:avLst/>
          </a:prstGeom>
          <a:noFill/>
        </p:spPr>
        <p:txBody>
          <a:bodyPr wrap="square" lIns="91440" tIns="45720" rIns="91440" bIns="45720">
            <a:spAutoFit/>
          </a:bodyPr>
          <a:lstStyle/>
          <a:p>
            <a:pPr algn="ctr"/>
            <a:r>
              <a:rPr lang="en-US" sz="60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9Slide03 SVN-PF Din Text Pro C" panose="02000506020000020004" pitchFamily="2" charset="0"/>
              </a:rPr>
              <a:t>      </a:t>
            </a:r>
            <a:r>
              <a:rPr lang="en-US" sz="4000" b="1"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HOẠT ĐỘNG LUYỆN TẬP - VẬN DỤNG</a:t>
            </a:r>
            <a:endParaRPr lang="en-US" sz="4000" b="1" cap="none" spc="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19" name="Picture 4" descr="Máy tính Biểu tượng bài Tập về nhà thiết kế Biểu tượng Clip nghệ thuật -  những người khác png tải về - Miễn phí trong suốt Góc png Tải về.">
            <a:extLst>
              <a:ext uri="{FF2B5EF4-FFF2-40B4-BE49-F238E27FC236}">
                <a16:creationId xmlns:a16="http://schemas.microsoft.com/office/drawing/2014/main" id="{7BD5F62E-E0AA-43E4-858F-BCCB8F919040}"/>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577" b="96731" l="10000" r="90000">
                        <a14:foregroundMark x1="50889" y1="96923" x2="51222" y2="96154"/>
                        <a14:foregroundMark x1="54667" y1="93846" x2="54667" y2="93846"/>
                        <a14:foregroundMark x1="60000" y1="7500" x2="60000" y2="7500"/>
                        <a14:foregroundMark x1="57778" y1="5385" x2="57778" y2="5385"/>
                        <a14:foregroundMark x1="53667" y1="577" x2="53667" y2="577"/>
                      </a14:backgroundRemoval>
                    </a14:imgEffect>
                  </a14:imgLayer>
                </a14:imgProps>
              </a:ext>
              <a:ext uri="{28A0092B-C50C-407E-A947-70E740481C1C}">
                <a14:useLocalDpi xmlns:a14="http://schemas.microsoft.com/office/drawing/2010/main" val="0"/>
              </a:ext>
            </a:extLst>
          </a:blip>
          <a:srcRect l="22048" r="19305" b="3621"/>
          <a:stretch/>
        </p:blipFill>
        <p:spPr bwMode="auto">
          <a:xfrm>
            <a:off x="977110" y="48709"/>
            <a:ext cx="1179021" cy="111948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F08B89B3-37BA-40EC-83D9-362E06614ECF}"/>
              </a:ext>
            </a:extLst>
          </p:cNvPr>
          <p:cNvGrpSpPr/>
          <p:nvPr/>
        </p:nvGrpSpPr>
        <p:grpSpPr>
          <a:xfrm>
            <a:off x="728944" y="1358143"/>
            <a:ext cx="6921304" cy="1106027"/>
            <a:chOff x="411873" y="1102799"/>
            <a:chExt cx="6144511" cy="1106027"/>
          </a:xfrm>
        </p:grpSpPr>
        <p:sp>
          <p:nvSpPr>
            <p:cNvPr id="2" name="Rectangle: Rounded Corners 1">
              <a:extLst>
                <a:ext uri="{FF2B5EF4-FFF2-40B4-BE49-F238E27FC236}">
                  <a16:creationId xmlns:a16="http://schemas.microsoft.com/office/drawing/2014/main" id="{64735ACA-F0B4-47B6-8C00-B64C3FC41F07}"/>
                </a:ext>
              </a:extLst>
            </p:cNvPr>
            <p:cNvSpPr/>
            <p:nvPr/>
          </p:nvSpPr>
          <p:spPr>
            <a:xfrm>
              <a:off x="411873" y="1119487"/>
              <a:ext cx="6144511" cy="1089339"/>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Box 25">
              <a:extLst>
                <a:ext uri="{FF2B5EF4-FFF2-40B4-BE49-F238E27FC236}">
                  <a16:creationId xmlns:a16="http://schemas.microsoft.com/office/drawing/2014/main" id="{0ACF2F09-2AC8-499C-A2FD-718F12F4306E}"/>
                </a:ext>
              </a:extLst>
            </p:cNvPr>
            <p:cNvSpPr txBox="1">
              <a:spLocks noChangeArrowheads="1"/>
            </p:cNvSpPr>
            <p:nvPr/>
          </p:nvSpPr>
          <p:spPr bwMode="auto">
            <a:xfrm>
              <a:off x="744061" y="1102799"/>
              <a:ext cx="581232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400" dirty="0" err="1">
                  <a:latin typeface="Times New Roman" panose="02020603050405020304" pitchFamily="18" charset="0"/>
                  <a:cs typeface="Times New Roman" panose="02020603050405020304" pitchFamily="18" charset="0"/>
                </a:rPr>
                <a:t>Sử</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dụng</a:t>
              </a:r>
              <a:r>
                <a:rPr lang="en-US" altLang="en-US" sz="2400" dirty="0">
                  <a:latin typeface="Times New Roman" panose="02020603050405020304" pitchFamily="18" charset="0"/>
                  <a:cs typeface="Times New Roman" panose="02020603050405020304" pitchFamily="18" charset="0"/>
                </a:rPr>
                <a:t> Google map, </a:t>
              </a:r>
              <a:r>
                <a:rPr lang="en-US" altLang="en-US" sz="2400" dirty="0" err="1">
                  <a:latin typeface="Times New Roman" panose="02020603050405020304" pitchFamily="18" charset="0"/>
                  <a:cs typeface="Times New Roman" panose="02020603050405020304" pitchFamily="18" charset="0"/>
                </a:rPr>
                <a:t>tìm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quãng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đường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ngắn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nhất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từ</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trường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về</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em</a:t>
              </a:r>
              <a:r>
                <a:rPr lang="en-US" altLang="en-US" sz="2400" dirty="0">
                  <a:latin typeface="Times New Roman" panose="02020603050405020304" pitchFamily="18" charset="0"/>
                  <a:cs typeface="Times New Roman" panose="02020603050405020304" pitchFamily="18" charset="0"/>
                </a:rPr>
                <a:t>. Sau </a:t>
              </a:r>
              <a:r>
                <a:rPr lang="en-US" altLang="en-US" sz="2400" dirty="0" err="1">
                  <a:latin typeface="Times New Roman" panose="02020603050405020304" pitchFamily="18" charset="0"/>
                  <a:cs typeface="Times New Roman" panose="02020603050405020304" pitchFamily="18" charset="0"/>
                </a:rPr>
                <a:t>đó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mô</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tả</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cả</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lớp</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nghe</a:t>
              </a:r>
              <a:r>
                <a:rPr lang="en-US" altLang="en-US" sz="24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30544444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CE191C8-D74E-4E1E-AD1E-A86B6940C1E3}"/>
              </a:ext>
            </a:extLst>
          </p:cNvPr>
          <p:cNvCxnSpPr/>
          <p:nvPr/>
        </p:nvCxnSpPr>
        <p:spPr>
          <a:xfrm>
            <a:off x="8031789" y="1033343"/>
            <a:ext cx="0" cy="5775462"/>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2131EEF6-DD71-46F5-804F-D66CE0FBC00D}"/>
              </a:ext>
            </a:extLst>
          </p:cNvPr>
          <p:cNvSpPr/>
          <p:nvPr/>
        </p:nvSpPr>
        <p:spPr>
          <a:xfrm>
            <a:off x="1341315" y="-103251"/>
            <a:ext cx="9509369" cy="1015663"/>
          </a:xfrm>
          <a:prstGeom prst="rect">
            <a:avLst/>
          </a:prstGeom>
          <a:noFill/>
        </p:spPr>
        <p:txBody>
          <a:bodyPr wrap="square" lIns="91440" tIns="45720" rIns="91440" bIns="45720">
            <a:spAutoFit/>
          </a:bodyPr>
          <a:lstStyle/>
          <a:p>
            <a:pPr algn="ctr"/>
            <a:r>
              <a:rPr lang="en-US" sz="60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9Slide03 SVN-PF Din Text Pro C" panose="02000506020000020004" pitchFamily="2" charset="0"/>
              </a:rPr>
              <a:t>      </a:t>
            </a:r>
            <a:r>
              <a:rPr lang="en-US" sz="3200" b="1"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HOẠT ĐỘNG LUYỆN TẬP - VẬN DỤNG</a:t>
            </a:r>
            <a:endParaRPr lang="en-US" sz="3200" b="1" cap="none" spc="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19" name="Picture 4" descr="Máy tính Biểu tượng bài Tập về nhà thiết kế Biểu tượng Clip nghệ thuật -  những người khác png tải về - Miễn phí trong suốt Góc png Tải về.">
            <a:extLst>
              <a:ext uri="{FF2B5EF4-FFF2-40B4-BE49-F238E27FC236}">
                <a16:creationId xmlns:a16="http://schemas.microsoft.com/office/drawing/2014/main" id="{7BD5F62E-E0AA-43E4-858F-BCCB8F919040}"/>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77" b="96731" l="10000" r="90000">
                        <a14:foregroundMark x1="50889" y1="96923" x2="51222" y2="96154"/>
                        <a14:foregroundMark x1="54667" y1="93846" x2="54667" y2="93846"/>
                        <a14:foregroundMark x1="60000" y1="7500" x2="60000" y2="7500"/>
                        <a14:foregroundMark x1="57778" y1="5385" x2="57778" y2="5385"/>
                        <a14:foregroundMark x1="53667" y1="577" x2="53667" y2="577"/>
                      </a14:backgroundRemoval>
                    </a14:imgEffect>
                  </a14:imgLayer>
                </a14:imgProps>
              </a:ext>
              <a:ext uri="{28A0092B-C50C-407E-A947-70E740481C1C}">
                <a14:useLocalDpi xmlns:a14="http://schemas.microsoft.com/office/drawing/2010/main" val="0"/>
              </a:ext>
            </a:extLst>
          </a:blip>
          <a:srcRect l="22048" r="19305" b="3621"/>
          <a:stretch/>
        </p:blipFill>
        <p:spPr bwMode="auto">
          <a:xfrm>
            <a:off x="1392202" y="38939"/>
            <a:ext cx="920798" cy="839024"/>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F08B89B3-37BA-40EC-83D9-362E06614ECF}"/>
              </a:ext>
            </a:extLst>
          </p:cNvPr>
          <p:cNvGrpSpPr/>
          <p:nvPr/>
        </p:nvGrpSpPr>
        <p:grpSpPr>
          <a:xfrm>
            <a:off x="174495" y="1000655"/>
            <a:ext cx="7857293" cy="1122027"/>
            <a:chOff x="977110" y="1086799"/>
            <a:chExt cx="7113621" cy="1122027"/>
          </a:xfrm>
        </p:grpSpPr>
        <p:sp>
          <p:nvSpPr>
            <p:cNvPr id="2" name="Rectangle: Rounded Corners 1">
              <a:extLst>
                <a:ext uri="{FF2B5EF4-FFF2-40B4-BE49-F238E27FC236}">
                  <a16:creationId xmlns:a16="http://schemas.microsoft.com/office/drawing/2014/main" id="{64735ACA-F0B4-47B6-8C00-B64C3FC41F07}"/>
                </a:ext>
              </a:extLst>
            </p:cNvPr>
            <p:cNvSpPr/>
            <p:nvPr/>
          </p:nvSpPr>
          <p:spPr>
            <a:xfrm>
              <a:off x="977110" y="1119487"/>
              <a:ext cx="7113621" cy="1089339"/>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Box 25">
              <a:extLst>
                <a:ext uri="{FF2B5EF4-FFF2-40B4-BE49-F238E27FC236}">
                  <a16:creationId xmlns:a16="http://schemas.microsoft.com/office/drawing/2014/main" id="{0ACF2F09-2AC8-499C-A2FD-718F12F4306E}"/>
                </a:ext>
              </a:extLst>
            </p:cNvPr>
            <p:cNvSpPr txBox="1">
              <a:spLocks noChangeArrowheads="1"/>
            </p:cNvSpPr>
            <p:nvPr/>
          </p:nvSpPr>
          <p:spPr bwMode="auto">
            <a:xfrm>
              <a:off x="977111" y="1086799"/>
              <a:ext cx="706507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vi-VN" altLang="en-US" sz="2800" dirty="0">
                  <a:latin typeface="+mj-lt"/>
                </a:rPr>
                <a:t>Em hãy thiết kế 1 bản đồ vương quốc hoặc bản đồ kho báu của riêng em trên giấy A3</a:t>
              </a:r>
              <a:r>
                <a:rPr lang="en-US" altLang="en-US" sz="2800" dirty="0">
                  <a:latin typeface="+mj-lt"/>
                </a:rPr>
                <a:t> (</a:t>
              </a:r>
              <a:r>
                <a:rPr lang="en-US" altLang="en-US" sz="2800" dirty="0" err="1">
                  <a:latin typeface="+mj-lt"/>
                </a:rPr>
                <a:t>hoạt</a:t>
              </a:r>
              <a:r>
                <a:rPr lang="en-US" altLang="en-US" sz="2800" dirty="0">
                  <a:latin typeface="+mj-lt"/>
                </a:rPr>
                <a:t> </a:t>
              </a:r>
              <a:r>
                <a:rPr lang="en-US" altLang="en-US" sz="2800" dirty="0" err="1">
                  <a:latin typeface="+mj-lt"/>
                </a:rPr>
                <a:t>động</a:t>
              </a:r>
              <a:r>
                <a:rPr lang="en-US" altLang="en-US" sz="2800" dirty="0">
                  <a:latin typeface="+mj-lt"/>
                </a:rPr>
                <a:t> ở </a:t>
              </a:r>
              <a:r>
                <a:rPr lang="en-US" altLang="en-US" sz="2800" dirty="0" err="1">
                  <a:latin typeface="+mj-lt"/>
                </a:rPr>
                <a:t>nhà</a:t>
              </a:r>
              <a:r>
                <a:rPr lang="en-US" altLang="en-US" sz="2800" dirty="0">
                  <a:latin typeface="+mj-lt"/>
                </a:rPr>
                <a:t>)</a:t>
              </a:r>
            </a:p>
          </p:txBody>
        </p:sp>
      </p:grpSp>
      <p:graphicFrame>
        <p:nvGraphicFramePr>
          <p:cNvPr id="5" name="Table 4">
            <a:extLst>
              <a:ext uri="{FF2B5EF4-FFF2-40B4-BE49-F238E27FC236}">
                <a16:creationId xmlns:a16="http://schemas.microsoft.com/office/drawing/2014/main" id="{179C4B56-E0AF-4C41-BCDD-9868F221D3F5}"/>
              </a:ext>
            </a:extLst>
          </p:cNvPr>
          <p:cNvGraphicFramePr>
            <a:graphicFrameLocks noGrp="1"/>
          </p:cNvGraphicFramePr>
          <p:nvPr>
            <p:extLst>
              <p:ext uri="{D42A27DB-BD31-4B8C-83A1-F6EECF244321}">
                <p14:modId xmlns:p14="http://schemas.microsoft.com/office/powerpoint/2010/main" val="2679398503"/>
              </p:ext>
            </p:extLst>
          </p:nvPr>
        </p:nvGraphicFramePr>
        <p:xfrm>
          <a:off x="0" y="3601432"/>
          <a:ext cx="7978162" cy="3020085"/>
        </p:xfrm>
        <a:graphic>
          <a:graphicData uri="http://schemas.openxmlformats.org/drawingml/2006/table">
            <a:tbl>
              <a:tblPr firstRow="1" firstCol="1" bandRow="1">
                <a:tableStyleId>{5C22544A-7EE6-4342-B048-85BDC9FD1C3A}</a:tableStyleId>
              </a:tblPr>
              <a:tblGrid>
                <a:gridCol w="5407572">
                  <a:extLst>
                    <a:ext uri="{9D8B030D-6E8A-4147-A177-3AD203B41FA5}">
                      <a16:colId xmlns:a16="http://schemas.microsoft.com/office/drawing/2014/main" val="1844591393"/>
                    </a:ext>
                  </a:extLst>
                </a:gridCol>
                <a:gridCol w="2570590">
                  <a:extLst>
                    <a:ext uri="{9D8B030D-6E8A-4147-A177-3AD203B41FA5}">
                      <a16:colId xmlns:a16="http://schemas.microsoft.com/office/drawing/2014/main" val="3502429122"/>
                    </a:ext>
                  </a:extLst>
                </a:gridCol>
              </a:tblGrid>
              <a:tr h="497602">
                <a:tc>
                  <a:txBody>
                    <a:bodyPr/>
                    <a:lstStyle/>
                    <a:p>
                      <a:pPr marL="0" marR="0" indent="0" algn="ctr">
                        <a:lnSpc>
                          <a:spcPct val="115000"/>
                        </a:lnSpc>
                        <a:spcBef>
                          <a:spcPts val="0"/>
                        </a:spcBef>
                        <a:spcAft>
                          <a:spcPts val="0"/>
                        </a:spcAft>
                      </a:pPr>
                      <a:r>
                        <a:rPr lang="en-US" sz="2800" dirty="0" err="1">
                          <a:solidFill>
                            <a:srgbClr val="FFFF00"/>
                          </a:solidFill>
                          <a:effectLst/>
                          <a:latin typeface="#9Slide03 SVN-PF Din Text Pro C" panose="02000506020000020004" pitchFamily="2" charset="0"/>
                        </a:rPr>
                        <a:t>Tiêu</a:t>
                      </a:r>
                      <a:r>
                        <a:rPr lang="en-US" sz="2800" dirty="0">
                          <a:solidFill>
                            <a:srgbClr val="FFFF00"/>
                          </a:solidFill>
                          <a:effectLst/>
                          <a:latin typeface="#9Slide03 SVN-PF Din Text Pro C" panose="02000506020000020004" pitchFamily="2" charset="0"/>
                        </a:rPr>
                        <a:t> </a:t>
                      </a:r>
                      <a:r>
                        <a:rPr lang="en-US" sz="2800" dirty="0" err="1">
                          <a:solidFill>
                            <a:srgbClr val="FFFF00"/>
                          </a:solidFill>
                          <a:effectLst/>
                          <a:latin typeface="#9Slide03 SVN-PF Din Text Pro C" panose="02000506020000020004" pitchFamily="2" charset="0"/>
                        </a:rPr>
                        <a:t>chí</a:t>
                      </a:r>
                      <a:r>
                        <a:rPr lang="en-US" sz="2800" dirty="0">
                          <a:solidFill>
                            <a:srgbClr val="FFFF00"/>
                          </a:solidFill>
                          <a:effectLst/>
                          <a:latin typeface="#9Slide03 SVN-PF Din Text Pro C" panose="02000506020000020004" pitchFamily="2" charset="0"/>
                        </a:rPr>
                        <a:t> </a:t>
                      </a:r>
                      <a:r>
                        <a:rPr lang="en-US" sz="2800" dirty="0" err="1">
                          <a:solidFill>
                            <a:srgbClr val="FFFF00"/>
                          </a:solidFill>
                          <a:effectLst/>
                          <a:latin typeface="#9Slide03 SVN-PF Din Text Pro C" panose="02000506020000020004" pitchFamily="2" charset="0"/>
                        </a:rPr>
                        <a:t>đánh</a:t>
                      </a:r>
                      <a:r>
                        <a:rPr lang="en-US" sz="2800" dirty="0">
                          <a:solidFill>
                            <a:srgbClr val="FFFF00"/>
                          </a:solidFill>
                          <a:effectLst/>
                          <a:latin typeface="#9Slide03 SVN-PF Din Text Pro C" panose="02000506020000020004" pitchFamily="2" charset="0"/>
                        </a:rPr>
                        <a:t> </a:t>
                      </a:r>
                      <a:r>
                        <a:rPr lang="en-US" sz="2800" dirty="0" err="1">
                          <a:solidFill>
                            <a:srgbClr val="FFFF00"/>
                          </a:solidFill>
                          <a:effectLst/>
                          <a:latin typeface="#9Slide03 SVN-PF Din Text Pro C" panose="02000506020000020004" pitchFamily="2" charset="0"/>
                        </a:rPr>
                        <a:t>giá</a:t>
                      </a:r>
                      <a:endParaRPr lang="en-US" sz="2800" dirty="0">
                        <a:solidFill>
                          <a:srgbClr val="FFFF00"/>
                        </a:solidFill>
                        <a:effectLst/>
                        <a:latin typeface="#9Slide03 SVN-PF Din Text Pro C" panose="02000506020000020004" pitchFamily="2" charset="0"/>
                        <a:ea typeface="Tahoma" panose="020B0604030504040204" pitchFamily="34" charset="0"/>
                      </a:endParaRPr>
                    </a:p>
                  </a:txBody>
                  <a:tcPr marL="68580" marR="68580" marT="0" marB="0">
                    <a:solidFill>
                      <a:schemeClr val="accent2">
                        <a:lumMod val="50000"/>
                      </a:schemeClr>
                    </a:solidFill>
                  </a:tcPr>
                </a:tc>
                <a:tc>
                  <a:txBody>
                    <a:bodyPr/>
                    <a:lstStyle/>
                    <a:p>
                      <a:pPr marL="0" marR="0" indent="0" algn="ctr">
                        <a:lnSpc>
                          <a:spcPct val="115000"/>
                        </a:lnSpc>
                        <a:spcBef>
                          <a:spcPts val="0"/>
                        </a:spcBef>
                        <a:spcAft>
                          <a:spcPts val="0"/>
                        </a:spcAft>
                      </a:pPr>
                      <a:r>
                        <a:rPr lang="en-US" sz="2800" dirty="0" err="1">
                          <a:solidFill>
                            <a:srgbClr val="FFFF00"/>
                          </a:solidFill>
                          <a:effectLst/>
                          <a:latin typeface="#9Slide03 SVN-PF Din Text Pro C" panose="02000506020000020004" pitchFamily="2" charset="0"/>
                        </a:rPr>
                        <a:t>Số</a:t>
                      </a:r>
                      <a:r>
                        <a:rPr lang="en-US" sz="2800" dirty="0">
                          <a:solidFill>
                            <a:srgbClr val="FFFF00"/>
                          </a:solidFill>
                          <a:effectLst/>
                          <a:latin typeface="#9Slide03 SVN-PF Din Text Pro C" panose="02000506020000020004" pitchFamily="2" charset="0"/>
                        </a:rPr>
                        <a:t> </a:t>
                      </a:r>
                      <a:r>
                        <a:rPr lang="en-US" sz="2800" dirty="0" err="1">
                          <a:solidFill>
                            <a:srgbClr val="FFFF00"/>
                          </a:solidFill>
                          <a:effectLst/>
                          <a:latin typeface="#9Slide03 SVN-PF Din Text Pro C" panose="02000506020000020004" pitchFamily="2" charset="0"/>
                        </a:rPr>
                        <a:t>điểm</a:t>
                      </a:r>
                      <a:r>
                        <a:rPr lang="en-US" sz="2800" dirty="0">
                          <a:solidFill>
                            <a:srgbClr val="FFFF00"/>
                          </a:solidFill>
                          <a:effectLst/>
                          <a:latin typeface="#9Slide03 SVN-PF Din Text Pro C" panose="02000506020000020004" pitchFamily="2" charset="0"/>
                        </a:rPr>
                        <a:t> </a:t>
                      </a:r>
                      <a:r>
                        <a:rPr lang="en-US" sz="2800" dirty="0" err="1">
                          <a:solidFill>
                            <a:srgbClr val="FFFF00"/>
                          </a:solidFill>
                          <a:effectLst/>
                          <a:latin typeface="#9Slide03 SVN-PF Din Text Pro C" panose="02000506020000020004" pitchFamily="2" charset="0"/>
                        </a:rPr>
                        <a:t>tối</a:t>
                      </a:r>
                      <a:r>
                        <a:rPr lang="en-US" sz="2800" dirty="0">
                          <a:solidFill>
                            <a:srgbClr val="FFFF00"/>
                          </a:solidFill>
                          <a:effectLst/>
                          <a:latin typeface="#9Slide03 SVN-PF Din Text Pro C" panose="02000506020000020004" pitchFamily="2" charset="0"/>
                        </a:rPr>
                        <a:t> </a:t>
                      </a:r>
                      <a:r>
                        <a:rPr lang="en-US" sz="2800" dirty="0" err="1">
                          <a:solidFill>
                            <a:srgbClr val="FFFF00"/>
                          </a:solidFill>
                          <a:effectLst/>
                          <a:latin typeface="#9Slide03 SVN-PF Din Text Pro C" panose="02000506020000020004" pitchFamily="2" charset="0"/>
                        </a:rPr>
                        <a:t>đa</a:t>
                      </a:r>
                      <a:endParaRPr lang="en-US" sz="2800" dirty="0">
                        <a:solidFill>
                          <a:srgbClr val="FFFF00"/>
                        </a:solidFill>
                        <a:effectLst/>
                        <a:latin typeface="#9Slide03 SVN-PF Din Text Pro C" panose="02000506020000020004" pitchFamily="2" charset="0"/>
                        <a:ea typeface="Tahoma" panose="020B0604030504040204" pitchFamily="34" charset="0"/>
                      </a:endParaRPr>
                    </a:p>
                  </a:txBody>
                  <a:tcPr marL="68580" marR="68580" marT="0" marB="0">
                    <a:solidFill>
                      <a:schemeClr val="accent2">
                        <a:lumMod val="50000"/>
                      </a:schemeClr>
                    </a:solidFill>
                  </a:tcPr>
                </a:tc>
                <a:extLst>
                  <a:ext uri="{0D108BD9-81ED-4DB2-BD59-A6C34878D82A}">
                    <a16:rowId xmlns:a16="http://schemas.microsoft.com/office/drawing/2014/main" val="414512462"/>
                  </a:ext>
                </a:extLst>
              </a:tr>
              <a:tr h="919186">
                <a:tc>
                  <a:txBody>
                    <a:bodyPr/>
                    <a:lstStyle/>
                    <a:p>
                      <a:pPr marL="0" marR="0" indent="0" algn="just">
                        <a:lnSpc>
                          <a:spcPct val="115000"/>
                        </a:lnSpc>
                        <a:spcBef>
                          <a:spcPts val="0"/>
                        </a:spcBef>
                        <a:spcAft>
                          <a:spcPts val="0"/>
                        </a:spcAft>
                      </a:pPr>
                      <a:r>
                        <a:rPr lang="en-US" sz="2400" dirty="0">
                          <a:solidFill>
                            <a:srgbClr val="002060"/>
                          </a:solidFill>
                          <a:effectLst/>
                          <a:latin typeface="#9Slide03 SVN-PF Din Text Pro C" panose="02000506020000020004" pitchFamily="2" charset="0"/>
                        </a:rPr>
                        <a:t>1. </a:t>
                      </a:r>
                      <a:r>
                        <a:rPr lang="en-US" sz="2400" dirty="0" err="1">
                          <a:solidFill>
                            <a:srgbClr val="002060"/>
                          </a:solidFill>
                          <a:effectLst/>
                          <a:latin typeface="#9Slide03 SVN-PF Din Text Pro C" panose="02000506020000020004" pitchFamily="2" charset="0"/>
                        </a:rPr>
                        <a:t>Hình</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thức</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Đẹp</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có</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màu</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sắc</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hình</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vẽ</a:t>
                      </a:r>
                      <a:r>
                        <a:rPr lang="en-US" sz="2400" dirty="0">
                          <a:solidFill>
                            <a:srgbClr val="002060"/>
                          </a:solidFill>
                          <a:effectLst/>
                          <a:latin typeface="#9Slide03 SVN-PF Din Text Pro C" panose="02000506020000020004" pitchFamily="2" charset="0"/>
                        </a:rPr>
                        <a:t>/icon, </a:t>
                      </a:r>
                      <a:r>
                        <a:rPr lang="en-US" sz="2400" dirty="0" err="1">
                          <a:solidFill>
                            <a:srgbClr val="002060"/>
                          </a:solidFill>
                          <a:effectLst/>
                          <a:latin typeface="#9Slide03 SVN-PF Din Text Pro C" panose="02000506020000020004" pitchFamily="2" charset="0"/>
                        </a:rPr>
                        <a:t>thực</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hiện</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trên</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giấy</a:t>
                      </a:r>
                      <a:r>
                        <a:rPr lang="en-US" sz="2400" dirty="0">
                          <a:solidFill>
                            <a:srgbClr val="002060"/>
                          </a:solidFill>
                          <a:effectLst/>
                          <a:latin typeface="#9Slide03 SVN-PF Din Text Pro C" panose="02000506020000020004" pitchFamily="2" charset="0"/>
                        </a:rPr>
                        <a:t> A3.</a:t>
                      </a:r>
                      <a:endParaRPr lang="en-US" sz="2400" dirty="0">
                        <a:solidFill>
                          <a:srgbClr val="002060"/>
                        </a:solidFill>
                        <a:effectLst/>
                        <a:latin typeface="#9Slide03 SVN-PF Din Text Pro C" panose="02000506020000020004" pitchFamily="2" charset="0"/>
                        <a:ea typeface="Tahoma" panose="020B0604030504040204" pitchFamily="34" charset="0"/>
                      </a:endParaRPr>
                    </a:p>
                  </a:txBody>
                  <a:tcPr marL="68580" marR="68580" marT="0" marB="0">
                    <a:solidFill>
                      <a:schemeClr val="accent2">
                        <a:lumMod val="60000"/>
                        <a:lumOff val="40000"/>
                      </a:schemeClr>
                    </a:solidFill>
                  </a:tcPr>
                </a:tc>
                <a:tc>
                  <a:txBody>
                    <a:bodyPr/>
                    <a:lstStyle/>
                    <a:p>
                      <a:pPr marL="0" marR="0" indent="0" algn="ctr">
                        <a:lnSpc>
                          <a:spcPct val="115000"/>
                        </a:lnSpc>
                        <a:spcBef>
                          <a:spcPts val="0"/>
                        </a:spcBef>
                        <a:spcAft>
                          <a:spcPts val="0"/>
                        </a:spcAft>
                      </a:pPr>
                      <a:r>
                        <a:rPr lang="en-US" sz="2400" dirty="0">
                          <a:solidFill>
                            <a:srgbClr val="002060"/>
                          </a:solidFill>
                          <a:effectLst/>
                          <a:latin typeface="#9Slide03 SVN-PF Din Text Pro C" panose="02000506020000020004" pitchFamily="2" charset="0"/>
                        </a:rPr>
                        <a:t>4 </a:t>
                      </a:r>
                      <a:r>
                        <a:rPr lang="en-US" sz="2400" dirty="0" err="1">
                          <a:solidFill>
                            <a:srgbClr val="002060"/>
                          </a:solidFill>
                          <a:effectLst/>
                          <a:latin typeface="#9Slide03 SVN-PF Din Text Pro C" panose="02000506020000020004" pitchFamily="2" charset="0"/>
                        </a:rPr>
                        <a:t>điểm</a:t>
                      </a:r>
                      <a:endParaRPr lang="en-US" sz="2400" dirty="0">
                        <a:solidFill>
                          <a:srgbClr val="002060"/>
                        </a:solidFill>
                        <a:effectLst/>
                        <a:latin typeface="#9Slide03 SVN-PF Din Text Pro C" panose="02000506020000020004" pitchFamily="2" charset="0"/>
                        <a:ea typeface="Tahoma" panose="020B0604030504040204" pitchFamily="34"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298456467"/>
                  </a:ext>
                </a:extLst>
              </a:tr>
              <a:tr h="830787">
                <a:tc>
                  <a:txBody>
                    <a:bodyPr/>
                    <a:lstStyle/>
                    <a:p>
                      <a:pPr marL="0" marR="0" indent="0" algn="just">
                        <a:lnSpc>
                          <a:spcPct val="115000"/>
                        </a:lnSpc>
                        <a:spcBef>
                          <a:spcPts val="0"/>
                        </a:spcBef>
                        <a:spcAft>
                          <a:spcPts val="0"/>
                        </a:spcAft>
                      </a:pPr>
                      <a:r>
                        <a:rPr lang="en-US" sz="2400" dirty="0">
                          <a:solidFill>
                            <a:srgbClr val="002060"/>
                          </a:solidFill>
                          <a:effectLst/>
                          <a:latin typeface="#9Slide03 SVN-PF Din Text Pro C" panose="02000506020000020004" pitchFamily="2" charset="0"/>
                        </a:rPr>
                        <a:t>2. </a:t>
                      </a:r>
                      <a:r>
                        <a:rPr lang="en-US" sz="2400" dirty="0" err="1">
                          <a:solidFill>
                            <a:srgbClr val="002060"/>
                          </a:solidFill>
                          <a:effectLst/>
                          <a:latin typeface="#9Slide03 SVN-PF Din Text Pro C" panose="02000506020000020004" pitchFamily="2" charset="0"/>
                        </a:rPr>
                        <a:t>Nội</a:t>
                      </a:r>
                      <a:r>
                        <a:rPr lang="en-US" sz="2400" dirty="0">
                          <a:solidFill>
                            <a:srgbClr val="002060"/>
                          </a:solidFill>
                          <a:effectLst/>
                          <a:latin typeface="#9Slide03 SVN-PF Din Text Pro C" panose="02000506020000020004" pitchFamily="2" charset="0"/>
                        </a:rPr>
                        <a:t> dung: </a:t>
                      </a:r>
                      <a:r>
                        <a:rPr lang="en-US" sz="2400" dirty="0" err="1">
                          <a:solidFill>
                            <a:srgbClr val="002060"/>
                          </a:solidFill>
                          <a:effectLst/>
                          <a:latin typeface="#9Slide03 SVN-PF Din Text Pro C" panose="02000506020000020004" pitchFamily="2" charset="0"/>
                        </a:rPr>
                        <a:t>Sáng</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tạo</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phù</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hợp</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yêu</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cầu</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có</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tên</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bản</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đồ</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có</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bảng</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chú</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giải</a:t>
                      </a:r>
                      <a:r>
                        <a:rPr lang="en-US" sz="2400" dirty="0">
                          <a:solidFill>
                            <a:srgbClr val="002060"/>
                          </a:solidFill>
                          <a:effectLst/>
                          <a:latin typeface="#9Slide03 SVN-PF Din Text Pro C" panose="02000506020000020004" pitchFamily="2" charset="0"/>
                        </a:rPr>
                        <a:t>.</a:t>
                      </a:r>
                      <a:endParaRPr lang="en-US" sz="2400" dirty="0">
                        <a:solidFill>
                          <a:srgbClr val="002060"/>
                        </a:solidFill>
                        <a:effectLst/>
                        <a:latin typeface="#9Slide03 SVN-PF Din Text Pro C" panose="02000506020000020004" pitchFamily="2" charset="0"/>
                        <a:ea typeface="Tahoma" panose="020B0604030504040204" pitchFamily="34" charset="0"/>
                      </a:endParaRPr>
                    </a:p>
                  </a:txBody>
                  <a:tcPr marL="68580" marR="68580" marT="0" marB="0">
                    <a:solidFill>
                      <a:schemeClr val="accent2">
                        <a:lumMod val="60000"/>
                        <a:lumOff val="40000"/>
                      </a:schemeClr>
                    </a:solidFill>
                  </a:tcPr>
                </a:tc>
                <a:tc>
                  <a:txBody>
                    <a:bodyPr/>
                    <a:lstStyle/>
                    <a:p>
                      <a:pPr marL="0" marR="0" indent="0" algn="ctr">
                        <a:lnSpc>
                          <a:spcPct val="115000"/>
                        </a:lnSpc>
                        <a:spcBef>
                          <a:spcPts val="0"/>
                        </a:spcBef>
                        <a:spcAft>
                          <a:spcPts val="0"/>
                        </a:spcAft>
                      </a:pPr>
                      <a:r>
                        <a:rPr lang="en-US" sz="2400" dirty="0">
                          <a:solidFill>
                            <a:srgbClr val="002060"/>
                          </a:solidFill>
                          <a:effectLst/>
                          <a:latin typeface="#9Slide03 SVN-PF Din Text Pro C" panose="02000506020000020004" pitchFamily="2" charset="0"/>
                        </a:rPr>
                        <a:t>5 </a:t>
                      </a:r>
                      <a:r>
                        <a:rPr lang="en-US" sz="2400" dirty="0" err="1">
                          <a:solidFill>
                            <a:srgbClr val="002060"/>
                          </a:solidFill>
                          <a:effectLst/>
                          <a:latin typeface="#9Slide03 SVN-PF Din Text Pro C" panose="02000506020000020004" pitchFamily="2" charset="0"/>
                        </a:rPr>
                        <a:t>điểm</a:t>
                      </a:r>
                      <a:endParaRPr lang="en-US" sz="2400" dirty="0">
                        <a:solidFill>
                          <a:srgbClr val="002060"/>
                        </a:solidFill>
                        <a:effectLst/>
                        <a:latin typeface="#9Slide03 SVN-PF Din Text Pro C" panose="02000506020000020004" pitchFamily="2" charset="0"/>
                        <a:ea typeface="Tahoma" panose="020B0604030504040204" pitchFamily="34"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2918398396"/>
                  </a:ext>
                </a:extLst>
              </a:tr>
              <a:tr h="772510">
                <a:tc>
                  <a:txBody>
                    <a:bodyPr/>
                    <a:lstStyle/>
                    <a:p>
                      <a:pPr marL="0" marR="0" indent="0" algn="just">
                        <a:lnSpc>
                          <a:spcPct val="115000"/>
                        </a:lnSpc>
                        <a:spcBef>
                          <a:spcPts val="0"/>
                        </a:spcBef>
                        <a:spcAft>
                          <a:spcPts val="0"/>
                        </a:spcAft>
                      </a:pPr>
                      <a:r>
                        <a:rPr lang="en-US" sz="2400" dirty="0">
                          <a:solidFill>
                            <a:srgbClr val="002060"/>
                          </a:solidFill>
                          <a:effectLst/>
                          <a:latin typeface="#9Slide03 SVN-PF Din Text Pro C" panose="02000506020000020004" pitchFamily="2" charset="0"/>
                        </a:rPr>
                        <a:t>3. </a:t>
                      </a:r>
                      <a:r>
                        <a:rPr lang="en-US" sz="2400" dirty="0" err="1">
                          <a:solidFill>
                            <a:srgbClr val="002060"/>
                          </a:solidFill>
                          <a:effectLst/>
                          <a:latin typeface="#9Slide03 SVN-PF Din Text Pro C" panose="02000506020000020004" pitchFamily="2" charset="0"/>
                        </a:rPr>
                        <a:t>Hoàn</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thành</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đúng</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thời</a:t>
                      </a:r>
                      <a:r>
                        <a:rPr lang="en-US" sz="2400" dirty="0">
                          <a:solidFill>
                            <a:srgbClr val="002060"/>
                          </a:solidFill>
                          <a:effectLst/>
                          <a:latin typeface="#9Slide03 SVN-PF Din Text Pro C" panose="02000506020000020004" pitchFamily="2" charset="0"/>
                        </a:rPr>
                        <a:t> </a:t>
                      </a:r>
                      <a:r>
                        <a:rPr lang="en-US" sz="2400" dirty="0" err="1">
                          <a:solidFill>
                            <a:srgbClr val="002060"/>
                          </a:solidFill>
                          <a:effectLst/>
                          <a:latin typeface="#9Slide03 SVN-PF Din Text Pro C" panose="02000506020000020004" pitchFamily="2" charset="0"/>
                        </a:rPr>
                        <a:t>gian</a:t>
                      </a:r>
                      <a:r>
                        <a:rPr lang="en-US" sz="2400" dirty="0">
                          <a:solidFill>
                            <a:srgbClr val="002060"/>
                          </a:solidFill>
                          <a:effectLst/>
                          <a:latin typeface="#9Slide03 SVN-PF Din Text Pro C" panose="02000506020000020004" pitchFamily="2" charset="0"/>
                        </a:rPr>
                        <a:t> </a:t>
                      </a:r>
                      <a:endParaRPr lang="en-US" sz="2400" dirty="0">
                        <a:solidFill>
                          <a:srgbClr val="002060"/>
                        </a:solidFill>
                        <a:effectLst/>
                        <a:latin typeface="#9Slide03 SVN-PF Din Text Pro C" panose="02000506020000020004" pitchFamily="2" charset="0"/>
                        <a:ea typeface="Tahoma" panose="020B0604030504040204" pitchFamily="34" charset="0"/>
                      </a:endParaRPr>
                    </a:p>
                  </a:txBody>
                  <a:tcPr marL="68580" marR="68580" marT="0" marB="0">
                    <a:solidFill>
                      <a:schemeClr val="accent2">
                        <a:lumMod val="60000"/>
                        <a:lumOff val="40000"/>
                      </a:schemeClr>
                    </a:solidFill>
                  </a:tcPr>
                </a:tc>
                <a:tc>
                  <a:txBody>
                    <a:bodyPr/>
                    <a:lstStyle/>
                    <a:p>
                      <a:pPr marL="0" marR="0" indent="0" algn="ctr">
                        <a:lnSpc>
                          <a:spcPct val="115000"/>
                        </a:lnSpc>
                        <a:spcBef>
                          <a:spcPts val="0"/>
                        </a:spcBef>
                        <a:spcAft>
                          <a:spcPts val="0"/>
                        </a:spcAft>
                      </a:pPr>
                      <a:r>
                        <a:rPr lang="en-US" sz="2400" dirty="0">
                          <a:solidFill>
                            <a:srgbClr val="002060"/>
                          </a:solidFill>
                          <a:effectLst/>
                          <a:latin typeface="#9Slide03 SVN-PF Din Text Pro C" panose="02000506020000020004" pitchFamily="2" charset="0"/>
                        </a:rPr>
                        <a:t>1 </a:t>
                      </a:r>
                      <a:r>
                        <a:rPr lang="en-US" sz="2400" dirty="0" err="1">
                          <a:solidFill>
                            <a:srgbClr val="002060"/>
                          </a:solidFill>
                          <a:effectLst/>
                          <a:latin typeface="#9Slide03 SVN-PF Din Text Pro C" panose="02000506020000020004" pitchFamily="2" charset="0"/>
                        </a:rPr>
                        <a:t>điểm</a:t>
                      </a:r>
                      <a:endParaRPr lang="en-US" sz="2400" dirty="0">
                        <a:solidFill>
                          <a:srgbClr val="002060"/>
                        </a:solidFill>
                        <a:effectLst/>
                        <a:latin typeface="#9Slide03 SVN-PF Din Text Pro C" panose="02000506020000020004" pitchFamily="2" charset="0"/>
                        <a:ea typeface="Tahoma" panose="020B0604030504040204" pitchFamily="34"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3339161262"/>
                  </a:ext>
                </a:extLst>
              </a:tr>
            </a:tbl>
          </a:graphicData>
        </a:graphic>
      </p:graphicFrame>
      <p:sp>
        <p:nvSpPr>
          <p:cNvPr id="7" name="Rectangle: Rounded Corners 6">
            <a:extLst>
              <a:ext uri="{FF2B5EF4-FFF2-40B4-BE49-F238E27FC236}">
                <a16:creationId xmlns:a16="http://schemas.microsoft.com/office/drawing/2014/main" id="{CF4FCDE6-43F5-48AE-A6E2-4CF988E5EE39}"/>
              </a:ext>
            </a:extLst>
          </p:cNvPr>
          <p:cNvSpPr/>
          <p:nvPr/>
        </p:nvSpPr>
        <p:spPr>
          <a:xfrm>
            <a:off x="174495" y="2243788"/>
            <a:ext cx="2391345" cy="1185211"/>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Personal Personalization Profile User Business Flat Line Fil, Com Con,  Account, Avatar PNG and Vector with Transparent Background for Free Download">
            <a:extLst>
              <a:ext uri="{FF2B5EF4-FFF2-40B4-BE49-F238E27FC236}">
                <a16:creationId xmlns:a16="http://schemas.microsoft.com/office/drawing/2014/main" id="{D590B17A-415C-41C6-A068-B12DE349A63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7500" b="71563" l="20781" r="71563">
                        <a14:foregroundMark x1="54375" y1="69375" x2="54375" y2="69375"/>
                        <a14:foregroundMark x1="54375" y1="70156" x2="54375" y2="71563"/>
                        <a14:foregroundMark x1="52500" y1="71094" x2="52500" y2="71094"/>
                        <a14:foregroundMark x1="50625" y1="27500" x2="50625" y2="27500"/>
                        <a14:foregroundMark x1="49063" y1="28594" x2="49063" y2="28594"/>
                        <a14:foregroundMark x1="26406" y1="34844" x2="26406" y2="34844"/>
                        <a14:foregroundMark x1="20781" y1="66406" x2="20781" y2="66406"/>
                      </a14:backgroundRemoval>
                    </a14:imgEffect>
                  </a14:imgLayer>
                </a14:imgProps>
              </a:ext>
              <a:ext uri="{28A0092B-C50C-407E-A947-70E740481C1C}">
                <a14:useLocalDpi xmlns:a14="http://schemas.microsoft.com/office/drawing/2010/main" val="0"/>
              </a:ext>
            </a:extLst>
          </a:blip>
          <a:srcRect l="15014" t="25596" r="22069" b="28418"/>
          <a:stretch/>
        </p:blipFill>
        <p:spPr bwMode="auto">
          <a:xfrm>
            <a:off x="1251910" y="2470294"/>
            <a:ext cx="1311663" cy="958706"/>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Rounded Corners 7">
            <a:extLst>
              <a:ext uri="{FF2B5EF4-FFF2-40B4-BE49-F238E27FC236}">
                <a16:creationId xmlns:a16="http://schemas.microsoft.com/office/drawing/2014/main" id="{157972B3-4124-462F-8D05-45075FF472B5}"/>
              </a:ext>
            </a:extLst>
          </p:cNvPr>
          <p:cNvSpPr/>
          <p:nvPr/>
        </p:nvSpPr>
        <p:spPr>
          <a:xfrm>
            <a:off x="174496" y="2232079"/>
            <a:ext cx="1484972" cy="1369353"/>
          </a:xfrm>
          <a:prstGeom prst="roundRect">
            <a:avLst/>
          </a:prstGeom>
          <a:noFill/>
          <a:ln w="3175">
            <a:no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tx1"/>
                </a:solidFill>
                <a:latin typeface="#9Slide03 SVN-PF Din Text Pro C" panose="02000506020000020004" pitchFamily="2" charset="0"/>
                <a:cs typeface="Arial" panose="020B0604020202020204" pitchFamily="34" charset="0"/>
              </a:rPr>
              <a:t>Hoạt</a:t>
            </a:r>
            <a:r>
              <a:rPr lang="en-US" sz="2600" dirty="0">
                <a:solidFill>
                  <a:schemeClr val="tx1"/>
                </a:solidFill>
                <a:latin typeface="#9Slide03 SVN-PF Din Text Pro C" panose="02000506020000020004" pitchFamily="2" charset="0"/>
                <a:cs typeface="Arial" panose="020B0604020202020204" pitchFamily="34" charset="0"/>
              </a:rPr>
              <a:t> </a:t>
            </a:r>
            <a:r>
              <a:rPr lang="en-US" sz="2600" dirty="0" err="1">
                <a:solidFill>
                  <a:schemeClr val="tx1"/>
                </a:solidFill>
                <a:latin typeface="#9Slide03 SVN-PF Din Text Pro C" panose="02000506020000020004" pitchFamily="2" charset="0"/>
                <a:cs typeface="Arial" panose="020B0604020202020204" pitchFamily="34" charset="0"/>
              </a:rPr>
              <a:t>động</a:t>
            </a:r>
            <a:r>
              <a:rPr lang="en-US" sz="2600" dirty="0">
                <a:solidFill>
                  <a:schemeClr val="tx1"/>
                </a:solidFill>
                <a:latin typeface="#9Slide03 SVN-PF Din Text Pro C" panose="02000506020000020004" pitchFamily="2" charset="0"/>
                <a:cs typeface="Arial" panose="020B0604020202020204" pitchFamily="34" charset="0"/>
              </a:rPr>
              <a:t> </a:t>
            </a:r>
            <a:r>
              <a:rPr lang="en-US" sz="2600" dirty="0" err="1">
                <a:solidFill>
                  <a:schemeClr val="tx1"/>
                </a:solidFill>
                <a:latin typeface="#9Slide03 SVN-PF Din Text Pro C" panose="02000506020000020004" pitchFamily="2" charset="0"/>
                <a:cs typeface="Arial" panose="020B0604020202020204" pitchFamily="34" charset="0"/>
              </a:rPr>
              <a:t>cá</a:t>
            </a:r>
            <a:r>
              <a:rPr lang="en-US" sz="2600" dirty="0">
                <a:solidFill>
                  <a:schemeClr val="tx1"/>
                </a:solidFill>
                <a:latin typeface="#9Slide03 SVN-PF Din Text Pro C" panose="02000506020000020004" pitchFamily="2" charset="0"/>
                <a:cs typeface="Arial" panose="020B0604020202020204" pitchFamily="34" charset="0"/>
              </a:rPr>
              <a:t> </a:t>
            </a:r>
            <a:r>
              <a:rPr lang="en-US" sz="2600" dirty="0" err="1">
                <a:solidFill>
                  <a:schemeClr val="tx1"/>
                </a:solidFill>
                <a:latin typeface="#9Slide03 SVN-PF Din Text Pro C" panose="02000506020000020004" pitchFamily="2" charset="0"/>
                <a:cs typeface="Arial" panose="020B0604020202020204" pitchFamily="34" charset="0"/>
              </a:rPr>
              <a:t>nhân</a:t>
            </a:r>
            <a:endParaRPr lang="en-US" sz="2600" dirty="0">
              <a:solidFill>
                <a:schemeClr val="tx1"/>
              </a:solidFill>
              <a:latin typeface="#9Slide03 SVN-PF Din Text Pro C" panose="02000506020000020004" pitchFamily="2" charset="0"/>
              <a:cs typeface="Arial" panose="020B0604020202020204" pitchFamily="34" charset="0"/>
            </a:endParaRPr>
          </a:p>
        </p:txBody>
      </p:sp>
      <p:sp>
        <p:nvSpPr>
          <p:cNvPr id="31" name="Rectangle: Rounded Corners 30">
            <a:extLst>
              <a:ext uri="{FF2B5EF4-FFF2-40B4-BE49-F238E27FC236}">
                <a16:creationId xmlns:a16="http://schemas.microsoft.com/office/drawing/2014/main" id="{51DDD73F-576D-4A7F-9637-F72D94BAF6E1}"/>
              </a:ext>
            </a:extLst>
          </p:cNvPr>
          <p:cNvSpPr/>
          <p:nvPr/>
        </p:nvSpPr>
        <p:spPr>
          <a:xfrm>
            <a:off x="2682631" y="2243788"/>
            <a:ext cx="2391345" cy="120795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5AD46E7B-75EA-4C20-B372-73801244F441}"/>
              </a:ext>
            </a:extLst>
          </p:cNvPr>
          <p:cNvSpPr/>
          <p:nvPr/>
        </p:nvSpPr>
        <p:spPr>
          <a:xfrm>
            <a:off x="5279837" y="2243787"/>
            <a:ext cx="2391345" cy="120795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Rounded Corners 7">
            <a:extLst>
              <a:ext uri="{FF2B5EF4-FFF2-40B4-BE49-F238E27FC236}">
                <a16:creationId xmlns:a16="http://schemas.microsoft.com/office/drawing/2014/main" id="{472537AC-8B98-4078-BC57-3692AFEB4366}"/>
              </a:ext>
            </a:extLst>
          </p:cNvPr>
          <p:cNvSpPr/>
          <p:nvPr/>
        </p:nvSpPr>
        <p:spPr>
          <a:xfrm>
            <a:off x="5073977" y="2293275"/>
            <a:ext cx="1918104" cy="1164638"/>
          </a:xfrm>
          <a:prstGeom prst="roundRect">
            <a:avLst/>
          </a:prstGeom>
          <a:noFill/>
          <a:ln w="3175">
            <a:no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tx1"/>
                </a:solidFill>
                <a:latin typeface="#9Slide03 SVN-PF Din Text Pro C" panose="02000506020000020004" pitchFamily="2" charset="0"/>
                <a:cs typeface="Arial" panose="020B0604020202020204" pitchFamily="34" charset="0"/>
              </a:rPr>
              <a:t>Chụp</a:t>
            </a:r>
            <a:r>
              <a:rPr lang="en-US" sz="2600" dirty="0">
                <a:solidFill>
                  <a:schemeClr val="tx1"/>
                </a:solidFill>
                <a:latin typeface="#9Slide03 SVN-PF Din Text Pro C" panose="02000506020000020004" pitchFamily="2" charset="0"/>
                <a:cs typeface="Arial" panose="020B0604020202020204" pitchFamily="34" charset="0"/>
              </a:rPr>
              <a:t> </a:t>
            </a:r>
            <a:r>
              <a:rPr lang="en-US" sz="2600" dirty="0" err="1">
                <a:solidFill>
                  <a:schemeClr val="tx1"/>
                </a:solidFill>
                <a:latin typeface="#9Slide03 SVN-PF Din Text Pro C" panose="02000506020000020004" pitchFamily="2" charset="0"/>
                <a:cs typeface="Arial" panose="020B0604020202020204" pitchFamily="34" charset="0"/>
              </a:rPr>
              <a:t>hình</a:t>
            </a:r>
            <a:r>
              <a:rPr lang="en-US" sz="2600" dirty="0">
                <a:solidFill>
                  <a:schemeClr val="tx1"/>
                </a:solidFill>
                <a:latin typeface="#9Slide03 SVN-PF Din Text Pro C" panose="02000506020000020004" pitchFamily="2" charset="0"/>
                <a:cs typeface="Arial" panose="020B0604020202020204" pitchFamily="34" charset="0"/>
              </a:rPr>
              <a:t>: </a:t>
            </a:r>
            <a:r>
              <a:rPr lang="en-US" sz="2600" dirty="0" err="1">
                <a:solidFill>
                  <a:schemeClr val="tx1"/>
                </a:solidFill>
                <a:latin typeface="#9Slide03 SVN-PF Din Text Pro C" panose="02000506020000020004" pitchFamily="2" charset="0"/>
                <a:cs typeface="Arial" panose="020B0604020202020204" pitchFamily="34" charset="0"/>
              </a:rPr>
              <a:t>gửi</a:t>
            </a:r>
            <a:r>
              <a:rPr lang="en-US" sz="2600" dirty="0">
                <a:solidFill>
                  <a:schemeClr val="tx1"/>
                </a:solidFill>
                <a:latin typeface="#9Slide03 SVN-PF Din Text Pro C" panose="02000506020000020004" pitchFamily="2" charset="0"/>
                <a:cs typeface="Arial" panose="020B0604020202020204" pitchFamily="34" charset="0"/>
              </a:rPr>
              <a:t> email </a:t>
            </a:r>
            <a:r>
              <a:rPr lang="en-US" sz="2600" dirty="0" err="1">
                <a:solidFill>
                  <a:schemeClr val="tx1"/>
                </a:solidFill>
                <a:latin typeface="#9Slide03 SVN-PF Din Text Pro C" panose="02000506020000020004" pitchFamily="2" charset="0"/>
                <a:cs typeface="Arial" panose="020B0604020202020204" pitchFamily="34" charset="0"/>
              </a:rPr>
              <a:t>cho</a:t>
            </a:r>
            <a:r>
              <a:rPr lang="en-US" sz="2600" dirty="0">
                <a:solidFill>
                  <a:schemeClr val="tx1"/>
                </a:solidFill>
                <a:latin typeface="#9Slide03 SVN-PF Din Text Pro C" panose="02000506020000020004" pitchFamily="2" charset="0"/>
                <a:cs typeface="Arial" panose="020B0604020202020204" pitchFamily="34" charset="0"/>
              </a:rPr>
              <a:t> GV</a:t>
            </a:r>
            <a:endParaRPr lang="en-US" sz="2600" dirty="0">
              <a:solidFill>
                <a:srgbClr val="0070C0"/>
              </a:solidFill>
              <a:latin typeface="#9Slide03 SVN-PF Din Text Pro C" panose="02000506020000020004" pitchFamily="2" charset="0"/>
              <a:cs typeface="Arial" panose="020B0604020202020204" pitchFamily="34" charset="0"/>
            </a:endParaRPr>
          </a:p>
        </p:txBody>
      </p:sp>
      <p:sp>
        <p:nvSpPr>
          <p:cNvPr id="36" name="Rectangle: Rounded Corners 7">
            <a:extLst>
              <a:ext uri="{FF2B5EF4-FFF2-40B4-BE49-F238E27FC236}">
                <a16:creationId xmlns:a16="http://schemas.microsoft.com/office/drawing/2014/main" id="{BCBC2462-40D7-4544-826D-D9958800DCFD}"/>
              </a:ext>
            </a:extLst>
          </p:cNvPr>
          <p:cNvSpPr/>
          <p:nvPr/>
        </p:nvSpPr>
        <p:spPr>
          <a:xfrm>
            <a:off x="2682631" y="2454886"/>
            <a:ext cx="1221617" cy="763014"/>
          </a:xfrm>
          <a:prstGeom prst="roundRect">
            <a:avLst/>
          </a:prstGeom>
          <a:noFill/>
          <a:ln w="3175">
            <a:no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tx1"/>
                </a:solidFill>
                <a:latin typeface="#9Slide03 SVN-PF Din Text Pro C" panose="02000506020000020004" pitchFamily="2" charset="0"/>
                <a:cs typeface="Arial" panose="020B0604020202020204" pitchFamily="34" charset="0"/>
              </a:rPr>
              <a:t>Thời</a:t>
            </a:r>
            <a:r>
              <a:rPr lang="en-US" sz="2600" dirty="0">
                <a:solidFill>
                  <a:schemeClr val="tx1"/>
                </a:solidFill>
                <a:latin typeface="#9Slide03 SVN-PF Din Text Pro C" panose="02000506020000020004" pitchFamily="2" charset="0"/>
                <a:cs typeface="Arial" panose="020B0604020202020204" pitchFamily="34" charset="0"/>
              </a:rPr>
              <a:t> </a:t>
            </a:r>
            <a:r>
              <a:rPr lang="en-US" sz="2600" dirty="0" err="1">
                <a:solidFill>
                  <a:schemeClr val="tx1"/>
                </a:solidFill>
                <a:latin typeface="#9Slide03 SVN-PF Din Text Pro C" panose="02000506020000020004" pitchFamily="2" charset="0"/>
                <a:cs typeface="Arial" panose="020B0604020202020204" pitchFamily="34" charset="0"/>
              </a:rPr>
              <a:t>gian</a:t>
            </a:r>
            <a:r>
              <a:rPr lang="en-US" sz="2600" dirty="0">
                <a:solidFill>
                  <a:schemeClr val="tx1"/>
                </a:solidFill>
                <a:latin typeface="#9Slide03 SVN-PF Din Text Pro C" panose="02000506020000020004" pitchFamily="2" charset="0"/>
                <a:cs typeface="Arial" panose="020B0604020202020204" pitchFamily="34" charset="0"/>
              </a:rPr>
              <a:t>: 1 </a:t>
            </a:r>
            <a:r>
              <a:rPr lang="en-US" sz="2600" dirty="0" err="1">
                <a:solidFill>
                  <a:schemeClr val="tx1"/>
                </a:solidFill>
                <a:latin typeface="#9Slide03 SVN-PF Din Text Pro C" panose="02000506020000020004" pitchFamily="2" charset="0"/>
                <a:cs typeface="Arial" panose="020B0604020202020204" pitchFamily="34" charset="0"/>
              </a:rPr>
              <a:t>tuần</a:t>
            </a:r>
            <a:endParaRPr lang="en-US" sz="2600" dirty="0">
              <a:solidFill>
                <a:srgbClr val="0070C0"/>
              </a:solidFill>
              <a:latin typeface="#9Slide03 SVN-PF Din Text Pro C" panose="02000506020000020004" pitchFamily="2" charset="0"/>
              <a:cs typeface="Arial" panose="020B0604020202020204" pitchFamily="34" charset="0"/>
            </a:endParaRPr>
          </a:p>
        </p:txBody>
      </p:sp>
      <p:pic>
        <p:nvPicPr>
          <p:cNvPr id="37" name="Picture 2" descr="Alarm Clock Logo Icon Isolated. Watch Object, Time Office Symbol. Stock  Illustration - Illustration of minute, round: 147962569">
            <a:extLst>
              <a:ext uri="{FF2B5EF4-FFF2-40B4-BE49-F238E27FC236}">
                <a16:creationId xmlns:a16="http://schemas.microsoft.com/office/drawing/2014/main" id="{6D1E3023-3E51-4749-9562-5C8A8EB93EC8}"/>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foregroundMark x1="73875" y1="25250" x2="73875" y2="25250"/>
                        <a14:foregroundMark x1="29625" y1="21500" x2="29625" y2="21500"/>
                        <a14:foregroundMark x1="51000" y1="51875" x2="51000" y2="51875"/>
                        <a14:foregroundMark x1="52000" y1="59500" x2="52000" y2="59500"/>
                        <a14:foregroundMark x1="53000" y1="62125" x2="53000" y2="62125"/>
                        <a14:foregroundMark x1="43000" y1="51125" x2="43000" y2="51125"/>
                        <a14:foregroundMark x1="30625" y1="51500" x2="30625" y2="51500"/>
                        <a14:foregroundMark x1="39500" y1="51750" x2="39500" y2="51750"/>
                        <a14:foregroundMark x1="46625" y1="50875" x2="39000" y2="50750"/>
                        <a14:foregroundMark x1="39000" y1="50750" x2="38625" y2="50625"/>
                        <a14:foregroundMark x1="30250" y1="46375" x2="29875" y2="45500"/>
                        <a14:foregroundMark x1="31250" y1="41250" x2="31250" y2="41250"/>
                        <a14:foregroundMark x1="35125" y1="37375" x2="35125" y2="37375"/>
                        <a14:foregroundMark x1="39000" y1="33875" x2="39000" y2="33875"/>
                        <a14:foregroundMark x1="44375" y1="32000" x2="44375" y2="32000"/>
                        <a14:foregroundMark x1="49750" y1="33250" x2="49750" y2="33250"/>
                        <a14:foregroundMark x1="55250" y1="32625" x2="55250" y2="32625"/>
                        <a14:foregroundMark x1="59625" y1="34875" x2="59625" y2="34875"/>
                        <a14:foregroundMark x1="64250" y1="37375" x2="64250" y2="37375"/>
                        <a14:foregroundMark x1="67625" y1="40250" x2="67625" y2="40250"/>
                        <a14:foregroundMark x1="67750" y1="41000" x2="67750" y2="41000"/>
                        <a14:foregroundMark x1="69875" y1="45500" x2="69875" y2="45500"/>
                        <a14:foregroundMark x1="71250" y1="51125" x2="71250" y2="51125"/>
                        <a14:foregroundMark x1="70625" y1="57000" x2="70625" y2="57000"/>
                        <a14:foregroundMark x1="68750" y1="62125" x2="68750" y2="62125"/>
                        <a14:foregroundMark x1="64875" y1="67125" x2="64875" y2="67125"/>
                        <a14:foregroundMark x1="65125" y1="66000" x2="65125" y2="66000"/>
                        <a14:foregroundMark x1="60000" y1="69375" x2="60000" y2="69375"/>
                        <a14:foregroundMark x1="55250" y1="72375" x2="55250" y2="72375"/>
                        <a14:foregroundMark x1="49750" y1="72250" x2="49750" y2="72250"/>
                        <a14:foregroundMark x1="44750" y1="72000" x2="44750" y2="72000"/>
                        <a14:foregroundMark x1="40875" y1="68500" x2="40875" y2="68500"/>
                        <a14:foregroundMark x1="36000" y1="65625" x2="36000" y2="65625"/>
                        <a14:foregroundMark x1="32875" y1="61125" x2="32875" y2="61125"/>
                        <a14:foregroundMark x1="30875" y1="55750" x2="30875" y2="55750"/>
                        <a14:foregroundMark x1="40125" y1="69125" x2="40125" y2="69125"/>
                      </a14:backgroundRemoval>
                    </a14:imgEffect>
                  </a14:imgLayer>
                </a14:imgProps>
              </a:ext>
              <a:ext uri="{28A0092B-C50C-407E-A947-70E740481C1C}">
                <a14:useLocalDpi xmlns:a14="http://schemas.microsoft.com/office/drawing/2010/main" val="0"/>
              </a:ext>
            </a:extLst>
          </a:blip>
          <a:srcRect l="16282" t="12052" r="20344" b="13436"/>
          <a:stretch/>
        </p:blipFill>
        <p:spPr bwMode="auto">
          <a:xfrm>
            <a:off x="3985502" y="2477946"/>
            <a:ext cx="808894" cy="951053"/>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Send Free Stock Icons - Stockio.com">
            <a:extLst>
              <a:ext uri="{FF2B5EF4-FFF2-40B4-BE49-F238E27FC236}">
                <a16:creationId xmlns:a16="http://schemas.microsoft.com/office/drawing/2014/main" id="{CDCF46CA-860A-446B-BB18-28EE2F4E2D2A}"/>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6667" b="90667" l="5333" r="95556">
                        <a14:foregroundMark x1="45333" y1="44444" x2="45333" y2="44444"/>
                        <a14:foregroundMark x1="94222" y1="28000" x2="94222" y2="28000"/>
                        <a14:foregroundMark x1="34222" y1="40444" x2="34222" y2="40444"/>
                        <a14:foregroundMark x1="11111" y1="57333" x2="50667" y2="40889"/>
                        <a14:foregroundMark x1="50667" y1="40889" x2="54222" y2="41778"/>
                        <a14:foregroundMark x1="95556" y1="24444" x2="77333" y2="7111"/>
                        <a14:foregroundMark x1="77333" y1="7111" x2="74667" y2="6667"/>
                        <a14:foregroundMark x1="92444" y1="19111" x2="78222" y2="14667"/>
                        <a14:foregroundMark x1="82667" y1="13333" x2="78222" y2="29778"/>
                        <a14:foregroundMark x1="70667" y1="35556" x2="82222" y2="60444"/>
                        <a14:foregroundMark x1="82222" y1="60444" x2="41778" y2="36444"/>
                        <a14:foregroundMark x1="41778" y1="36444" x2="76889" y2="42222"/>
                        <a14:foregroundMark x1="76889" y1="42222" x2="72889" y2="41778"/>
                        <a14:foregroundMark x1="82667" y1="30667" x2="29333" y2="33778"/>
                        <a14:foregroundMark x1="29333" y1="33778" x2="29778" y2="57333"/>
                        <a14:foregroundMark x1="29778" y1="57333" x2="62667" y2="48889"/>
                        <a14:foregroundMark x1="62667" y1="48889" x2="47111" y2="44889"/>
                        <a14:foregroundMark x1="81778" y1="30667" x2="28000" y2="35111"/>
                        <a14:foregroundMark x1="28000" y1="35111" x2="81778" y2="22667"/>
                        <a14:foregroundMark x1="76889" y1="13333" x2="87111" y2="12889"/>
                        <a14:foregroundMark x1="93778" y1="16889" x2="85778" y2="9333"/>
                        <a14:foregroundMark x1="93778" y1="22667" x2="71111" y2="31556"/>
                        <a14:foregroundMark x1="71111" y1="31556" x2="70222" y2="16000"/>
                        <a14:foregroundMark x1="80000" y1="8889" x2="78222" y2="36000"/>
                        <a14:foregroundMark x1="78222" y1="36000" x2="95556" y2="24000"/>
                        <a14:foregroundMark x1="95111" y1="25333" x2="72889" y2="28889"/>
                        <a14:foregroundMark x1="72889" y1="28889" x2="82667" y2="16000"/>
                        <a14:foregroundMark x1="94222" y1="15556" x2="72000" y2="12889"/>
                        <a14:foregroundMark x1="72000" y1="12889" x2="70222" y2="16889"/>
                        <a14:foregroundMark x1="95111" y1="24000" x2="74222" y2="35556"/>
                        <a14:foregroundMark x1="74222" y1="35556" x2="70222" y2="33778"/>
                        <a14:foregroundMark x1="92889" y1="27111" x2="68889" y2="28889"/>
                        <a14:foregroundMark x1="68889" y1="28889" x2="92000" y2="33778"/>
                        <a14:foregroundMark x1="92000" y1="33778" x2="92000" y2="32889"/>
                        <a14:foregroundMark x1="95556" y1="25778" x2="90667" y2="32000"/>
                        <a14:foregroundMark x1="88444" y1="35556" x2="82667" y2="40444"/>
                        <a14:foregroundMark x1="88000" y1="36444" x2="76000" y2="10222"/>
                        <a14:foregroundMark x1="84444" y1="20000" x2="63556" y2="48889"/>
                        <a14:foregroundMark x1="63556" y1="48889" x2="32444" y2="46222"/>
                        <a14:foregroundMark x1="32444" y1="46222" x2="45333" y2="32444"/>
                        <a14:foregroundMark x1="44444" y1="32000" x2="16889" y2="33333"/>
                        <a14:foregroundMark x1="16889" y1="33333" x2="37333" y2="38222"/>
                        <a14:foregroundMark x1="41778" y1="27111" x2="16000" y2="29333"/>
                        <a14:foregroundMark x1="16000" y1="29333" x2="53333" y2="28444"/>
                        <a14:foregroundMark x1="53333" y1="28444" x2="13333" y2="28000"/>
                        <a14:foregroundMark x1="13333" y1="28000" x2="5778" y2="82667"/>
                        <a14:foregroundMark x1="5778" y1="82667" x2="49778" y2="55556"/>
                        <a14:foregroundMark x1="84000" y1="90667" x2="5333" y2="90667"/>
                        <a14:foregroundMark x1="59111" y1="57333" x2="81333" y2="83556"/>
                        <a14:foregroundMark x1="81333" y1="83556" x2="56444" y2="62222"/>
                        <a14:foregroundMark x1="56444" y1="62222" x2="55556" y2="57333"/>
                        <a14:foregroundMark x1="88000" y1="84889" x2="88000" y2="32889"/>
                        <a14:foregroundMark x1="61778" y1="26667" x2="6222" y2="28444"/>
                        <a14:foregroundMark x1="6222" y1="28444" x2="5333" y2="80444"/>
                      </a14:backgroundRemoval>
                    </a14:imgEffect>
                  </a14:imgLayer>
                </a14:imgProps>
              </a:ext>
              <a:ext uri="{28A0092B-C50C-407E-A947-70E740481C1C}">
                <a14:useLocalDpi xmlns:a14="http://schemas.microsoft.com/office/drawing/2010/main" val="0"/>
              </a:ext>
            </a:extLst>
          </a:blip>
          <a:srcRect/>
          <a:stretch>
            <a:fillRect/>
          </a:stretch>
        </p:blipFill>
        <p:spPr bwMode="auto">
          <a:xfrm>
            <a:off x="6807695" y="2470294"/>
            <a:ext cx="892925" cy="892925"/>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2" descr="Treasure Map PNG Images | Vector and PSD Files | Free Download on Pngtree">
            <a:extLst>
              <a:ext uri="{FF2B5EF4-FFF2-40B4-BE49-F238E27FC236}">
                <a16:creationId xmlns:a16="http://schemas.microsoft.com/office/drawing/2014/main" id="{FE9AF49F-12BC-4D46-AED0-6FD1DA89BF5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4695" t="15376" r="6273" b="19678"/>
          <a:stretch>
            <a:fillRect/>
          </a:stretch>
        </p:blipFill>
        <p:spPr bwMode="auto">
          <a:xfrm>
            <a:off x="8489087" y="4534851"/>
            <a:ext cx="3057525"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1">
            <a:extLst>
              <a:ext uri="{FF2B5EF4-FFF2-40B4-BE49-F238E27FC236}">
                <a16:creationId xmlns:a16="http://schemas.microsoft.com/office/drawing/2014/main" id="{55F95A19-0DDD-4DD0-BC4D-8086085847E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t="16292"/>
          <a:stretch>
            <a:fillRect/>
          </a:stretch>
        </p:blipFill>
        <p:spPr bwMode="auto">
          <a:xfrm>
            <a:off x="8470445" y="1122493"/>
            <a:ext cx="3104293" cy="32573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96333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7">
            <a:extLst>
              <a:ext uri="{FF2B5EF4-FFF2-40B4-BE49-F238E27FC236}">
                <a16:creationId xmlns:a16="http://schemas.microsoft.com/office/drawing/2014/main" id="{5672019B-211F-4FA5-B365-B7944F4518A0}"/>
              </a:ext>
            </a:extLst>
          </p:cNvPr>
          <p:cNvSpPr/>
          <p:nvPr/>
        </p:nvSpPr>
        <p:spPr>
          <a:xfrm>
            <a:off x="8484423" y="2909076"/>
            <a:ext cx="2984115" cy="1323438"/>
          </a:xfrm>
          <a:prstGeom prst="roundRect">
            <a:avLst/>
          </a:prstGeom>
          <a:solidFill>
            <a:schemeClr val="bg1"/>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Giơ</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tay</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trả</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lời</a:t>
            </a:r>
            <a:r>
              <a:rPr lang="en-US" sz="2800" b="1" dirty="0">
                <a:solidFill>
                  <a:schemeClr val="tx1"/>
                </a:solidFill>
                <a:latin typeface="Times New Roman" pitchFamily="18" charset="0"/>
                <a:cs typeface="Times New Roman" pitchFamily="18" charset="0"/>
              </a:rPr>
              <a:t> </a:t>
            </a:r>
            <a:endParaRPr lang="en-US" sz="2800" b="1" dirty="0">
              <a:solidFill>
                <a:srgbClr val="0070C0"/>
              </a:solidFill>
              <a:latin typeface="Times New Roman" pitchFamily="18" charset="0"/>
              <a:cs typeface="Times New Roman" pitchFamily="18" charset="0"/>
            </a:endParaRPr>
          </a:p>
        </p:txBody>
      </p:sp>
      <p:sp>
        <p:nvSpPr>
          <p:cNvPr id="17" name="Rectangle: Rounded Corners 7">
            <a:extLst>
              <a:ext uri="{FF2B5EF4-FFF2-40B4-BE49-F238E27FC236}">
                <a16:creationId xmlns:a16="http://schemas.microsoft.com/office/drawing/2014/main" id="{058EBE2F-7D26-4D0D-9CC7-98A03F88797A}"/>
              </a:ext>
            </a:extLst>
          </p:cNvPr>
          <p:cNvSpPr/>
          <p:nvPr/>
        </p:nvSpPr>
        <p:spPr>
          <a:xfrm>
            <a:off x="1002203" y="2906472"/>
            <a:ext cx="3113705" cy="1323438"/>
          </a:xfrm>
          <a:prstGeom prst="roundRect">
            <a:avLst/>
          </a:prstGeom>
          <a:solidFill>
            <a:schemeClr val="bg1"/>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itchFamily="18" charset="0"/>
                <a:cs typeface="Times New Roman" pitchFamily="18" charset="0"/>
              </a:rPr>
              <a:t>Xem</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kĩ</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bộ</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hình</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ảnh</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số</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và</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bộ</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kí</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hiệu</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chữ</a:t>
            </a:r>
            <a:r>
              <a:rPr lang="en-US" sz="2800" b="1" dirty="0">
                <a:solidFill>
                  <a:schemeClr val="tx1"/>
                </a:solidFill>
                <a:latin typeface="Times New Roman" pitchFamily="18" charset="0"/>
                <a:cs typeface="Times New Roman" pitchFamily="18" charset="0"/>
              </a:rPr>
              <a:t>)</a:t>
            </a:r>
            <a:endParaRPr lang="en-US" sz="2800" b="1" dirty="0">
              <a:solidFill>
                <a:srgbClr val="0070C0"/>
              </a:solidFill>
              <a:latin typeface="Times New Roman" pitchFamily="18" charset="0"/>
              <a:cs typeface="Times New Roman" pitchFamily="18" charset="0"/>
            </a:endParaRPr>
          </a:p>
        </p:txBody>
      </p:sp>
      <p:sp>
        <p:nvSpPr>
          <p:cNvPr id="26" name="Rectangle: Rounded Corners 7">
            <a:extLst>
              <a:ext uri="{FF2B5EF4-FFF2-40B4-BE49-F238E27FC236}">
                <a16:creationId xmlns:a16="http://schemas.microsoft.com/office/drawing/2014/main" id="{2D2CE1DF-B709-49B7-8506-0613BA84EAA2}"/>
              </a:ext>
            </a:extLst>
          </p:cNvPr>
          <p:cNvSpPr/>
          <p:nvPr/>
        </p:nvSpPr>
        <p:spPr>
          <a:xfrm>
            <a:off x="4858991" y="2946035"/>
            <a:ext cx="2984114" cy="1323438"/>
          </a:xfrm>
          <a:prstGeom prst="roundRect">
            <a:avLst/>
          </a:prstGeom>
          <a:solidFill>
            <a:schemeClr val="bg1"/>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itchFamily="18" charset="0"/>
                <a:cs typeface="Times New Roman" pitchFamily="18" charset="0"/>
              </a:rPr>
              <a:t>Nối</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hình</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ảnh</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với</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kí</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hiệu</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sao</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cho</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phù</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hợp</a:t>
            </a:r>
            <a:endParaRPr lang="en-US" sz="2800" b="1" dirty="0">
              <a:solidFill>
                <a:schemeClr val="tx1"/>
              </a:solidFill>
              <a:latin typeface="Times New Roman" pitchFamily="18" charset="0"/>
              <a:cs typeface="Times New Roman" pitchFamily="18" charset="0"/>
            </a:endParaRPr>
          </a:p>
        </p:txBody>
      </p:sp>
      <p:pic>
        <p:nvPicPr>
          <p:cNvPr id="28" name="Picture 4" descr="Copy writer RGB color icon stock vector. Illustration of flat - 187369446">
            <a:extLst>
              <a:ext uri="{FF2B5EF4-FFF2-40B4-BE49-F238E27FC236}">
                <a16:creationId xmlns:a16="http://schemas.microsoft.com/office/drawing/2014/main" id="{99840D9E-5BB4-4B94-9C1D-ACE869B4365E}"/>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8377" t="22995" r="18409" b="27923"/>
          <a:stretch/>
        </p:blipFill>
        <p:spPr bwMode="auto">
          <a:xfrm>
            <a:off x="5389036" y="4461471"/>
            <a:ext cx="1943234" cy="1557147"/>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45B66070-FF2E-4EAD-99B8-C8197985C5BF}"/>
              </a:ext>
            </a:extLst>
          </p:cNvPr>
          <p:cNvGrpSpPr/>
          <p:nvPr/>
        </p:nvGrpSpPr>
        <p:grpSpPr>
          <a:xfrm>
            <a:off x="1260266" y="49054"/>
            <a:ext cx="9476608" cy="814470"/>
            <a:chOff x="3584456" y="66335"/>
            <a:chExt cx="7417299" cy="747115"/>
          </a:xfrm>
          <a:scene3d>
            <a:camera prst="orthographicFront">
              <a:rot lat="0" lon="0" rev="0"/>
            </a:camera>
            <a:lightRig rig="glow" dir="t">
              <a:rot lat="0" lon="0" rev="4800000"/>
            </a:lightRig>
          </a:scene3d>
        </p:grpSpPr>
        <p:sp>
          <p:nvSpPr>
            <p:cNvPr id="29" name="Rectangle: Rounded Corners 28">
              <a:extLst>
                <a:ext uri="{FF2B5EF4-FFF2-40B4-BE49-F238E27FC236}">
                  <a16:creationId xmlns:a16="http://schemas.microsoft.com/office/drawing/2014/main" id="{4780280F-2E70-4665-95CD-F0D39DBDA42D}"/>
                </a:ext>
              </a:extLst>
            </p:cNvPr>
            <p:cNvSpPr/>
            <p:nvPr/>
          </p:nvSpPr>
          <p:spPr>
            <a:xfrm>
              <a:off x="3622254" y="66335"/>
              <a:ext cx="7357860" cy="725331"/>
            </a:xfrm>
            <a:prstGeom prst="roundRect">
              <a:avLst/>
            </a:prstGeom>
            <a:solidFill>
              <a:schemeClr val="accent1">
                <a:lumMod val="50000"/>
              </a:schemeClr>
            </a:solidFill>
            <a:ln w="19050">
              <a:noFill/>
            </a:ln>
            <a:effectLst>
              <a:outerShdw blurRad="190500" dist="228600" dir="2700000" algn="ctr">
                <a:srgbClr val="000000">
                  <a:alpha val="30000"/>
                </a:srgbClr>
              </a:outerShdw>
            </a:effectLst>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Times New Roman" pitchFamily="18" charset="0"/>
                <a:cs typeface="Times New Roman" pitchFamily="18" charset="0"/>
              </a:endParaRPr>
            </a:p>
          </p:txBody>
        </p:sp>
        <p:sp>
          <p:nvSpPr>
            <p:cNvPr id="30" name="TextBox 29">
              <a:extLst>
                <a:ext uri="{FF2B5EF4-FFF2-40B4-BE49-F238E27FC236}">
                  <a16:creationId xmlns:a16="http://schemas.microsoft.com/office/drawing/2014/main" id="{3C8C2DA7-6FD7-4ADF-8A24-3D2DC1169728}"/>
                </a:ext>
              </a:extLst>
            </p:cNvPr>
            <p:cNvSpPr txBox="1"/>
            <p:nvPr/>
          </p:nvSpPr>
          <p:spPr>
            <a:xfrm>
              <a:off x="4309386" y="86174"/>
              <a:ext cx="6692369" cy="363069"/>
            </a:xfrm>
            <a:prstGeom prst="rect">
              <a:avLst/>
            </a:prstGeom>
            <a:noFill/>
            <a:ln>
              <a:noFill/>
            </a:ln>
            <a:effectLst>
              <a:outerShdw blurRad="190500" dist="228600" dir="2700000" algn="ctr">
                <a:srgbClr val="000000">
                  <a:alpha val="30000"/>
                </a:srgbClr>
              </a:outerShdw>
            </a:effectLst>
            <a:sp3d prstMaterial="matte">
              <a:bevelT w="127000" h="63500"/>
            </a:sp3d>
          </p:spPr>
          <p:txBody>
            <a:bodyPr wrap="square">
              <a:spAutoFit/>
            </a:bodyPr>
            <a:lstStyle/>
            <a:p>
              <a:pPr marL="514350" indent="-514350">
                <a:buAutoNum type="arabicPeriod"/>
              </a:pPr>
              <a:r>
                <a:rPr lang="en-US" sz="3200" b="1" dirty="0">
                  <a:solidFill>
                    <a:srgbClr val="FFFF00"/>
                  </a:solidFill>
                  <a:latin typeface="Times New Roman" pitchFamily="18" charset="0"/>
                  <a:cs typeface="Times New Roman" pitchFamily="18" charset="0"/>
                </a:rPr>
                <a:t>KÍ HIỆU VÀ BẢNG CHÚ GIẢI BẢN ĐỒ</a:t>
              </a:r>
            </a:p>
          </p:txBody>
        </p:sp>
        <p:pic>
          <p:nvPicPr>
            <p:cNvPr id="31" name="Picture 6" descr="Máy bay Chứng nhiếp ảnh Sân bay, Máy tính Biểu tượng - máy bay png tải về -  Miễn phí trong suốt Thủy Sản png Tải về.">
              <a:extLst>
                <a:ext uri="{FF2B5EF4-FFF2-40B4-BE49-F238E27FC236}">
                  <a16:creationId xmlns:a16="http://schemas.microsoft.com/office/drawing/2014/main" id="{519F6AF0-26D7-4EFA-BFAB-AAD7E41BBF1E}"/>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0358" t="11182" r="10502" b="11184"/>
            <a:stretch/>
          </p:blipFill>
          <p:spPr bwMode="auto">
            <a:xfrm>
              <a:off x="3584456" y="78815"/>
              <a:ext cx="746571" cy="734635"/>
            </a:xfrm>
            <a:prstGeom prst="rect">
              <a:avLst/>
            </a:prstGeom>
            <a:noFill/>
            <a:ln>
              <a:noFill/>
            </a:ln>
            <a:effectLst>
              <a:outerShdw blurRad="190500" dist="228600" dir="2700000" algn="ctr">
                <a:srgbClr val="000000">
                  <a:alpha val="30000"/>
                </a:srgbClr>
              </a:outerShdw>
            </a:effectLst>
            <a:sp3d prstMaterial="matte">
              <a:bevelT w="127000" h="63500"/>
            </a:sp3d>
            <a:extLst>
              <a:ext uri="{909E8E84-426E-40DD-AFC4-6F175D3DCCD1}">
                <a14:hiddenFill xmlns:a14="http://schemas.microsoft.com/office/drawing/2010/main">
                  <a:solidFill>
                    <a:srgbClr val="FFFFFF"/>
                  </a:solidFill>
                </a14:hiddenFill>
              </a:ext>
            </a:extLst>
          </p:spPr>
        </p:pic>
      </p:grpSp>
      <p:pic>
        <p:nvPicPr>
          <p:cNvPr id="4098" name="Picture 2" descr="Hình ảnh Hình ảnh Biểu Tượng Các Vector , Hình ảnh Biểu Tượng, Hình ảnh  Biểu Tượng, Hình ảnh Biểu Tượng Vector và PNG với nền trong suốt để tải  xuống miễn">
            <a:extLst>
              <a:ext uri="{FF2B5EF4-FFF2-40B4-BE49-F238E27FC236}">
                <a16:creationId xmlns:a16="http://schemas.microsoft.com/office/drawing/2014/main" id="{58A086E0-6CE2-4202-8972-4A7B03167078}"/>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977" b="95801" l="3223" r="99219">
                        <a14:foregroundMark x1="12012" y1="59863" x2="12012" y2="59863"/>
                        <a14:foregroundMark x1="8691" y1="52734" x2="11328" y2="39941"/>
                        <a14:foregroundMark x1="11328" y1="39941" x2="37012" y2="11230"/>
                        <a14:foregroundMark x1="37012" y1="11230" x2="67383" y2="13574"/>
                        <a14:foregroundMark x1="67383" y1="13574" x2="83594" y2="30273"/>
                        <a14:foregroundMark x1="83594" y1="30273" x2="91113" y2="58496"/>
                        <a14:foregroundMark x1="91113" y1="58496" x2="83008" y2="80762"/>
                        <a14:foregroundMark x1="83008" y1="80762" x2="64063" y2="88281"/>
                        <a14:foregroundMark x1="64063" y1="88281" x2="34277" y2="86816"/>
                        <a14:foregroundMark x1="34277" y1="86816" x2="48730" y2="77832"/>
                        <a14:foregroundMark x1="48730" y1="77832" x2="62012" y2="78906"/>
                        <a14:foregroundMark x1="62012" y1="78906" x2="62402" y2="79199"/>
                        <a14:foregroundMark x1="96875" y1="53320" x2="97168" y2="45215"/>
                        <a14:foregroundMark x1="97168" y1="45215" x2="91699" y2="32031"/>
                        <a14:foregroundMark x1="91699" y1="32031" x2="69141" y2="10547"/>
                        <a14:foregroundMark x1="69141" y1="10547" x2="46387" y2="6543"/>
                        <a14:foregroundMark x1="46387" y1="6543" x2="19531" y2="16113"/>
                        <a14:foregroundMark x1="19531" y1="16113" x2="5859" y2="38770"/>
                        <a14:foregroundMark x1="5859" y1="38770" x2="7031" y2="59668"/>
                        <a14:foregroundMark x1="7031" y1="59668" x2="26953" y2="81934"/>
                        <a14:foregroundMark x1="26953" y1="81934" x2="62500" y2="63672"/>
                        <a14:foregroundMark x1="62500" y1="63672" x2="41113" y2="62891"/>
                        <a14:foregroundMark x1="41113" y1="62891" x2="56543" y2="61426"/>
                        <a14:foregroundMark x1="56543" y1="61426" x2="68164" y2="48828"/>
                        <a14:foregroundMark x1="68164" y1="48828" x2="68848" y2="47363"/>
                        <a14:foregroundMark x1="75195" y1="45117" x2="75977" y2="64844"/>
                        <a14:foregroundMark x1="75977" y1="64844" x2="72559" y2="75488"/>
                        <a14:foregroundMark x1="72559" y1="75488" x2="68164" y2="44141"/>
                        <a14:foregroundMark x1="68164" y1="44141" x2="63086" y2="38184"/>
                        <a14:foregroundMark x1="63086" y1="38184" x2="61621" y2="30566"/>
                        <a14:foregroundMark x1="69043" y1="5566" x2="48535" y2="3320"/>
                        <a14:foregroundMark x1="48535" y1="3320" x2="37598" y2="6055"/>
                        <a14:foregroundMark x1="37598" y1="6055" x2="34375" y2="8594"/>
                        <a14:foregroundMark x1="95313" y1="36328" x2="95215" y2="57813"/>
                        <a14:foregroundMark x1="95215" y1="57813" x2="92773" y2="65820"/>
                        <a14:foregroundMark x1="67969" y1="92969" x2="44727" y2="95898"/>
                        <a14:foregroundMark x1="44727" y1="95898" x2="33496" y2="92969"/>
                        <a14:foregroundMark x1="72266" y1="91699" x2="43555" y2="92383"/>
                        <a14:foregroundMark x1="43555" y1="92383" x2="41309" y2="91504"/>
                        <a14:foregroundMark x1="3320" y1="62598" x2="3613" y2="38574"/>
                        <a14:foregroundMark x1="29199" y1="51465" x2="71875" y2="19043"/>
                        <a14:foregroundMark x1="71875" y1="19043" x2="71875" y2="19043"/>
                        <a14:foregroundMark x1="29004" y1="58496" x2="51367" y2="33203"/>
                        <a14:foregroundMark x1="59961" y1="1660" x2="50098" y2="977"/>
                        <a14:foregroundMark x1="50098" y1="977" x2="43164" y2="3125"/>
                        <a14:foregroundMark x1="98340" y1="55371" x2="99219" y2="46289"/>
                        <a14:foregroundMark x1="99219" y1="46289" x2="98535" y2="45117"/>
                      </a14:backgroundRemoval>
                    </a14:imgEffect>
                  </a14:imgLayer>
                </a14:imgProps>
              </a:ext>
              <a:ext uri="{28A0092B-C50C-407E-A947-70E740481C1C}">
                <a14:useLocalDpi xmlns:a14="http://schemas.microsoft.com/office/drawing/2010/main" val="0"/>
              </a:ext>
            </a:extLst>
          </a:blip>
          <a:srcRect/>
          <a:stretch>
            <a:fillRect/>
          </a:stretch>
        </p:blipFill>
        <p:spPr bwMode="auto">
          <a:xfrm>
            <a:off x="1642548" y="4461471"/>
            <a:ext cx="1637725" cy="1637725"/>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A92AC772-91A2-4DCE-AED9-65B370E9E0BF}"/>
              </a:ext>
            </a:extLst>
          </p:cNvPr>
          <p:cNvSpPr txBox="1"/>
          <p:nvPr/>
        </p:nvSpPr>
        <p:spPr>
          <a:xfrm>
            <a:off x="2968053" y="1705171"/>
            <a:ext cx="6081679" cy="707886"/>
          </a:xfrm>
          <a:prstGeom prst="rect">
            <a:avLst/>
          </a:prstGeom>
          <a:noFill/>
        </p:spPr>
        <p:txBody>
          <a:bodyPr wrap="square">
            <a:spAutoFit/>
          </a:bodyPr>
          <a:lstStyle/>
          <a:p>
            <a:r>
              <a:rPr lang="en-US" sz="4000" b="1" dirty="0" err="1">
                <a:solidFill>
                  <a:srgbClr val="00B050"/>
                </a:solidFill>
                <a:latin typeface="Times New Roman" pitchFamily="18" charset="0"/>
                <a:cs typeface="Times New Roman" panose="02020603050405020304" pitchFamily="18" charset="0"/>
              </a:rPr>
              <a:t>Trò</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B050"/>
                </a:solidFill>
                <a:latin typeface="Times New Roman" panose="02020603050405020304" pitchFamily="18" charset="0"/>
                <a:cs typeface="Times New Roman" panose="02020603050405020304" pitchFamily="18" charset="0"/>
              </a:rPr>
              <a:t>chơi</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Hình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với</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Bóng</a:t>
            </a:r>
            <a:endParaRPr lang="en-US" sz="4000" dirty="0">
              <a:solidFill>
                <a:srgbClr val="002060"/>
              </a:solidFill>
              <a:latin typeface="Times New Roman" panose="02020603050405020304" pitchFamily="18" charset="0"/>
              <a:cs typeface="Times New Roman" panose="02020603050405020304" pitchFamily="18" charset="0"/>
            </a:endParaRPr>
          </a:p>
        </p:txBody>
      </p:sp>
      <p:pic>
        <p:nvPicPr>
          <p:cNvPr id="2" name="Hình ảnh 1">
            <a:extLst>
              <a:ext uri="{FF2B5EF4-FFF2-40B4-BE49-F238E27FC236}">
                <a16:creationId xmlns:a16="http://schemas.microsoft.com/office/drawing/2014/main" id="{DB9FB7F7-E420-23C4-8E79-6EF10D5D7692}"/>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8837399" y="4401647"/>
            <a:ext cx="2503941" cy="1502364"/>
          </a:xfrm>
          <a:prstGeom prst="rect">
            <a:avLst/>
          </a:prstGeom>
        </p:spPr>
      </p:pic>
      <p:sp>
        <p:nvSpPr>
          <p:cNvPr id="21" name="Hộp Văn bản 20">
            <a:extLst>
              <a:ext uri="{FF2B5EF4-FFF2-40B4-BE49-F238E27FC236}">
                <a16:creationId xmlns:a16="http://schemas.microsoft.com/office/drawing/2014/main" id="{E69C720E-AD8F-80B5-2CCB-89399C4DB866}"/>
              </a:ext>
            </a:extLst>
          </p:cNvPr>
          <p:cNvSpPr txBox="1"/>
          <p:nvPr/>
        </p:nvSpPr>
        <p:spPr>
          <a:xfrm>
            <a:off x="240300" y="1091323"/>
            <a:ext cx="3210823" cy="584775"/>
          </a:xfrm>
          <a:prstGeom prst="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a.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Kí</a:t>
            </a: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hiệu</a:t>
            </a: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bản</a:t>
            </a: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đồ</a:t>
            </a:r>
            <a:endPar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04865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par>
                                <p:cTn id="11" presetID="16" presetClass="entr" presetSubtype="21" fill="hold" nodeType="with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barn(inVertical)">
                                      <p:cBhvr>
                                        <p:cTn id="13" dur="500"/>
                                        <p:tgtEl>
                                          <p:spTgt spid="409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barn(inVertical)">
                                      <p:cBhvr>
                                        <p:cTn id="16" dur="500"/>
                                        <p:tgtEl>
                                          <p:spTgt spid="26"/>
                                        </p:tgtEl>
                                      </p:cBhvr>
                                    </p:animEffect>
                                  </p:childTnLst>
                                </p:cTn>
                              </p:par>
                              <p:par>
                                <p:cTn id="17" presetID="16" presetClass="entr" presetSubtype="21"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arn(inVertical)">
                                      <p:cBhvr>
                                        <p:cTn id="19" dur="500"/>
                                        <p:tgtEl>
                                          <p:spTgt spid="2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6" grpId="0" animBg="1"/>
      <p:bldP spid="39"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Freeform: Shape 136">
            <a:extLst>
              <a:ext uri="{FF2B5EF4-FFF2-40B4-BE49-F238E27FC236}">
                <a16:creationId xmlns:a16="http://schemas.microsoft.com/office/drawing/2014/main" id="{673E9FC8-2143-48A2-9DEE-AABBC7E30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265888"/>
          </a:xfrm>
          <a:custGeom>
            <a:avLst/>
            <a:gdLst>
              <a:gd name="connsiteX0" fmla="*/ 0 w 12188952"/>
              <a:gd name="connsiteY0" fmla="*/ 0 h 6265888"/>
              <a:gd name="connsiteX1" fmla="*/ 12188952 w 12188952"/>
              <a:gd name="connsiteY1" fmla="*/ 0 h 6265888"/>
              <a:gd name="connsiteX2" fmla="*/ 12188952 w 12188952"/>
              <a:gd name="connsiteY2" fmla="*/ 5061023 h 6265888"/>
              <a:gd name="connsiteX3" fmla="*/ 12188400 w 12188952"/>
              <a:gd name="connsiteY3" fmla="*/ 5061281 h 6265888"/>
              <a:gd name="connsiteX4" fmla="*/ 6096000 w 12188952"/>
              <a:gd name="connsiteY4" fmla="*/ 6265888 h 6265888"/>
              <a:gd name="connsiteX5" fmla="*/ 3601 w 12188952"/>
              <a:gd name="connsiteY5" fmla="*/ 5061281 h 6265888"/>
              <a:gd name="connsiteX6" fmla="*/ 0 w 12188952"/>
              <a:gd name="connsiteY6" fmla="*/ 5059596 h 6265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6265888">
                <a:moveTo>
                  <a:pt x="0" y="0"/>
                </a:moveTo>
                <a:lnTo>
                  <a:pt x="12188952" y="0"/>
                </a:lnTo>
                <a:lnTo>
                  <a:pt x="12188952" y="5061023"/>
                </a:lnTo>
                <a:lnTo>
                  <a:pt x="12188400" y="5061281"/>
                </a:lnTo>
                <a:cubicBezTo>
                  <a:pt x="10489511" y="5817852"/>
                  <a:pt x="8380622" y="6265888"/>
                  <a:pt x="6096000" y="6265888"/>
                </a:cubicBezTo>
                <a:cubicBezTo>
                  <a:pt x="3811379" y="6265888"/>
                  <a:pt x="1702489" y="5817852"/>
                  <a:pt x="3601" y="5061281"/>
                </a:cubicBezTo>
                <a:lnTo>
                  <a:pt x="0" y="5059596"/>
                </a:ln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484" name="Picture 4" descr="109 hình ảnh phong cảnh về thiên nhiên đẹp, hùng vĩ">
            <a:extLst>
              <a:ext uri="{FF2B5EF4-FFF2-40B4-BE49-F238E27FC236}">
                <a16:creationId xmlns:a16="http://schemas.microsoft.com/office/drawing/2014/main" id="{2E09C47F-B2DD-4DC8-8C59-54C3AF4744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032" b="15917"/>
          <a:stretch/>
        </p:blipFill>
        <p:spPr bwMode="auto">
          <a:xfrm>
            <a:off x="1" y="10"/>
            <a:ext cx="12192000" cy="6003842"/>
          </a:xfrm>
          <a:custGeom>
            <a:avLst/>
            <a:gdLst/>
            <a:ahLst/>
            <a:cxnLst/>
            <a:rect l="l" t="t" r="r" b="b"/>
            <a:pathLst>
              <a:path w="12187427" h="6003852">
                <a:moveTo>
                  <a:pt x="0" y="0"/>
                </a:moveTo>
                <a:lnTo>
                  <a:pt x="12187427" y="0"/>
                </a:lnTo>
                <a:lnTo>
                  <a:pt x="12187427" y="4772371"/>
                </a:lnTo>
                <a:lnTo>
                  <a:pt x="11865111" y="4913285"/>
                </a:lnTo>
                <a:cubicBezTo>
                  <a:pt x="10225213" y="5601147"/>
                  <a:pt x="8237833" y="6003852"/>
                  <a:pt x="6096000" y="6003852"/>
                </a:cubicBezTo>
                <a:cubicBezTo>
                  <a:pt x="3811379" y="6003852"/>
                  <a:pt x="1702489" y="5545663"/>
                  <a:pt x="3601" y="4771946"/>
                </a:cubicBezTo>
                <a:lnTo>
                  <a:pt x="0" y="4770223"/>
                </a:lnTo>
                <a:close/>
              </a:path>
            </a:pathLst>
          </a:cu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549C14F-3C7C-4A0A-B3C2-7AB946EF32B0}"/>
              </a:ext>
            </a:extLst>
          </p:cNvPr>
          <p:cNvSpPr txBox="1"/>
          <p:nvPr/>
        </p:nvSpPr>
        <p:spPr>
          <a:xfrm rot="20587642">
            <a:off x="2366539" y="1955620"/>
            <a:ext cx="7987284" cy="1862048"/>
          </a:xfrm>
          <a:prstGeom prst="rect">
            <a:avLst/>
          </a:prstGeom>
          <a:noFill/>
        </p:spPr>
        <p:txBody>
          <a:bodyPr wrap="square" rtlCol="0">
            <a:spAutoFit/>
          </a:bodyPr>
          <a:lstStyle/>
          <a:p>
            <a:r>
              <a:rPr lang="en-US" sz="11500" dirty="0">
                <a:solidFill>
                  <a:schemeClr val="bg1"/>
                </a:solidFill>
                <a:latin typeface="#9Slide05 Aphrodite Pro" panose="02000000000000000000" pitchFamily="2" charset="0"/>
              </a:rPr>
              <a:t>Thank you</a:t>
            </a:r>
          </a:p>
        </p:txBody>
      </p:sp>
    </p:spTree>
    <p:extLst>
      <p:ext uri="{BB962C8B-B14F-4D97-AF65-F5344CB8AC3E}">
        <p14:creationId xmlns:p14="http://schemas.microsoft.com/office/powerpoint/2010/main" val="6440261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A88DC3-4B59-4A5F-9E33-DD3FA42C38AC}"/>
              </a:ext>
            </a:extLst>
          </p:cNvPr>
          <p:cNvPicPr>
            <a:picLocks noChangeAspect="1"/>
          </p:cNvPicPr>
          <p:nvPr/>
        </p:nvPicPr>
        <p:blipFill rotWithShape="1">
          <a:blip r:embed="rId3"/>
          <a:srcRect t="2301" b="41333"/>
          <a:stretch/>
        </p:blipFill>
        <p:spPr>
          <a:xfrm>
            <a:off x="83965" y="659357"/>
            <a:ext cx="5689534" cy="52542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17">
            <a:extLst>
              <a:ext uri="{FF2B5EF4-FFF2-40B4-BE49-F238E27FC236}">
                <a16:creationId xmlns:a16="http://schemas.microsoft.com/office/drawing/2014/main" id="{49890119-AED2-4F2E-A5D1-9A146C924B46}"/>
              </a:ext>
            </a:extLst>
          </p:cNvPr>
          <p:cNvPicPr>
            <a:picLocks noChangeAspect="1"/>
          </p:cNvPicPr>
          <p:nvPr/>
        </p:nvPicPr>
        <p:blipFill rotWithShape="1">
          <a:blip r:embed="rId4"/>
          <a:srcRect t="5335"/>
          <a:stretch/>
        </p:blipFill>
        <p:spPr>
          <a:xfrm>
            <a:off x="5871669" y="655763"/>
            <a:ext cx="6315584" cy="52939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0" name="Diamond 29">
            <a:extLst>
              <a:ext uri="{FF2B5EF4-FFF2-40B4-BE49-F238E27FC236}">
                <a16:creationId xmlns:a16="http://schemas.microsoft.com/office/drawing/2014/main" id="{C8DBBE3D-08C2-47C9-BAB9-1785C2876677}"/>
              </a:ext>
            </a:extLst>
          </p:cNvPr>
          <p:cNvSpPr/>
          <p:nvPr/>
        </p:nvSpPr>
        <p:spPr>
          <a:xfrm>
            <a:off x="240135" y="6091208"/>
            <a:ext cx="643319" cy="626295"/>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1</a:t>
            </a:r>
          </a:p>
        </p:txBody>
      </p:sp>
      <p:sp>
        <p:nvSpPr>
          <p:cNvPr id="31" name="Diamond 30">
            <a:extLst>
              <a:ext uri="{FF2B5EF4-FFF2-40B4-BE49-F238E27FC236}">
                <a16:creationId xmlns:a16="http://schemas.microsoft.com/office/drawing/2014/main" id="{D18AD6B4-F0B9-4823-AAFF-CB5A0C724751}"/>
              </a:ext>
            </a:extLst>
          </p:cNvPr>
          <p:cNvSpPr/>
          <p:nvPr/>
        </p:nvSpPr>
        <p:spPr>
          <a:xfrm>
            <a:off x="2322544" y="6144103"/>
            <a:ext cx="643319" cy="626295"/>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2</a:t>
            </a:r>
          </a:p>
        </p:txBody>
      </p:sp>
      <p:sp>
        <p:nvSpPr>
          <p:cNvPr id="32" name="Diamond 31">
            <a:extLst>
              <a:ext uri="{FF2B5EF4-FFF2-40B4-BE49-F238E27FC236}">
                <a16:creationId xmlns:a16="http://schemas.microsoft.com/office/drawing/2014/main" id="{4FB5F6A8-EEBD-485F-8657-3959FFDFB9DA}"/>
              </a:ext>
            </a:extLst>
          </p:cNvPr>
          <p:cNvSpPr/>
          <p:nvPr/>
        </p:nvSpPr>
        <p:spPr>
          <a:xfrm>
            <a:off x="4289249" y="6144102"/>
            <a:ext cx="643319" cy="626295"/>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3</a:t>
            </a:r>
          </a:p>
        </p:txBody>
      </p:sp>
      <p:sp>
        <p:nvSpPr>
          <p:cNvPr id="33" name="Diamond 32">
            <a:extLst>
              <a:ext uri="{FF2B5EF4-FFF2-40B4-BE49-F238E27FC236}">
                <a16:creationId xmlns:a16="http://schemas.microsoft.com/office/drawing/2014/main" id="{C5FB0DB4-BDC1-4CAE-9F29-B5DC20F66B7C}"/>
              </a:ext>
            </a:extLst>
          </p:cNvPr>
          <p:cNvSpPr/>
          <p:nvPr/>
        </p:nvSpPr>
        <p:spPr>
          <a:xfrm>
            <a:off x="6339086" y="6161287"/>
            <a:ext cx="643319" cy="626295"/>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4</a:t>
            </a:r>
          </a:p>
        </p:txBody>
      </p:sp>
      <p:sp>
        <p:nvSpPr>
          <p:cNvPr id="34" name="Diamond 33">
            <a:extLst>
              <a:ext uri="{FF2B5EF4-FFF2-40B4-BE49-F238E27FC236}">
                <a16:creationId xmlns:a16="http://schemas.microsoft.com/office/drawing/2014/main" id="{889F5A9E-496C-41D5-8A98-19A41C944F1B}"/>
              </a:ext>
            </a:extLst>
          </p:cNvPr>
          <p:cNvSpPr/>
          <p:nvPr/>
        </p:nvSpPr>
        <p:spPr>
          <a:xfrm>
            <a:off x="8500252" y="6144102"/>
            <a:ext cx="643319" cy="626295"/>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5</a:t>
            </a:r>
          </a:p>
        </p:txBody>
      </p:sp>
      <p:sp>
        <p:nvSpPr>
          <p:cNvPr id="35" name="Diamond 34">
            <a:extLst>
              <a:ext uri="{FF2B5EF4-FFF2-40B4-BE49-F238E27FC236}">
                <a16:creationId xmlns:a16="http://schemas.microsoft.com/office/drawing/2014/main" id="{6B1C3F24-8D36-4D78-B55A-49BAB32C23A6}"/>
              </a:ext>
            </a:extLst>
          </p:cNvPr>
          <p:cNvSpPr/>
          <p:nvPr/>
        </p:nvSpPr>
        <p:spPr>
          <a:xfrm>
            <a:off x="10781934" y="6128618"/>
            <a:ext cx="643319" cy="626295"/>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6</a:t>
            </a:r>
          </a:p>
        </p:txBody>
      </p:sp>
      <p:sp>
        <p:nvSpPr>
          <p:cNvPr id="21" name="Oval 20">
            <a:extLst>
              <a:ext uri="{FF2B5EF4-FFF2-40B4-BE49-F238E27FC236}">
                <a16:creationId xmlns:a16="http://schemas.microsoft.com/office/drawing/2014/main" id="{0883C9CF-A189-4E0C-95F9-BE16149AA9F6}"/>
              </a:ext>
            </a:extLst>
          </p:cNvPr>
          <p:cNvSpPr/>
          <p:nvPr/>
        </p:nvSpPr>
        <p:spPr>
          <a:xfrm>
            <a:off x="921338" y="6144103"/>
            <a:ext cx="524079" cy="52050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f</a:t>
            </a:r>
          </a:p>
        </p:txBody>
      </p:sp>
      <p:sp>
        <p:nvSpPr>
          <p:cNvPr id="37" name="Oval 36">
            <a:extLst>
              <a:ext uri="{FF2B5EF4-FFF2-40B4-BE49-F238E27FC236}">
                <a16:creationId xmlns:a16="http://schemas.microsoft.com/office/drawing/2014/main" id="{9B835B87-B80B-4CA1-A2A6-FF5CCCB5BAF8}"/>
              </a:ext>
            </a:extLst>
          </p:cNvPr>
          <p:cNvSpPr/>
          <p:nvPr/>
        </p:nvSpPr>
        <p:spPr>
          <a:xfrm>
            <a:off x="3022689" y="6198643"/>
            <a:ext cx="524079" cy="52050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b</a:t>
            </a:r>
          </a:p>
        </p:txBody>
      </p:sp>
      <p:sp>
        <p:nvSpPr>
          <p:cNvPr id="38" name="Oval 37">
            <a:extLst>
              <a:ext uri="{FF2B5EF4-FFF2-40B4-BE49-F238E27FC236}">
                <a16:creationId xmlns:a16="http://schemas.microsoft.com/office/drawing/2014/main" id="{CFCBF53F-CA96-42A8-8949-0DDE7E3662CB}"/>
              </a:ext>
            </a:extLst>
          </p:cNvPr>
          <p:cNvSpPr/>
          <p:nvPr/>
        </p:nvSpPr>
        <p:spPr>
          <a:xfrm>
            <a:off x="4906883" y="6214183"/>
            <a:ext cx="524079" cy="52050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e</a:t>
            </a:r>
          </a:p>
        </p:txBody>
      </p:sp>
      <p:sp>
        <p:nvSpPr>
          <p:cNvPr id="39" name="Oval 38">
            <a:extLst>
              <a:ext uri="{FF2B5EF4-FFF2-40B4-BE49-F238E27FC236}">
                <a16:creationId xmlns:a16="http://schemas.microsoft.com/office/drawing/2014/main" id="{7874CE0F-6A4F-4366-A23F-9E6BF81B1C9F}"/>
              </a:ext>
            </a:extLst>
          </p:cNvPr>
          <p:cNvSpPr/>
          <p:nvPr/>
        </p:nvSpPr>
        <p:spPr>
          <a:xfrm>
            <a:off x="7011029" y="6229687"/>
            <a:ext cx="524079" cy="52050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a</a:t>
            </a:r>
          </a:p>
        </p:txBody>
      </p:sp>
      <p:sp>
        <p:nvSpPr>
          <p:cNvPr id="40" name="Oval 39">
            <a:extLst>
              <a:ext uri="{FF2B5EF4-FFF2-40B4-BE49-F238E27FC236}">
                <a16:creationId xmlns:a16="http://schemas.microsoft.com/office/drawing/2014/main" id="{15821EBA-B46D-43BB-AC20-3F2874254677}"/>
              </a:ext>
            </a:extLst>
          </p:cNvPr>
          <p:cNvSpPr/>
          <p:nvPr/>
        </p:nvSpPr>
        <p:spPr>
          <a:xfrm>
            <a:off x="9132830" y="6166194"/>
            <a:ext cx="524079" cy="52050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d</a:t>
            </a:r>
          </a:p>
        </p:txBody>
      </p:sp>
      <p:sp>
        <p:nvSpPr>
          <p:cNvPr id="41" name="Oval 40">
            <a:extLst>
              <a:ext uri="{FF2B5EF4-FFF2-40B4-BE49-F238E27FC236}">
                <a16:creationId xmlns:a16="http://schemas.microsoft.com/office/drawing/2014/main" id="{A0B74050-EBD7-42DF-B09C-7064E79FFEBD}"/>
              </a:ext>
            </a:extLst>
          </p:cNvPr>
          <p:cNvSpPr/>
          <p:nvPr/>
        </p:nvSpPr>
        <p:spPr>
          <a:xfrm>
            <a:off x="11425253" y="6214183"/>
            <a:ext cx="524079" cy="52050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c</a:t>
            </a:r>
          </a:p>
        </p:txBody>
      </p:sp>
      <p:sp>
        <p:nvSpPr>
          <p:cNvPr id="43" name="TextBox 42">
            <a:extLst>
              <a:ext uri="{FF2B5EF4-FFF2-40B4-BE49-F238E27FC236}">
                <a16:creationId xmlns:a16="http://schemas.microsoft.com/office/drawing/2014/main" id="{3277F8FA-CD79-419E-920D-A23C0B4CAC17}"/>
              </a:ext>
            </a:extLst>
          </p:cNvPr>
          <p:cNvSpPr txBox="1"/>
          <p:nvPr/>
        </p:nvSpPr>
        <p:spPr>
          <a:xfrm>
            <a:off x="1735805" y="63094"/>
            <a:ext cx="2553444" cy="523220"/>
          </a:xfrm>
          <a:prstGeom prst="rect">
            <a:avLst/>
          </a:prstGeom>
          <a:noFill/>
        </p:spPr>
        <p:txBody>
          <a:bodyPr wrap="square">
            <a:spAutoFit/>
          </a:bodyPr>
          <a:lstStyle/>
          <a:p>
            <a:r>
              <a:rPr lang="en-US" sz="2800" b="1" dirty="0" err="1">
                <a:solidFill>
                  <a:srgbClr val="C00000"/>
                </a:solidFill>
                <a:latin typeface="Times New Roman" pitchFamily="18" charset="0"/>
                <a:cs typeface="Times New Roman" panose="02020603050405020304" pitchFamily="18" charset="0"/>
              </a:rPr>
              <a:t>Hình</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ảnh</a:t>
            </a:r>
            <a:endParaRPr lang="en-US" sz="2800" dirty="0">
              <a:solidFill>
                <a:srgbClr val="C00000"/>
              </a:solidFill>
              <a:latin typeface="Times New Roman" panose="02020603050405020304" pitchFamily="18" charset="0"/>
              <a:cs typeface="Times New Roman" panose="02020603050405020304" pitchFamily="18" charset="0"/>
            </a:endParaRPr>
          </a:p>
        </p:txBody>
      </p:sp>
      <p:sp>
        <p:nvSpPr>
          <p:cNvPr id="44" name="TextBox 43">
            <a:extLst>
              <a:ext uri="{FF2B5EF4-FFF2-40B4-BE49-F238E27FC236}">
                <a16:creationId xmlns:a16="http://schemas.microsoft.com/office/drawing/2014/main" id="{7078634E-F53B-4F84-AA1B-998B6C4E7B58}"/>
              </a:ext>
            </a:extLst>
          </p:cNvPr>
          <p:cNvSpPr txBox="1"/>
          <p:nvPr/>
        </p:nvSpPr>
        <p:spPr>
          <a:xfrm>
            <a:off x="8859549" y="37445"/>
            <a:ext cx="2076636" cy="523220"/>
          </a:xfrm>
          <a:prstGeom prst="rect">
            <a:avLst/>
          </a:prstGeom>
          <a:noFill/>
        </p:spPr>
        <p:txBody>
          <a:bodyPr wrap="square">
            <a:spAutoFit/>
          </a:bodyPr>
          <a:lstStyle/>
          <a:p>
            <a:r>
              <a:rPr lang="en-US" sz="2800" b="1" dirty="0" err="1">
                <a:solidFill>
                  <a:srgbClr val="C00000"/>
                </a:solidFill>
                <a:latin typeface="Times New Roman" pitchFamily="18" charset="0"/>
                <a:cs typeface="Times New Roman" pitchFamily="18" charset="0"/>
              </a:rPr>
              <a:t>Kí</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hiệu</a:t>
            </a:r>
            <a:endParaRPr lang="en-US" sz="2800" dirty="0">
              <a:solidFill>
                <a:srgbClr val="C00000"/>
              </a:solidFill>
              <a:latin typeface="Times New Roman" pitchFamily="18" charset="0"/>
              <a:cs typeface="Times New Roman" pitchFamily="18" charset="0"/>
            </a:endParaRPr>
          </a:p>
        </p:txBody>
      </p:sp>
      <p:cxnSp>
        <p:nvCxnSpPr>
          <p:cNvPr id="24" name="Straight Connector 23">
            <a:extLst>
              <a:ext uri="{FF2B5EF4-FFF2-40B4-BE49-F238E27FC236}">
                <a16:creationId xmlns:a16="http://schemas.microsoft.com/office/drawing/2014/main" id="{21A0DCC8-5216-4776-913B-E87E2D0B9037}"/>
              </a:ext>
            </a:extLst>
          </p:cNvPr>
          <p:cNvCxnSpPr>
            <a:cxnSpLocks/>
            <a:stCxn id="30" idx="3"/>
            <a:endCxn id="21" idx="2"/>
          </p:cNvCxnSpPr>
          <p:nvPr/>
        </p:nvCxnSpPr>
        <p:spPr>
          <a:xfrm flipV="1">
            <a:off x="883454" y="6404355"/>
            <a:ext cx="37884" cy="1"/>
          </a:xfrm>
          <a:prstGeom prst="line">
            <a:avLst/>
          </a:prstGeom>
        </p:spPr>
        <p:style>
          <a:lnRef idx="1">
            <a:schemeClr val="dk1"/>
          </a:lnRef>
          <a:fillRef idx="0">
            <a:schemeClr val="dk1"/>
          </a:fillRef>
          <a:effectRef idx="0">
            <a:schemeClr val="dk1"/>
          </a:effectRef>
          <a:fontRef idx="minor">
            <a:schemeClr val="tx1"/>
          </a:fontRef>
        </p:style>
      </p:cxnSp>
      <p:sp>
        <p:nvSpPr>
          <p:cNvPr id="42" name="Hộp Văn bản 41">
            <a:extLst>
              <a:ext uri="{FF2B5EF4-FFF2-40B4-BE49-F238E27FC236}">
                <a16:creationId xmlns:a16="http://schemas.microsoft.com/office/drawing/2014/main" id="{E362643D-6374-F195-27C1-4140BBD85023}"/>
              </a:ext>
            </a:extLst>
          </p:cNvPr>
          <p:cNvSpPr txBox="1"/>
          <p:nvPr/>
        </p:nvSpPr>
        <p:spPr>
          <a:xfrm>
            <a:off x="-60251" y="6178558"/>
            <a:ext cx="12312502" cy="584775"/>
          </a:xfrm>
          <a:prstGeom prst="rect">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eaLnBrk="1" hangingPunct="1">
              <a:spcBef>
                <a:spcPct val="0"/>
              </a:spcBef>
              <a:buFontTx/>
              <a:buNone/>
            </a:pPr>
            <a:r>
              <a:rPr lang="en-US" altLang="en-US" sz="3200" b="1" dirty="0" err="1">
                <a:solidFill>
                  <a:srgbClr val="FFFF00"/>
                </a:solidFill>
                <a:latin typeface="Times New Roman" pitchFamily="18" charset="0"/>
                <a:cs typeface="Times New Roman" pitchFamily="18" charset="0"/>
              </a:rPr>
              <a:t>Hình</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ảnh</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thực</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tế</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và</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kí</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hiệu</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trên</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bản</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đồ</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có</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sự</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tương</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đồng</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với</a:t>
            </a:r>
            <a:r>
              <a:rPr lang="en-US" altLang="en-US" sz="3200" b="1" dirty="0">
                <a:solidFill>
                  <a:srgbClr val="FFFF00"/>
                </a:solidFill>
                <a:latin typeface="Times New Roman" pitchFamily="18" charset="0"/>
                <a:cs typeface="Times New Roman" pitchFamily="18" charset="0"/>
              </a:rPr>
              <a:t> </a:t>
            </a:r>
            <a:r>
              <a:rPr lang="en-US" altLang="en-US" sz="3200" b="1" dirty="0" err="1">
                <a:solidFill>
                  <a:srgbClr val="FFFF00"/>
                </a:solidFill>
                <a:latin typeface="Times New Roman" pitchFamily="18" charset="0"/>
                <a:cs typeface="Times New Roman" pitchFamily="18" charset="0"/>
              </a:rPr>
              <a:t>nhau</a:t>
            </a:r>
            <a:endParaRPr lang="en-US" altLang="en-US" sz="3200" b="1"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21715222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16" presetClass="entr" presetSubtype="21"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arn(inVertical)">
                                      <p:cBhvr>
                                        <p:cTn id="10" dur="500"/>
                                        <p:tgtEl>
                                          <p:spTgt spid="2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barn(inVertical)">
                                      <p:cBhvr>
                                        <p:cTn id="18" dur="500"/>
                                        <p:tgtEl>
                                          <p:spTgt spid="31"/>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barn(inVertical)">
                                      <p:cBhvr>
                                        <p:cTn id="21" dur="500"/>
                                        <p:tgtEl>
                                          <p:spTgt spid="3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barn(inVertical)">
                                      <p:cBhvr>
                                        <p:cTn id="26" dur="500"/>
                                        <p:tgtEl>
                                          <p:spTgt spid="32"/>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barn(inVertical)">
                                      <p:cBhvr>
                                        <p:cTn id="29" dur="500"/>
                                        <p:tgtEl>
                                          <p:spTgt spid="3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barn(inVertical)">
                                      <p:cBhvr>
                                        <p:cTn id="34" dur="500"/>
                                        <p:tgtEl>
                                          <p:spTgt spid="33"/>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barn(inVertical)">
                                      <p:cBhvr>
                                        <p:cTn id="37" dur="500"/>
                                        <p:tgtEl>
                                          <p:spTgt spid="3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barn(inVertical)">
                                      <p:cBhvr>
                                        <p:cTn id="42" dur="500"/>
                                        <p:tgtEl>
                                          <p:spTgt spid="34"/>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barn(inVertical)">
                                      <p:cBhvr>
                                        <p:cTn id="45" dur="5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barn(inVertical)">
                                      <p:cBhvr>
                                        <p:cTn id="50" dur="500"/>
                                        <p:tgtEl>
                                          <p:spTgt spid="35"/>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barn(inVertical)">
                                      <p:cBhvr>
                                        <p:cTn id="53" dur="500"/>
                                        <p:tgtEl>
                                          <p:spTgt spid="41"/>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barn(inVertical)">
                                      <p:cBhvr>
                                        <p:cTn id="58"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34" grpId="0" animBg="1"/>
      <p:bldP spid="35" grpId="0" animBg="1"/>
      <p:bldP spid="21" grpId="0" animBg="1"/>
      <p:bldP spid="37" grpId="0" animBg="1"/>
      <p:bldP spid="38" grpId="0" animBg="1"/>
      <p:bldP spid="39" grpId="0" animBg="1"/>
      <p:bldP spid="40" grpId="0" animBg="1"/>
      <p:bldP spid="41" grpId="0" animBg="1"/>
      <p:bldP spid="4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8030481-54F5-4D9E-9066-58C4D172029A}"/>
              </a:ext>
            </a:extLst>
          </p:cNvPr>
          <p:cNvSpPr txBox="1"/>
          <p:nvPr/>
        </p:nvSpPr>
        <p:spPr>
          <a:xfrm>
            <a:off x="5641258" y="2625213"/>
            <a:ext cx="914400" cy="369332"/>
          </a:xfrm>
          <a:prstGeom prst="rect">
            <a:avLst/>
          </a:prstGeom>
          <a:noFill/>
        </p:spPr>
        <p:txBody>
          <a:bodyPr wrap="square" rtlCol="0">
            <a:spAutoFit/>
          </a:bodyPr>
          <a:lstStyle/>
          <a:p>
            <a:endParaRPr lang="vi-VN" dirty="0">
              <a:solidFill>
                <a:prstClr val="black"/>
              </a:solidFill>
              <a:cs typeface="Arial" panose="020B0604020202020204" pitchFamily="34" charset="0"/>
            </a:endParaRPr>
          </a:p>
        </p:txBody>
      </p:sp>
      <p:sp>
        <p:nvSpPr>
          <p:cNvPr id="12" name="TextBox 15">
            <a:extLst>
              <a:ext uri="{FF2B5EF4-FFF2-40B4-BE49-F238E27FC236}">
                <a16:creationId xmlns:a16="http://schemas.microsoft.com/office/drawing/2014/main" id="{46F8FFBD-36BF-4242-265F-C29ACC862308}"/>
              </a:ext>
            </a:extLst>
          </p:cNvPr>
          <p:cNvSpPr txBox="1"/>
          <p:nvPr/>
        </p:nvSpPr>
        <p:spPr>
          <a:xfrm>
            <a:off x="2917281" y="1515530"/>
            <a:ext cx="5447953" cy="646331"/>
          </a:xfrm>
          <a:prstGeom prst="rect">
            <a:avLst/>
          </a:prstGeom>
          <a:noFill/>
          <a:ln>
            <a:noFill/>
          </a:ln>
          <a:effectLst>
            <a:glow rad="101600">
              <a:schemeClr val="accent4">
                <a:satMod val="175000"/>
                <a:alpha val="40000"/>
              </a:schemeClr>
            </a:glow>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vi-VN" sz="3600" b="1" dirty="0">
                <a:solidFill>
                  <a:srgbClr val="006666"/>
                </a:solidFill>
                <a:latin typeface="Times New Roman" panose="02020603050405020304" pitchFamily="18" charset="0"/>
                <a:cs typeface="Times New Roman" panose="02020603050405020304" pitchFamily="18" charset="0"/>
              </a:rPr>
              <a:t> K</a:t>
            </a:r>
            <a:r>
              <a:rPr lang="en-US" sz="3600" b="1" dirty="0">
                <a:solidFill>
                  <a:srgbClr val="006666"/>
                </a:solidFill>
                <a:latin typeface="Times New Roman" panose="02020603050405020304" pitchFamily="18" charset="0"/>
                <a:cs typeface="Times New Roman" panose="02020603050405020304" pitchFamily="18" charset="0"/>
              </a:rPr>
              <a:t>í</a:t>
            </a:r>
            <a:r>
              <a:rPr lang="vi-VN" sz="3600" b="1" dirty="0">
                <a:solidFill>
                  <a:srgbClr val="006666"/>
                </a:solidFill>
                <a:latin typeface="Times New Roman" panose="02020603050405020304" pitchFamily="18" charset="0"/>
                <a:cs typeface="Times New Roman" panose="02020603050405020304" pitchFamily="18" charset="0"/>
              </a:rPr>
              <a:t> hiệu bản đồ là gì?</a:t>
            </a:r>
          </a:p>
        </p:txBody>
      </p:sp>
      <p:sp>
        <p:nvSpPr>
          <p:cNvPr id="15" name="Hộp Văn bản 14">
            <a:extLst>
              <a:ext uri="{FF2B5EF4-FFF2-40B4-BE49-F238E27FC236}">
                <a16:creationId xmlns:a16="http://schemas.microsoft.com/office/drawing/2014/main" id="{088B76DF-2A39-3382-E65B-773038FA9287}"/>
              </a:ext>
            </a:extLst>
          </p:cNvPr>
          <p:cNvSpPr txBox="1"/>
          <p:nvPr/>
        </p:nvSpPr>
        <p:spPr>
          <a:xfrm>
            <a:off x="34964" y="49273"/>
            <a:ext cx="3210823" cy="584775"/>
          </a:xfrm>
          <a:prstGeom prst="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a.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Kí</a:t>
            </a: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hiệu</a:t>
            </a: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bản</a:t>
            </a: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đồ</a:t>
            </a:r>
            <a:endPar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3F7F3FE3-8070-D759-3D69-9AC410E66835}"/>
              </a:ext>
            </a:extLst>
          </p:cNvPr>
          <p:cNvSpPr txBox="1"/>
          <p:nvPr/>
        </p:nvSpPr>
        <p:spPr>
          <a:xfrm>
            <a:off x="1531087" y="2351782"/>
            <a:ext cx="9877648"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lang="nl-NL" sz="3200" dirty="0">
                <a:latin typeface="Times New Roman" panose="02020603050405020304" pitchFamily="18" charset="0"/>
                <a:cs typeface="Times New Roman" panose="02020603050405020304" pitchFamily="18" charset="0"/>
              </a:rPr>
              <a:t>L</a:t>
            </a:r>
            <a:r>
              <a:rPr kumimoji="0" lang="nl-NL"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à những</a:t>
            </a:r>
            <a:r>
              <a:rPr kumimoji="0" lang="nl-NL" sz="32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nl-NL" sz="3200" b="1" i="0" u="none" strike="noStrike" kern="1200" cap="none" spc="0" normalizeH="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hình vẽ, màu sắc, chữ viết mang tính quy ước</a:t>
            </a:r>
            <a:r>
              <a:rPr kumimoji="0" lang="nl-NL" sz="32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nl-NL"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thể hiện đặc trưng các </a:t>
            </a:r>
            <a:r>
              <a:rPr kumimoji="0" lang="nl-NL" sz="32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đối tượng địa lí.</a:t>
            </a:r>
            <a:endParaRPr kumimoji="0" lang="vi-VN" sz="32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096912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8030481-54F5-4D9E-9066-58C4D172029A}"/>
              </a:ext>
            </a:extLst>
          </p:cNvPr>
          <p:cNvSpPr txBox="1"/>
          <p:nvPr/>
        </p:nvSpPr>
        <p:spPr>
          <a:xfrm>
            <a:off x="5641258" y="2625213"/>
            <a:ext cx="914400" cy="369332"/>
          </a:xfrm>
          <a:prstGeom prst="rect">
            <a:avLst/>
          </a:prstGeom>
          <a:noFill/>
        </p:spPr>
        <p:txBody>
          <a:bodyPr wrap="square" rtlCol="0">
            <a:spAutoFit/>
          </a:bodyPr>
          <a:lstStyle/>
          <a:p>
            <a:endParaRPr lang="vi-VN" dirty="0">
              <a:solidFill>
                <a:prstClr val="black"/>
              </a:solidFill>
              <a:cs typeface="Arial" panose="020B0604020202020204" pitchFamily="34" charset="0"/>
            </a:endParaRPr>
          </a:p>
        </p:txBody>
      </p:sp>
      <p:pic>
        <p:nvPicPr>
          <p:cNvPr id="10" name="Hình ảnh 9">
            <a:extLst>
              <a:ext uri="{FF2B5EF4-FFF2-40B4-BE49-F238E27FC236}">
                <a16:creationId xmlns:a16="http://schemas.microsoft.com/office/drawing/2014/main" id="{1486C64E-E059-4B56-8469-3BA9166646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5768" y="863643"/>
            <a:ext cx="6382192" cy="487647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12" name="TextBox 15">
            <a:extLst>
              <a:ext uri="{FF2B5EF4-FFF2-40B4-BE49-F238E27FC236}">
                <a16:creationId xmlns:a16="http://schemas.microsoft.com/office/drawing/2014/main" id="{46F8FFBD-36BF-4242-265F-C29ACC862308}"/>
              </a:ext>
            </a:extLst>
          </p:cNvPr>
          <p:cNvSpPr txBox="1"/>
          <p:nvPr/>
        </p:nvSpPr>
        <p:spPr>
          <a:xfrm>
            <a:off x="343443" y="1653476"/>
            <a:ext cx="5297815" cy="3046988"/>
          </a:xfrm>
          <a:prstGeom prst="rect">
            <a:avLst/>
          </a:prstGeom>
          <a:noFill/>
          <a:ln>
            <a:noFill/>
          </a:ln>
          <a:effectLst>
            <a:glow rad="101600">
              <a:schemeClr val="accent4">
                <a:satMod val="175000"/>
                <a:alpha val="40000"/>
              </a:schemeClr>
            </a:glow>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marL="514350" indent="-514350" algn="just">
              <a:buAutoNum type="arabicPeriod"/>
            </a:pPr>
            <a:r>
              <a:rPr lang="en-US" sz="3200" b="1" dirty="0" err="1">
                <a:solidFill>
                  <a:srgbClr val="006666"/>
                </a:solidFill>
                <a:latin typeface="Times New Roman" panose="02020603050405020304" pitchFamily="18" charset="0"/>
                <a:cs typeface="Times New Roman" panose="02020603050405020304" pitchFamily="18" charset="0"/>
              </a:rPr>
              <a:t>Có</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mấy</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loại</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kí</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hiệu</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thường</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được</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sử</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dụng</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trên</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bản</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đồ</a:t>
            </a:r>
            <a:r>
              <a:rPr lang="en-US" sz="3200" b="1" dirty="0">
                <a:solidFill>
                  <a:srgbClr val="006666"/>
                </a:solidFill>
                <a:latin typeface="Times New Roman" panose="02020603050405020304" pitchFamily="18" charset="0"/>
                <a:cs typeface="Times New Roman" panose="02020603050405020304" pitchFamily="18" charset="0"/>
              </a:rPr>
              <a:t>? </a:t>
            </a:r>
          </a:p>
          <a:p>
            <a:pPr marL="514350" indent="-514350" algn="just">
              <a:buAutoNum type="arabicPeriod"/>
            </a:pPr>
            <a:r>
              <a:rPr lang="en-US" sz="3200" b="1" dirty="0" err="1">
                <a:solidFill>
                  <a:srgbClr val="006666"/>
                </a:solidFill>
                <a:latin typeface="Times New Roman" panose="02020603050405020304" pitchFamily="18" charset="0"/>
                <a:cs typeface="Times New Roman" panose="02020603050405020304" pitchFamily="18" charset="0"/>
              </a:rPr>
              <a:t>Lấy</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ví</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dụ</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về</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các</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đối</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tượng</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địa</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lí</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được</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thể</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hiện</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bằng</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các</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loại</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kí</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hiệu</a:t>
            </a:r>
            <a:r>
              <a:rPr lang="en-US" sz="3200" b="1" dirty="0">
                <a:solidFill>
                  <a:srgbClr val="006666"/>
                </a:solidFill>
                <a:latin typeface="Times New Roman" panose="02020603050405020304" pitchFamily="18" charset="0"/>
                <a:cs typeface="Times New Roman" panose="02020603050405020304" pitchFamily="18" charset="0"/>
              </a:rPr>
              <a:t> </a:t>
            </a:r>
            <a:r>
              <a:rPr lang="en-US" sz="3200" b="1" dirty="0" err="1">
                <a:solidFill>
                  <a:srgbClr val="006666"/>
                </a:solidFill>
                <a:latin typeface="Times New Roman" panose="02020603050405020304" pitchFamily="18" charset="0"/>
                <a:cs typeface="Times New Roman" panose="02020603050405020304" pitchFamily="18" charset="0"/>
              </a:rPr>
              <a:t>đó</a:t>
            </a:r>
            <a:r>
              <a:rPr lang="en-US" sz="3200" b="1" dirty="0">
                <a:solidFill>
                  <a:srgbClr val="006666"/>
                </a:solidFill>
                <a:latin typeface="Times New Roman" panose="02020603050405020304" pitchFamily="18" charset="0"/>
                <a:cs typeface="Times New Roman" panose="02020603050405020304" pitchFamily="18" charset="0"/>
              </a:rPr>
              <a:t>?</a:t>
            </a:r>
            <a:endParaRPr lang="vi-VN" sz="3200" b="1" dirty="0">
              <a:solidFill>
                <a:srgbClr val="006666"/>
              </a:solidFill>
              <a:latin typeface="Times New Roman" panose="02020603050405020304" pitchFamily="18" charset="0"/>
              <a:cs typeface="Times New Roman" panose="02020603050405020304" pitchFamily="18" charset="0"/>
            </a:endParaRPr>
          </a:p>
        </p:txBody>
      </p:sp>
      <p:sp>
        <p:nvSpPr>
          <p:cNvPr id="15" name="Hộp Văn bản 14">
            <a:extLst>
              <a:ext uri="{FF2B5EF4-FFF2-40B4-BE49-F238E27FC236}">
                <a16:creationId xmlns:a16="http://schemas.microsoft.com/office/drawing/2014/main" id="{088B76DF-2A39-3382-E65B-773038FA9287}"/>
              </a:ext>
            </a:extLst>
          </p:cNvPr>
          <p:cNvSpPr txBox="1"/>
          <p:nvPr/>
        </p:nvSpPr>
        <p:spPr>
          <a:xfrm>
            <a:off x="34964" y="49273"/>
            <a:ext cx="3210823" cy="584775"/>
          </a:xfrm>
          <a:prstGeom prst="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a.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Kí</a:t>
            </a: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hiệu</a:t>
            </a: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bản</a:t>
            </a:r>
            <a:r>
              <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itchFamily="18" charset="0"/>
              </a:rPr>
              <a:t> </a:t>
            </a:r>
            <a:r>
              <a:rPr kumimoji="0" lang="en-US" sz="32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itchFamily="18" charset="0"/>
              </a:rPr>
              <a:t>đồ</a:t>
            </a:r>
            <a:endParaRPr kumimoji="0" lang="en-US" sz="32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791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494578F-9284-0759-B543-B2AAE5CFF3D6}"/>
              </a:ext>
            </a:extLst>
          </p:cNvPr>
          <p:cNvPicPr>
            <a:picLocks noChangeAspect="1"/>
          </p:cNvPicPr>
          <p:nvPr/>
        </p:nvPicPr>
        <p:blipFill>
          <a:blip r:embed="rId2"/>
          <a:stretch>
            <a:fillRect/>
          </a:stretch>
        </p:blipFill>
        <p:spPr>
          <a:xfrm>
            <a:off x="-129029" y="1221594"/>
            <a:ext cx="7572480" cy="5657671"/>
          </a:xfrm>
          <a:prstGeom prst="rect">
            <a:avLst/>
          </a:prstGeom>
        </p:spPr>
      </p:pic>
      <p:sp>
        <p:nvSpPr>
          <p:cNvPr id="9" name="TextBox 8">
            <a:extLst>
              <a:ext uri="{FF2B5EF4-FFF2-40B4-BE49-F238E27FC236}">
                <a16:creationId xmlns:a16="http://schemas.microsoft.com/office/drawing/2014/main" id="{ED3B5102-DC18-3AB0-5254-40B88C9EE56A}"/>
              </a:ext>
            </a:extLst>
          </p:cNvPr>
          <p:cNvSpPr txBox="1"/>
          <p:nvPr/>
        </p:nvSpPr>
        <p:spPr>
          <a:xfrm>
            <a:off x="297712" y="133744"/>
            <a:ext cx="8710723" cy="10156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loại</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kí</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hiệu</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lang="en-US" sz="3200" dirty="0"/>
          </a:p>
        </p:txBody>
      </p:sp>
      <p:pic>
        <p:nvPicPr>
          <p:cNvPr id="11" name="Picture 10">
            <a:extLst>
              <a:ext uri="{FF2B5EF4-FFF2-40B4-BE49-F238E27FC236}">
                <a16:creationId xmlns:a16="http://schemas.microsoft.com/office/drawing/2014/main" id="{3C450E65-9E7D-B121-1484-FF3C31434CDB}"/>
              </a:ext>
            </a:extLst>
          </p:cNvPr>
          <p:cNvPicPr>
            <a:picLocks noChangeAspect="1"/>
          </p:cNvPicPr>
          <p:nvPr/>
        </p:nvPicPr>
        <p:blipFill>
          <a:blip r:embed="rId3"/>
          <a:stretch>
            <a:fillRect/>
          </a:stretch>
        </p:blipFill>
        <p:spPr>
          <a:xfrm>
            <a:off x="7354589" y="0"/>
            <a:ext cx="4837411" cy="6858000"/>
          </a:xfrm>
          <a:prstGeom prst="rect">
            <a:avLst/>
          </a:prstGeom>
        </p:spPr>
      </p:pic>
    </p:spTree>
    <p:extLst>
      <p:ext uri="{BB962C8B-B14F-4D97-AF65-F5344CB8AC3E}">
        <p14:creationId xmlns:p14="http://schemas.microsoft.com/office/powerpoint/2010/main" val="2418896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9ADD883-4EC4-3D60-9036-65E7C003F327}"/>
              </a:ext>
            </a:extLst>
          </p:cNvPr>
          <p:cNvSpPr txBox="1"/>
          <p:nvPr/>
        </p:nvSpPr>
        <p:spPr>
          <a:xfrm>
            <a:off x="5827700" y="217342"/>
            <a:ext cx="6097772"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Kí</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hiệu</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sz="4000" b="1" dirty="0">
                <a:solidFill>
                  <a:prstClr val="black"/>
                </a:solidFill>
                <a:latin typeface="Times New Roman" panose="02020603050405020304" pitchFamily="18" charset="0"/>
                <a:cs typeface="Times New Roman" panose="02020603050405020304" pitchFamily="18" charset="0"/>
              </a:rPr>
              <a:t>DIỆN TÍCH</a:t>
            </a:r>
            <a:endParaRPr lang="en-US" sz="4000" dirty="0"/>
          </a:p>
        </p:txBody>
      </p:sp>
      <p:pic>
        <p:nvPicPr>
          <p:cNvPr id="9" name="Picture 8" descr="A map of the country&#10;&#10;Description automatically generated">
            <a:extLst>
              <a:ext uri="{FF2B5EF4-FFF2-40B4-BE49-F238E27FC236}">
                <a16:creationId xmlns:a16="http://schemas.microsoft.com/office/drawing/2014/main" id="{C1EE6282-488D-8204-C2C5-942C0E4ABD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4999" y="1635012"/>
            <a:ext cx="6046845" cy="5114129"/>
          </a:xfrm>
          <a:prstGeom prst="rect">
            <a:avLst/>
          </a:prstGeom>
        </p:spPr>
      </p:pic>
      <p:pic>
        <p:nvPicPr>
          <p:cNvPr id="3" name="Picture 2">
            <a:extLst>
              <a:ext uri="{FF2B5EF4-FFF2-40B4-BE49-F238E27FC236}">
                <a16:creationId xmlns:a16="http://schemas.microsoft.com/office/drawing/2014/main" id="{BA6E3A3A-B17A-0CE0-AA19-741207FA67B9}"/>
              </a:ext>
            </a:extLst>
          </p:cNvPr>
          <p:cNvPicPr>
            <a:picLocks noChangeAspect="1"/>
          </p:cNvPicPr>
          <p:nvPr/>
        </p:nvPicPr>
        <p:blipFill>
          <a:blip r:embed="rId4"/>
          <a:stretch>
            <a:fillRect/>
          </a:stretch>
        </p:blipFill>
        <p:spPr>
          <a:xfrm>
            <a:off x="652579" y="0"/>
            <a:ext cx="4911344" cy="6858000"/>
          </a:xfrm>
          <a:prstGeom prst="rect">
            <a:avLst/>
          </a:prstGeom>
        </p:spPr>
      </p:pic>
    </p:spTree>
    <p:extLst>
      <p:ext uri="{BB962C8B-B14F-4D97-AF65-F5344CB8AC3E}">
        <p14:creationId xmlns:p14="http://schemas.microsoft.com/office/powerpoint/2010/main" val="31807121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NKNOELEADERBOARD" val="2439891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4498</TotalTime>
  <Words>2094</Words>
  <Application>Microsoft Office PowerPoint</Application>
  <PresentationFormat>Widescreen</PresentationFormat>
  <Paragraphs>237</Paragraphs>
  <Slides>40</Slides>
  <Notes>10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40</vt:i4>
      </vt:variant>
    </vt:vector>
  </HeadingPairs>
  <TitlesOfParts>
    <vt:vector size="51" baseType="lpstr">
      <vt:lpstr>#9Slide03 AllRoundGothic</vt:lpstr>
      <vt:lpstr>#9Slide03 AmpleSoft Bold</vt:lpstr>
      <vt:lpstr>#9Slide03 SVN-PF Din Text Pro C</vt:lpstr>
      <vt:lpstr>#9Slide05 Aphrodite Pro</vt:lpstr>
      <vt:lpstr>#9Slide07 IcielBaliho Script</vt:lpstr>
      <vt:lpstr>Arial</vt:lpstr>
      <vt:lpstr>Calibri</vt:lpstr>
      <vt:lpstr>Calibri Light</vt:lpstr>
      <vt:lpstr>Times New Roman</vt:lpstr>
      <vt:lpstr>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Nêu các bước tìm đường đi trên bản đồ giấy?</vt:lpstr>
      <vt:lpstr>PowerPoint Presentation</vt:lpstr>
      <vt:lpstr>PowerPoint Presentation</vt:lpstr>
      <vt:lpstr>- Trường Cao đẳng Sư phạm Đà Lạt nằm trên đường Yersin;  - Ga Đà Lạt là điểm bắt đầu tuyến đường sắt;  - Bảo tàng Lâm Đồng nằm trên đường Hùng Vương.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Trang</dc:creator>
  <cp:lastModifiedBy>Truong Thi Hue</cp:lastModifiedBy>
  <cp:revision>96</cp:revision>
  <dcterms:created xsi:type="dcterms:W3CDTF">2021-07-21T02:55:04Z</dcterms:created>
  <dcterms:modified xsi:type="dcterms:W3CDTF">2023-11-05T14:00:17Z</dcterms:modified>
</cp:coreProperties>
</file>