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742" r:id="rId2"/>
    <p:sldMasterId id="2147483755" r:id="rId3"/>
    <p:sldMasterId id="2147483773" r:id="rId4"/>
  </p:sldMasterIdLst>
  <p:notesMasterIdLst>
    <p:notesMasterId r:id="rId35"/>
  </p:notesMasterIdLst>
  <p:sldIdLst>
    <p:sldId id="378" r:id="rId5"/>
    <p:sldId id="317" r:id="rId6"/>
    <p:sldId id="318" r:id="rId7"/>
    <p:sldId id="323" r:id="rId8"/>
    <p:sldId id="342" r:id="rId9"/>
    <p:sldId id="343" r:id="rId10"/>
    <p:sldId id="344" r:id="rId11"/>
    <p:sldId id="345" r:id="rId12"/>
    <p:sldId id="346" r:id="rId13"/>
    <p:sldId id="347" r:id="rId14"/>
    <p:sldId id="325" r:id="rId15"/>
    <p:sldId id="364" r:id="rId16"/>
    <p:sldId id="361" r:id="rId17"/>
    <p:sldId id="353" r:id="rId18"/>
    <p:sldId id="333" r:id="rId19"/>
    <p:sldId id="362" r:id="rId20"/>
    <p:sldId id="379" r:id="rId21"/>
    <p:sldId id="334" r:id="rId22"/>
    <p:sldId id="367" r:id="rId23"/>
    <p:sldId id="287" r:id="rId24"/>
    <p:sldId id="377" r:id="rId25"/>
    <p:sldId id="284" r:id="rId26"/>
    <p:sldId id="370" r:id="rId27"/>
    <p:sldId id="369" r:id="rId28"/>
    <p:sldId id="374" r:id="rId29"/>
    <p:sldId id="372" r:id="rId30"/>
    <p:sldId id="376" r:id="rId31"/>
    <p:sldId id="336" r:id="rId32"/>
    <p:sldId id="341" r:id="rId33"/>
    <p:sldId id="338" r:id="rId34"/>
  </p:sldIdLst>
  <p:sldSz cx="9144000" cy="5143500" type="screen16x9"/>
  <p:notesSz cx="6858000" cy="9144000"/>
  <p:embeddedFontLst>
    <p:embeddedFont>
      <p:font typeface="#9Slide05 SVNKitten" panose="020B0604020202020204" charset="0"/>
      <p:regular r:id="rId36"/>
    </p:embeddedFont>
    <p:embeddedFont>
      <p:font typeface="Book Antiqua" panose="02040602050305030304" pitchFamily="18" charset="0"/>
      <p:regular r:id="rId37"/>
      <p:bold r:id="rId38"/>
      <p:italic r:id="rId39"/>
      <p:boldItalic r:id="rId40"/>
    </p:embeddedFont>
    <p:embeddedFont>
      <p:font typeface="#9Slide03 Montserrat SemiBold" panose="020B0604020202020204" charset="0"/>
      <p:bold r:id="rId41"/>
    </p:embeddedFont>
    <p:embeddedFont>
      <p:font typeface="#9Slide05 Pattaya" panose="020B0604020202020204" charset="-34"/>
      <p:regular r:id="rId42"/>
    </p:embeddedFont>
    <p:embeddedFont>
      <p:font typeface="Bebas Neue" panose="020B0604020202020204" charset="0"/>
      <p:regular r:id="rId43"/>
    </p:embeddedFont>
    <p:embeddedFont>
      <p:font typeface="Fredoka One" panose="020B0604020202020204" charset="0"/>
      <p:regular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Playfair Display" panose="020B0604020202020204" charset="0"/>
      <p:regular r:id="rId47"/>
      <p:bold r:id="rId48"/>
      <p:italic r:id="rId49"/>
      <p:boldItalic r:id="rId50"/>
    </p:embeddedFont>
    <p:embeddedFont>
      <p:font typeface="Bookman Old Style" panose="02050604050505020204" pitchFamily="18" charset="0"/>
      <p:regular r:id="rId51"/>
      <p:bold r:id="rId52"/>
      <p:italic r:id="rId53"/>
      <p:boldItalic r:id="rId54"/>
    </p:embeddedFont>
    <p:embeddedFont>
      <p:font typeface="#9Slide03 Arima Madurai Black" panose="020B0604020202020204" charset="0"/>
      <p:bold r:id="rId55"/>
    </p:embeddedFont>
    <p:embeddedFont>
      <p:font typeface="Roboto" panose="020B0604020202020204" charset="0"/>
      <p:regular r:id="rId56"/>
      <p:bold r:id="rId57"/>
      <p:italic r:id="rId58"/>
      <p:bold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Sitka Heading" panose="02000505000000020004" pitchFamily="2" charset="0"/>
      <p:regular r:id="rId64"/>
      <p:bold r:id="rId65"/>
      <p:italic r:id="rId66"/>
      <p:boldItalic r:id="rId67"/>
    </p:embeddedFont>
    <p:embeddedFont>
      <p:font typeface="Algerian" panose="04020705040A02060702" pitchFamily="82" charset="0"/>
      <p:regular r:id="rId68"/>
    </p:embeddedFont>
    <p:embeddedFont>
      <p:font typeface="Roboto Condensed Light" panose="020B0604020202020204" charset="0"/>
      <p:regular r:id="rId69"/>
      <p:italic r:id="rId70"/>
    </p:embeddedFont>
    <p:embeddedFont>
      <p:font typeface="Playfair Display SemiBold" panose="020B0604020202020204" charset="0"/>
      <p:regular r:id="rId71"/>
      <p:bold r:id="rId72"/>
      <p:italic r:id="rId73"/>
      <p:boldItalic r:id="rId74"/>
    </p:embeddedFont>
    <p:embeddedFont>
      <p:font typeface="SimSun" panose="02010600030101010101" pitchFamily="2" charset="-122"/>
      <p:regular r:id="rId75"/>
    </p:embeddedFont>
    <p:embeddedFont>
      <p:font typeface="Livvic" panose="020B0604020202020204" charset="0"/>
      <p:regular r:id="rId76"/>
      <p:bold r:id="rId77"/>
      <p:italic r:id="rId78"/>
      <p:boldItalic r:id="rId79"/>
    </p:embeddedFont>
    <p:embeddedFont>
      <p:font typeface="Raleway" panose="020B0604020202020204" charset="0"/>
      <p:regular r:id="rId80"/>
      <p:bold r:id="rId81"/>
      <p:italic r:id="rId82"/>
      <p:boldItalic r:id="rId83"/>
    </p:embeddedFont>
    <p:embeddedFont>
      <p:font typeface="Century Schoolbook" panose="020B0604020202020204" charset="0"/>
      <p:regular r:id="rId84"/>
      <p:bold r:id="rId85"/>
      <p:italic r:id="rId86"/>
      <p:boldItalic r:id="rId87"/>
    </p:embeddedFont>
    <p:embeddedFont>
      <p:font typeface="Garamond" panose="02020404030301010803" pitchFamily="18" charset="0"/>
      <p:regular r:id="rId88"/>
      <p:bold r:id="rId89"/>
      <p:italic r:id="rId9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351C"/>
    <a:srgbClr val="ED008C"/>
    <a:srgbClr val="0094DA"/>
    <a:srgbClr val="CC3300"/>
    <a:srgbClr val="C55A11"/>
    <a:srgbClr val="B82C00"/>
    <a:srgbClr val="4B494E"/>
    <a:srgbClr val="48444E"/>
    <a:srgbClr val="38353C"/>
    <a:srgbClr val="FFB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B657D6B-C601-434A-961C-663D4612422E}">
  <a:tblStyle styleId="{FB657D6B-C601-434A-961C-663D461242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47" autoAdjust="0"/>
  </p:normalViewPr>
  <p:slideViewPr>
    <p:cSldViewPr snapToGrid="0">
      <p:cViewPr varScale="1">
        <p:scale>
          <a:sx n="85" d="100"/>
          <a:sy n="85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schemas.openxmlformats.org/officeDocument/2006/relationships/font" Target="fonts/font33.fntdata"/><Relationship Id="rId84" Type="http://schemas.openxmlformats.org/officeDocument/2006/relationships/font" Target="fonts/font49.fntdata"/><Relationship Id="rId89" Type="http://schemas.openxmlformats.org/officeDocument/2006/relationships/font" Target="fonts/font54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74" Type="http://schemas.openxmlformats.org/officeDocument/2006/relationships/font" Target="fonts/font39.fntdata"/><Relationship Id="rId79" Type="http://schemas.openxmlformats.org/officeDocument/2006/relationships/font" Target="fonts/font44.fntdata"/><Relationship Id="rId5" Type="http://schemas.openxmlformats.org/officeDocument/2006/relationships/slide" Target="slides/slide1.xml"/><Relationship Id="rId90" Type="http://schemas.openxmlformats.org/officeDocument/2006/relationships/font" Target="fonts/font55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64" Type="http://schemas.openxmlformats.org/officeDocument/2006/relationships/font" Target="fonts/font29.fntdata"/><Relationship Id="rId69" Type="http://schemas.openxmlformats.org/officeDocument/2006/relationships/font" Target="fonts/font34.fntdata"/><Relationship Id="rId8" Type="http://schemas.openxmlformats.org/officeDocument/2006/relationships/slide" Target="slides/slide4.xml"/><Relationship Id="rId51" Type="http://schemas.openxmlformats.org/officeDocument/2006/relationships/font" Target="fonts/font16.fntdata"/><Relationship Id="rId72" Type="http://schemas.openxmlformats.org/officeDocument/2006/relationships/font" Target="fonts/font37.fntdata"/><Relationship Id="rId80" Type="http://schemas.openxmlformats.org/officeDocument/2006/relationships/font" Target="fonts/font45.fntdata"/><Relationship Id="rId85" Type="http://schemas.openxmlformats.org/officeDocument/2006/relationships/font" Target="fonts/font50.fntdata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font" Target="fonts/font32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font" Target="fonts/font35.fntdata"/><Relationship Id="rId75" Type="http://schemas.openxmlformats.org/officeDocument/2006/relationships/font" Target="fonts/font40.fntdata"/><Relationship Id="rId83" Type="http://schemas.openxmlformats.org/officeDocument/2006/relationships/font" Target="fonts/font48.fntdata"/><Relationship Id="rId88" Type="http://schemas.openxmlformats.org/officeDocument/2006/relationships/font" Target="fonts/font53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73" Type="http://schemas.openxmlformats.org/officeDocument/2006/relationships/font" Target="fonts/font38.fntdata"/><Relationship Id="rId78" Type="http://schemas.openxmlformats.org/officeDocument/2006/relationships/font" Target="fonts/font43.fntdata"/><Relationship Id="rId81" Type="http://schemas.openxmlformats.org/officeDocument/2006/relationships/font" Target="fonts/font46.fntdata"/><Relationship Id="rId86" Type="http://schemas.openxmlformats.org/officeDocument/2006/relationships/font" Target="fonts/font51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font" Target="fonts/font4.fntdata"/><Relationship Id="rId34" Type="http://schemas.openxmlformats.org/officeDocument/2006/relationships/slide" Target="slides/slide30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6" Type="http://schemas.openxmlformats.org/officeDocument/2006/relationships/font" Target="fonts/font41.fntdata"/><Relationship Id="rId7" Type="http://schemas.openxmlformats.org/officeDocument/2006/relationships/slide" Target="slides/slide3.xml"/><Relationship Id="rId71" Type="http://schemas.openxmlformats.org/officeDocument/2006/relationships/font" Target="fonts/font36.fntdata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66" Type="http://schemas.openxmlformats.org/officeDocument/2006/relationships/font" Target="fonts/font31.fntdata"/><Relationship Id="rId87" Type="http://schemas.openxmlformats.org/officeDocument/2006/relationships/font" Target="fonts/font52.fntdata"/><Relationship Id="rId61" Type="http://schemas.openxmlformats.org/officeDocument/2006/relationships/font" Target="fonts/font26.fntdata"/><Relationship Id="rId82" Type="http://schemas.openxmlformats.org/officeDocument/2006/relationships/font" Target="fonts/font47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56" Type="http://schemas.openxmlformats.org/officeDocument/2006/relationships/font" Target="fonts/font21.fntdata"/><Relationship Id="rId77" Type="http://schemas.openxmlformats.org/officeDocument/2006/relationships/font" Target="fonts/font4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14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2TtBDfr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://bit.ly/2TyoMsr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hyperlink" Target="https://bit.ly/3A1uf1Q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020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45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62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875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725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9817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36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458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035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573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0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526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396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586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972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/>
          <p:nvPr/>
        </p:nvSpPr>
        <p:spPr>
          <a:xfrm>
            <a:off x="-75" y="1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2" name="Google Shape;112;p4"/>
          <p:cNvSpPr/>
          <p:nvPr/>
        </p:nvSpPr>
        <p:spPr>
          <a:xfrm>
            <a:off x="332395" y="170116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" name="Google Shape;113;p4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"/>
          <p:cNvSpPr txBox="1">
            <a:spLocks noGrp="1"/>
          </p:cNvSpPr>
          <p:nvPr>
            <p:ph type="body" idx="1"/>
          </p:nvPr>
        </p:nvSpPr>
        <p:spPr>
          <a:xfrm>
            <a:off x="685800" y="1152475"/>
            <a:ext cx="7772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1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40499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2822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508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237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40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2678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49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665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852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031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167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97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1764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8874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65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680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5481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627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727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996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l="33074" b="24964"/>
          <a:stretch/>
        </p:blipFill>
        <p:spPr>
          <a:xfrm rot="10800000">
            <a:off x="7115577" y="-52375"/>
            <a:ext cx="2028424" cy="303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l="20782" r="2329" b="18453"/>
          <a:stretch/>
        </p:blipFill>
        <p:spPr>
          <a:xfrm>
            <a:off x="1" y="2389826"/>
            <a:ext cx="3249999" cy="275367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1565400" y="2437826"/>
            <a:ext cx="60132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3561300" y="918926"/>
            <a:ext cx="2021400" cy="151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565400" y="3411326"/>
            <a:ext cx="6013200" cy="4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87333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903850" y="1075600"/>
            <a:ext cx="7336200" cy="35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914378" lvl="1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 l="18817" t="-243" r="-3426" b="24116"/>
          <a:stretch/>
        </p:blipFill>
        <p:spPr>
          <a:xfrm rot="10800000">
            <a:off x="8096476" y="576"/>
            <a:ext cx="1047525" cy="313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00812" y="3231764"/>
            <a:ext cx="2012549" cy="181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"/>
          <p:cNvPicPr preferRelativeResize="0"/>
          <p:nvPr/>
        </p:nvPicPr>
        <p:blipFill rotWithShape="1">
          <a:blip r:embed="rId4">
            <a:alphaModFix/>
          </a:blip>
          <a:srcRect l="1770" t="26745" r="28523"/>
          <a:stretch/>
        </p:blipFill>
        <p:spPr>
          <a:xfrm>
            <a:off x="7889980" y="-1"/>
            <a:ext cx="1254019" cy="1314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09771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l="32750" b="16652"/>
          <a:stretch/>
        </p:blipFill>
        <p:spPr>
          <a:xfrm rot="10800000">
            <a:off x="7536250" y="1"/>
            <a:ext cx="1607750" cy="341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5"/>
          <p:cNvPicPr preferRelativeResize="0"/>
          <p:nvPr/>
        </p:nvPicPr>
        <p:blipFill rotWithShape="1">
          <a:blip r:embed="rId3">
            <a:alphaModFix/>
          </a:blip>
          <a:srcRect l="54218" b="21500"/>
          <a:stretch/>
        </p:blipFill>
        <p:spPr>
          <a:xfrm>
            <a:off x="2" y="1606876"/>
            <a:ext cx="1543825" cy="353662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678513" y="2496250"/>
            <a:ext cx="2589300" cy="41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4876188" y="2496250"/>
            <a:ext cx="2589300" cy="41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3"/>
          </p:nvPr>
        </p:nvSpPr>
        <p:spPr>
          <a:xfrm>
            <a:off x="1678500" y="2836150"/>
            <a:ext cx="2589300" cy="10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4"/>
          </p:nvPr>
        </p:nvSpPr>
        <p:spPr>
          <a:xfrm>
            <a:off x="4876175" y="2836150"/>
            <a:ext cx="2589300" cy="10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8401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/>
          <p:cNvPicPr preferRelativeResize="0"/>
          <p:nvPr/>
        </p:nvPicPr>
        <p:blipFill rotWithShape="1">
          <a:blip r:embed="rId2">
            <a:alphaModFix/>
          </a:blip>
          <a:srcRect l="-637" r="52312" b="22642"/>
          <a:stretch/>
        </p:blipFill>
        <p:spPr>
          <a:xfrm rot="5400000" flipH="1">
            <a:off x="829375" y="-831400"/>
            <a:ext cx="950000" cy="260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/>
          <p:cNvPicPr preferRelativeResize="0"/>
          <p:nvPr/>
        </p:nvPicPr>
        <p:blipFill rotWithShape="1">
          <a:blip r:embed="rId3">
            <a:alphaModFix/>
          </a:blip>
          <a:srcRect l="5690" t="53483" r="25167" b="-149"/>
          <a:stretch/>
        </p:blipFill>
        <p:spPr>
          <a:xfrm rot="5400000">
            <a:off x="7561600" y="3561101"/>
            <a:ext cx="1737000" cy="14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2719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/>
          <p:cNvPicPr preferRelativeResize="0"/>
          <p:nvPr/>
        </p:nvPicPr>
        <p:blipFill rotWithShape="1">
          <a:blip r:embed="rId2">
            <a:alphaModFix/>
          </a:blip>
          <a:srcRect l="18817" t="-242" r="-3426" b="34784"/>
          <a:stretch/>
        </p:blipFill>
        <p:spPr>
          <a:xfrm rot="10800000">
            <a:off x="7595350" y="2"/>
            <a:ext cx="1548650" cy="397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7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72336" y="1875438"/>
            <a:ext cx="3440401" cy="309572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1003519" y="1284875"/>
            <a:ext cx="4327200" cy="12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1003519" y="2525725"/>
            <a:ext cx="4327200" cy="13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>
            <a:spLocks noGrp="1"/>
          </p:cNvSpPr>
          <p:nvPr>
            <p:ph type="pic" idx="2"/>
          </p:nvPr>
        </p:nvSpPr>
        <p:spPr>
          <a:xfrm>
            <a:off x="5608075" y="535125"/>
            <a:ext cx="2820900" cy="40734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141519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8"/>
          <p:cNvPicPr preferRelativeResize="0"/>
          <p:nvPr/>
        </p:nvPicPr>
        <p:blipFill rotWithShape="1">
          <a:blip r:embed="rId2">
            <a:alphaModFix/>
          </a:blip>
          <a:srcRect l="338" t="34602" r="33339"/>
          <a:stretch/>
        </p:blipFill>
        <p:spPr>
          <a:xfrm flipH="1">
            <a:off x="1" y="-12"/>
            <a:ext cx="2430249" cy="29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8"/>
          <p:cNvPicPr preferRelativeResize="0"/>
          <p:nvPr/>
        </p:nvPicPr>
        <p:blipFill rotWithShape="1">
          <a:blip r:embed="rId3">
            <a:alphaModFix/>
          </a:blip>
          <a:srcRect l="10278" r="5468" b="21611"/>
          <a:stretch/>
        </p:blipFill>
        <p:spPr>
          <a:xfrm>
            <a:off x="5318088" y="2081550"/>
            <a:ext cx="3825925" cy="30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pic>
        <p:nvPicPr>
          <p:cNvPr id="49" name="Google Shape;49;p8"/>
          <p:cNvPicPr preferRelativeResize="0"/>
          <p:nvPr/>
        </p:nvPicPr>
        <p:blipFill rotWithShape="1">
          <a:blip r:embed="rId4">
            <a:alphaModFix/>
          </a:blip>
          <a:srcRect l="1770" t="26745" r="28523"/>
          <a:stretch/>
        </p:blipFill>
        <p:spPr>
          <a:xfrm rot="-5400000" flipH="1">
            <a:off x="30355" y="3859124"/>
            <a:ext cx="1254019" cy="1314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35657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9"/>
          <p:cNvPicPr preferRelativeResize="0"/>
          <p:nvPr/>
        </p:nvPicPr>
        <p:blipFill rotWithShape="1">
          <a:blip r:embed="rId2">
            <a:alphaModFix/>
          </a:blip>
          <a:srcRect l="18817" t="-242" r="-3426" b="34784"/>
          <a:stretch/>
        </p:blipFill>
        <p:spPr>
          <a:xfrm rot="10800000">
            <a:off x="7595350" y="2"/>
            <a:ext cx="1548650" cy="397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9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51713" y="2266638"/>
            <a:ext cx="3028576" cy="27251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1177200" y="3296550"/>
            <a:ext cx="36186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1177200" y="954150"/>
            <a:ext cx="3618600" cy="23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>
            <a:spLocks noGrp="1"/>
          </p:cNvSpPr>
          <p:nvPr>
            <p:ph type="pic" idx="2"/>
          </p:nvPr>
        </p:nvSpPr>
        <p:spPr>
          <a:xfrm>
            <a:off x="5352825" y="535050"/>
            <a:ext cx="2820900" cy="40734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0531359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3472300" y="3355010"/>
            <a:ext cx="4956600" cy="1242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2">
            <a:alphaModFix/>
          </a:blip>
          <a:srcRect l="32750" b="16652"/>
          <a:stretch/>
        </p:blipFill>
        <p:spPr>
          <a:xfrm rot="-5400000" flipH="1">
            <a:off x="7326676" y="-654651"/>
            <a:ext cx="1162675" cy="247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0"/>
          <p:cNvPicPr preferRelativeResize="0"/>
          <p:nvPr/>
        </p:nvPicPr>
        <p:blipFill rotWithShape="1">
          <a:blip r:embed="rId3">
            <a:alphaModFix/>
          </a:blip>
          <a:srcRect l="54218" b="21500"/>
          <a:stretch/>
        </p:blipFill>
        <p:spPr>
          <a:xfrm rot="5400000" flipH="1">
            <a:off x="717850" y="3334525"/>
            <a:ext cx="1112250" cy="254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2814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/>
          <p:cNvPicPr preferRelativeResize="0"/>
          <p:nvPr/>
        </p:nvPicPr>
        <p:blipFill rotWithShape="1">
          <a:blip r:embed="rId2">
            <a:alphaModFix/>
          </a:blip>
          <a:srcRect l="338" t="34602" r="33339"/>
          <a:stretch/>
        </p:blipFill>
        <p:spPr>
          <a:xfrm>
            <a:off x="6713762" y="-12"/>
            <a:ext cx="2430249" cy="29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1"/>
          <p:cNvPicPr preferRelativeResize="0"/>
          <p:nvPr/>
        </p:nvPicPr>
        <p:blipFill rotWithShape="1">
          <a:blip r:embed="rId3">
            <a:alphaModFix/>
          </a:blip>
          <a:srcRect l="10278" r="5468" b="21611"/>
          <a:stretch/>
        </p:blipFill>
        <p:spPr>
          <a:xfrm flipH="1">
            <a:off x="1" y="2081550"/>
            <a:ext cx="3825925" cy="30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1"/>
          <p:cNvPicPr preferRelativeResize="0"/>
          <p:nvPr/>
        </p:nvPicPr>
        <p:blipFill rotWithShape="1">
          <a:blip r:embed="rId4">
            <a:alphaModFix/>
          </a:blip>
          <a:srcRect l="33906" t="24689" b="-1867"/>
          <a:stretch/>
        </p:blipFill>
        <p:spPr>
          <a:xfrm rot="10800000">
            <a:off x="8018250" y="3832076"/>
            <a:ext cx="1125750" cy="131142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32000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5" name="Google Shape;65;p11"/>
          <p:cNvSpPr txBox="1">
            <a:spLocks noGrp="1"/>
          </p:cNvSpPr>
          <p:nvPr>
            <p:ph type="subTitle" idx="1"/>
          </p:nvPr>
        </p:nvSpPr>
        <p:spPr>
          <a:xfrm>
            <a:off x="1284000" y="3146809"/>
            <a:ext cx="65760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8760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904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2045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 rotWithShape="1">
          <a:blip r:embed="rId2">
            <a:alphaModFix/>
          </a:blip>
          <a:srcRect l="35086" b="5624"/>
          <a:stretch/>
        </p:blipFill>
        <p:spPr>
          <a:xfrm>
            <a:off x="0" y="1588950"/>
            <a:ext cx="1941826" cy="355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3">
            <a:alphaModFix/>
          </a:blip>
          <a:srcRect l="33906" t="24689" b="-1867"/>
          <a:stretch/>
        </p:blipFill>
        <p:spPr>
          <a:xfrm rot="10800000">
            <a:off x="8018250" y="3832076"/>
            <a:ext cx="1125750" cy="13114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2" hasCustomPrompt="1"/>
          </p:nvPr>
        </p:nvSpPr>
        <p:spPr>
          <a:xfrm>
            <a:off x="2468050" y="1321300"/>
            <a:ext cx="1218600" cy="593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1757625" y="2255927"/>
            <a:ext cx="26394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3" hasCustomPrompt="1"/>
          </p:nvPr>
        </p:nvSpPr>
        <p:spPr>
          <a:xfrm>
            <a:off x="5457325" y="1321300"/>
            <a:ext cx="1218600" cy="593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4"/>
          </p:nvPr>
        </p:nvSpPr>
        <p:spPr>
          <a:xfrm>
            <a:off x="4746925" y="2255927"/>
            <a:ext cx="26394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5" hasCustomPrompt="1"/>
          </p:nvPr>
        </p:nvSpPr>
        <p:spPr>
          <a:xfrm>
            <a:off x="2468000" y="2975075"/>
            <a:ext cx="1218600" cy="593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6"/>
          </p:nvPr>
        </p:nvSpPr>
        <p:spPr>
          <a:xfrm>
            <a:off x="1757625" y="3926386"/>
            <a:ext cx="26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7" hasCustomPrompt="1"/>
          </p:nvPr>
        </p:nvSpPr>
        <p:spPr>
          <a:xfrm>
            <a:off x="5457325" y="2975075"/>
            <a:ext cx="1218600" cy="593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8"/>
          </p:nvPr>
        </p:nvSpPr>
        <p:spPr>
          <a:xfrm>
            <a:off x="4746925" y="3926387"/>
            <a:ext cx="26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9"/>
          </p:nvPr>
        </p:nvSpPr>
        <p:spPr>
          <a:xfrm>
            <a:off x="1757625" y="1914700"/>
            <a:ext cx="26394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13"/>
          </p:nvPr>
        </p:nvSpPr>
        <p:spPr>
          <a:xfrm>
            <a:off x="4746925" y="1914700"/>
            <a:ext cx="26394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4"/>
          </p:nvPr>
        </p:nvSpPr>
        <p:spPr>
          <a:xfrm>
            <a:off x="1757625" y="3568473"/>
            <a:ext cx="26394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5"/>
          </p:nvPr>
        </p:nvSpPr>
        <p:spPr>
          <a:xfrm>
            <a:off x="4746925" y="3568473"/>
            <a:ext cx="26394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52918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4"/>
          <p:cNvPicPr preferRelativeResize="0"/>
          <p:nvPr/>
        </p:nvPicPr>
        <p:blipFill rotWithShape="1">
          <a:blip r:embed="rId2">
            <a:alphaModFix/>
          </a:blip>
          <a:srcRect r="28571" b="22642"/>
          <a:stretch/>
        </p:blipFill>
        <p:spPr>
          <a:xfrm rot="5400000" flipH="1">
            <a:off x="779775" y="-781799"/>
            <a:ext cx="1818050" cy="337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 rotWithShape="1">
          <a:blip r:embed="rId3">
            <a:alphaModFix/>
          </a:blip>
          <a:srcRect l="-318" t="47649" r="31176" b="-598"/>
          <a:stretch/>
        </p:blipFill>
        <p:spPr>
          <a:xfrm rot="5400000">
            <a:off x="6681838" y="2681338"/>
            <a:ext cx="2547950" cy="23763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1458125" y="3393430"/>
            <a:ext cx="6227700" cy="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1458125" y="1931480"/>
            <a:ext cx="6227700" cy="13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24811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5"/>
          <p:cNvPicPr preferRelativeResize="0"/>
          <p:nvPr/>
        </p:nvPicPr>
        <p:blipFill rotWithShape="1">
          <a:blip r:embed="rId2">
            <a:alphaModFix/>
          </a:blip>
          <a:srcRect l="10278" r="5468" b="21611"/>
          <a:stretch/>
        </p:blipFill>
        <p:spPr>
          <a:xfrm flipH="1">
            <a:off x="0" y="2430700"/>
            <a:ext cx="3389651" cy="27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>
            <a:spLocks noGrp="1"/>
          </p:cNvSpPr>
          <p:nvPr>
            <p:ph type="title"/>
          </p:nvPr>
        </p:nvSpPr>
        <p:spPr>
          <a:xfrm>
            <a:off x="1224850" y="2195681"/>
            <a:ext cx="44388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 idx="2" hasCustomPrompt="1"/>
          </p:nvPr>
        </p:nvSpPr>
        <p:spPr>
          <a:xfrm>
            <a:off x="1224850" y="534988"/>
            <a:ext cx="2021400" cy="185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1224850" y="3195763"/>
            <a:ext cx="4438800" cy="4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12290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/>
          <p:cNvPicPr preferRelativeResize="0"/>
          <p:nvPr/>
        </p:nvPicPr>
        <p:blipFill rotWithShape="1">
          <a:blip r:embed="rId2">
            <a:alphaModFix/>
          </a:blip>
          <a:srcRect l="338" t="34602" r="33339"/>
          <a:stretch/>
        </p:blipFill>
        <p:spPr>
          <a:xfrm rot="10800000">
            <a:off x="2" y="2224826"/>
            <a:ext cx="2430249" cy="29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 rotWithShape="1">
          <a:blip r:embed="rId3">
            <a:alphaModFix/>
          </a:blip>
          <a:srcRect l="10278" r="5468" b="15746"/>
          <a:stretch/>
        </p:blipFill>
        <p:spPr>
          <a:xfrm rot="10800000" flipH="1">
            <a:off x="5318088" y="-12"/>
            <a:ext cx="3825925" cy="32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466025" y="1902650"/>
            <a:ext cx="43857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title" idx="2" hasCustomPrompt="1"/>
          </p:nvPr>
        </p:nvSpPr>
        <p:spPr>
          <a:xfrm>
            <a:off x="1292275" y="1645500"/>
            <a:ext cx="2021400" cy="185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8" name="Google Shape;98;p16"/>
          <p:cNvSpPr txBox="1">
            <a:spLocks noGrp="1"/>
          </p:cNvSpPr>
          <p:nvPr>
            <p:ph type="subTitle" idx="1"/>
          </p:nvPr>
        </p:nvSpPr>
        <p:spPr>
          <a:xfrm>
            <a:off x="3466025" y="2799952"/>
            <a:ext cx="4385700" cy="4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95428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 rotWithShape="1">
          <a:blip r:embed="rId2">
            <a:alphaModFix/>
          </a:blip>
          <a:srcRect l="33074" b="24964"/>
          <a:stretch/>
        </p:blipFill>
        <p:spPr>
          <a:xfrm flipH="1">
            <a:off x="7578600" y="2796486"/>
            <a:ext cx="1565400" cy="2344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 l="20782" r="2329" b="18453"/>
          <a:stretch/>
        </p:blipFill>
        <p:spPr>
          <a:xfrm rot="10800000">
            <a:off x="6402600" y="0"/>
            <a:ext cx="2741400" cy="232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3293200" y="2437825"/>
            <a:ext cx="46194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2" hasCustomPrompt="1"/>
          </p:nvPr>
        </p:nvSpPr>
        <p:spPr>
          <a:xfrm>
            <a:off x="3293200" y="918926"/>
            <a:ext cx="2021400" cy="151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1"/>
          </p:nvPr>
        </p:nvSpPr>
        <p:spPr>
          <a:xfrm>
            <a:off x="3293200" y="3411325"/>
            <a:ext cx="4619400" cy="4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5" name="Google Shape;105;p17"/>
          <p:cNvPicPr preferRelativeResize="0"/>
          <p:nvPr/>
        </p:nvPicPr>
        <p:blipFill rotWithShape="1">
          <a:blip r:embed="rId4">
            <a:alphaModFix/>
          </a:blip>
          <a:srcRect l="-1693" t="7945" r="29621" b="13696"/>
          <a:stretch/>
        </p:blipFill>
        <p:spPr>
          <a:xfrm rot="10800000">
            <a:off x="1" y="1"/>
            <a:ext cx="2921925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90905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 rotWithShape="1">
          <a:blip r:embed="rId2">
            <a:alphaModFix/>
          </a:blip>
          <a:srcRect l="338" t="34602" r="33339"/>
          <a:stretch/>
        </p:blipFill>
        <p:spPr>
          <a:xfrm flipH="1">
            <a:off x="2" y="-12"/>
            <a:ext cx="2430249" cy="29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 rotWithShape="1">
          <a:blip r:embed="rId3">
            <a:alphaModFix/>
          </a:blip>
          <a:srcRect l="10278" r="5468" b="15746"/>
          <a:stretch/>
        </p:blipFill>
        <p:spPr>
          <a:xfrm>
            <a:off x="5318088" y="1852500"/>
            <a:ext cx="3825925" cy="32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2888850" y="1902650"/>
            <a:ext cx="43857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title" idx="2" hasCustomPrompt="1"/>
          </p:nvPr>
        </p:nvSpPr>
        <p:spPr>
          <a:xfrm>
            <a:off x="715100" y="1645500"/>
            <a:ext cx="2021400" cy="185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2888850" y="2799952"/>
            <a:ext cx="4385700" cy="4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4">
            <a:alphaModFix/>
          </a:blip>
          <a:srcRect l="35086" b="5624"/>
          <a:stretch/>
        </p:blipFill>
        <p:spPr>
          <a:xfrm rot="-5400000" flipH="1">
            <a:off x="7191885" y="-572788"/>
            <a:ext cx="1379324" cy="252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 rotWithShape="1">
          <a:blip r:embed="rId5">
            <a:alphaModFix/>
          </a:blip>
          <a:srcRect l="33906" t="24689" b="-1867"/>
          <a:stretch/>
        </p:blipFill>
        <p:spPr>
          <a:xfrm rot="-5400000">
            <a:off x="127468" y="3470458"/>
            <a:ext cx="1545575" cy="180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3272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16" name="Google Shape;116;p19"/>
          <p:cNvPicPr preferRelativeResize="0"/>
          <p:nvPr/>
        </p:nvPicPr>
        <p:blipFill rotWithShape="1">
          <a:blip r:embed="rId2">
            <a:alphaModFix/>
          </a:blip>
          <a:srcRect l="18817" t="-243" r="-3426" b="24116"/>
          <a:stretch/>
        </p:blipFill>
        <p:spPr>
          <a:xfrm rot="10800000">
            <a:off x="8096476" y="576"/>
            <a:ext cx="1047525" cy="313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00812" y="3231764"/>
            <a:ext cx="2012549" cy="181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 rotWithShape="1">
          <a:blip r:embed="rId4">
            <a:alphaModFix/>
          </a:blip>
          <a:srcRect l="1770" t="26745" r="28523"/>
          <a:stretch/>
        </p:blipFill>
        <p:spPr>
          <a:xfrm>
            <a:off x="7889980" y="-1"/>
            <a:ext cx="1254019" cy="1314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8485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 rotWithShape="1">
          <a:blip r:embed="rId2">
            <a:alphaModFix/>
          </a:blip>
          <a:srcRect l="32750" b="16652"/>
          <a:stretch/>
        </p:blipFill>
        <p:spPr>
          <a:xfrm rot="5400000">
            <a:off x="607238" y="-607238"/>
            <a:ext cx="1078475" cy="229295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>
            <a:spLocks noGrp="1"/>
          </p:cNvSpPr>
          <p:nvPr>
            <p:ph type="subTitle" idx="1"/>
          </p:nvPr>
        </p:nvSpPr>
        <p:spPr>
          <a:xfrm>
            <a:off x="1042575" y="1924286"/>
            <a:ext cx="4785000" cy="19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1042575" y="1263500"/>
            <a:ext cx="4785000" cy="66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 rotWithShape="1">
          <a:blip r:embed="rId3">
            <a:alphaModFix/>
          </a:blip>
          <a:srcRect l="-1693" t="7945" r="29621" b="13696"/>
          <a:stretch/>
        </p:blipFill>
        <p:spPr>
          <a:xfrm>
            <a:off x="6222076" y="1"/>
            <a:ext cx="2921925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80355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>
            <a:spLocks noGrp="1"/>
          </p:cNvSpPr>
          <p:nvPr>
            <p:ph type="pic" idx="2"/>
          </p:nvPr>
        </p:nvSpPr>
        <p:spPr>
          <a:xfrm>
            <a:off x="5225050" y="1380100"/>
            <a:ext cx="2547300" cy="31521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6" name="Google Shape;126;p21"/>
          <p:cNvPicPr preferRelativeResize="0"/>
          <p:nvPr/>
        </p:nvPicPr>
        <p:blipFill rotWithShape="1">
          <a:blip r:embed="rId2">
            <a:alphaModFix/>
          </a:blip>
          <a:srcRect l="-233" t="45235" r="19840" b="-10633"/>
          <a:stretch/>
        </p:blipFill>
        <p:spPr>
          <a:xfrm rot="-5400000" flipH="1">
            <a:off x="-9437" y="3154089"/>
            <a:ext cx="2045175" cy="202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>
            <a:spLocks noGrp="1"/>
          </p:cNvSpPr>
          <p:nvPr>
            <p:ph type="subTitle" idx="1"/>
          </p:nvPr>
        </p:nvSpPr>
        <p:spPr>
          <a:xfrm>
            <a:off x="1013400" y="2340913"/>
            <a:ext cx="3263700" cy="16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subTitle" idx="3"/>
          </p:nvPr>
        </p:nvSpPr>
        <p:spPr>
          <a:xfrm>
            <a:off x="1013400" y="1874188"/>
            <a:ext cx="3263700" cy="4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821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20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>
            <a:spLocks noGrp="1"/>
          </p:cNvSpPr>
          <p:nvPr>
            <p:ph type="pic" idx="2"/>
          </p:nvPr>
        </p:nvSpPr>
        <p:spPr>
          <a:xfrm>
            <a:off x="1371628" y="1390567"/>
            <a:ext cx="2547300" cy="3152100"/>
          </a:xfrm>
          <a:prstGeom prst="rect">
            <a:avLst/>
          </a:prstGeom>
          <a:noFill/>
          <a:ln>
            <a:noFill/>
          </a:ln>
        </p:spPr>
      </p:sp>
      <p:pic>
        <p:nvPicPr>
          <p:cNvPr id="132" name="Google Shape;132;p22"/>
          <p:cNvPicPr preferRelativeResize="0"/>
          <p:nvPr/>
        </p:nvPicPr>
        <p:blipFill rotWithShape="1">
          <a:blip r:embed="rId2">
            <a:alphaModFix/>
          </a:blip>
          <a:srcRect l="10278" r="5468" b="21611"/>
          <a:stretch/>
        </p:blipFill>
        <p:spPr>
          <a:xfrm>
            <a:off x="6072501" y="2685326"/>
            <a:ext cx="3071500" cy="245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2"/>
          <p:cNvSpPr txBox="1">
            <a:spLocks noGrp="1"/>
          </p:cNvSpPr>
          <p:nvPr>
            <p:ph type="subTitle" idx="1"/>
          </p:nvPr>
        </p:nvSpPr>
        <p:spPr>
          <a:xfrm>
            <a:off x="4866900" y="2340913"/>
            <a:ext cx="3263700" cy="16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ubTitle" idx="3"/>
          </p:nvPr>
        </p:nvSpPr>
        <p:spPr>
          <a:xfrm>
            <a:off x="4866900" y="1874188"/>
            <a:ext cx="3263700" cy="4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34546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3"/>
          <p:cNvPicPr preferRelativeResize="0"/>
          <p:nvPr/>
        </p:nvPicPr>
        <p:blipFill rotWithShape="1">
          <a:blip r:embed="rId2">
            <a:alphaModFix/>
          </a:blip>
          <a:srcRect r="5464" b="21611"/>
          <a:stretch/>
        </p:blipFill>
        <p:spPr>
          <a:xfrm>
            <a:off x="4782626" y="2032551"/>
            <a:ext cx="4361375" cy="311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/>
          <p:cNvPicPr preferRelativeResize="0"/>
          <p:nvPr/>
        </p:nvPicPr>
        <p:blipFill rotWithShape="1">
          <a:blip r:embed="rId3">
            <a:alphaModFix/>
          </a:blip>
          <a:srcRect l="338" t="34602" r="33339"/>
          <a:stretch/>
        </p:blipFill>
        <p:spPr>
          <a:xfrm rot="10800000">
            <a:off x="1" y="2685326"/>
            <a:ext cx="2046800" cy="245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3"/>
          <p:cNvSpPr txBox="1">
            <a:spLocks noGrp="1"/>
          </p:cNvSpPr>
          <p:nvPr>
            <p:ph type="subTitle" idx="1"/>
          </p:nvPr>
        </p:nvSpPr>
        <p:spPr>
          <a:xfrm>
            <a:off x="1173075" y="2361166"/>
            <a:ext cx="2881500" cy="105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35223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body" idx="1"/>
          </p:nvPr>
        </p:nvSpPr>
        <p:spPr>
          <a:xfrm>
            <a:off x="903850" y="1075600"/>
            <a:ext cx="7336200" cy="12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914378" lvl="1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44" name="Google Shape;144;p24"/>
          <p:cNvPicPr preferRelativeResize="0"/>
          <p:nvPr/>
        </p:nvPicPr>
        <p:blipFill rotWithShape="1">
          <a:blip r:embed="rId2">
            <a:alphaModFix/>
          </a:blip>
          <a:srcRect l="18817" t="-243" r="-3426" b="24116"/>
          <a:stretch/>
        </p:blipFill>
        <p:spPr>
          <a:xfrm rot="10800000">
            <a:off x="8096476" y="576"/>
            <a:ext cx="1047525" cy="313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00812" y="3231764"/>
            <a:ext cx="2012549" cy="181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 rotWithShape="1">
          <a:blip r:embed="rId4">
            <a:alphaModFix/>
          </a:blip>
          <a:srcRect l="1770" t="26745" r="28523"/>
          <a:stretch/>
        </p:blipFill>
        <p:spPr>
          <a:xfrm>
            <a:off x="7889980" y="-1"/>
            <a:ext cx="1254019" cy="1314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15986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l="32750" b="16652"/>
          <a:stretch/>
        </p:blipFill>
        <p:spPr>
          <a:xfrm rot="-5400000" flipH="1">
            <a:off x="7326676" y="-654651"/>
            <a:ext cx="1162675" cy="247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5"/>
          <p:cNvPicPr preferRelativeResize="0"/>
          <p:nvPr/>
        </p:nvPicPr>
        <p:blipFill rotWithShape="1">
          <a:blip r:embed="rId3">
            <a:alphaModFix/>
          </a:blip>
          <a:srcRect l="54218" b="21500"/>
          <a:stretch/>
        </p:blipFill>
        <p:spPr>
          <a:xfrm rot="5400000" flipH="1">
            <a:off x="717850" y="3334525"/>
            <a:ext cx="1112250" cy="25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subTitle" idx="1"/>
          </p:nvPr>
        </p:nvSpPr>
        <p:spPr>
          <a:xfrm>
            <a:off x="720000" y="2391325"/>
            <a:ext cx="2439000" cy="46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subTitle" idx="2"/>
          </p:nvPr>
        </p:nvSpPr>
        <p:spPr>
          <a:xfrm>
            <a:off x="720000" y="2804388"/>
            <a:ext cx="2439000" cy="9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3"/>
          </p:nvPr>
        </p:nvSpPr>
        <p:spPr>
          <a:xfrm>
            <a:off x="3352501" y="2804388"/>
            <a:ext cx="2439000" cy="9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5"/>
          <p:cNvSpPr txBox="1">
            <a:spLocks noGrp="1"/>
          </p:cNvSpPr>
          <p:nvPr>
            <p:ph type="subTitle" idx="4"/>
          </p:nvPr>
        </p:nvSpPr>
        <p:spPr>
          <a:xfrm>
            <a:off x="5985003" y="2804388"/>
            <a:ext cx="2439000" cy="9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subTitle" idx="5"/>
          </p:nvPr>
        </p:nvSpPr>
        <p:spPr>
          <a:xfrm>
            <a:off x="3352500" y="2391325"/>
            <a:ext cx="2439000" cy="46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ubTitle" idx="6"/>
          </p:nvPr>
        </p:nvSpPr>
        <p:spPr>
          <a:xfrm>
            <a:off x="5985000" y="2391325"/>
            <a:ext cx="2439000" cy="46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23344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7"/>
          <p:cNvPicPr preferRelativeResize="0"/>
          <p:nvPr/>
        </p:nvPicPr>
        <p:blipFill rotWithShape="1">
          <a:blip r:embed="rId2">
            <a:alphaModFix/>
          </a:blip>
          <a:srcRect l="18817" t="406" r="-3426" b="28241"/>
          <a:stretch/>
        </p:blipFill>
        <p:spPr>
          <a:xfrm rot="10800000">
            <a:off x="7957551" y="-1"/>
            <a:ext cx="1186450" cy="332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26950" y="2736151"/>
            <a:ext cx="2534300" cy="228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 rotWithShape="1">
          <a:blip r:embed="rId4">
            <a:alphaModFix/>
          </a:blip>
          <a:srcRect l="1710" t="29248" r="30963"/>
          <a:stretch/>
        </p:blipFill>
        <p:spPr>
          <a:xfrm>
            <a:off x="7889980" y="-1"/>
            <a:ext cx="1254019" cy="131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subTitle" idx="1"/>
          </p:nvPr>
        </p:nvSpPr>
        <p:spPr>
          <a:xfrm>
            <a:off x="1115175" y="1595100"/>
            <a:ext cx="31677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ubTitle" idx="2"/>
          </p:nvPr>
        </p:nvSpPr>
        <p:spPr>
          <a:xfrm>
            <a:off x="1115175" y="2024250"/>
            <a:ext cx="31677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subTitle" idx="3"/>
          </p:nvPr>
        </p:nvSpPr>
        <p:spPr>
          <a:xfrm>
            <a:off x="4861147" y="2024250"/>
            <a:ext cx="31677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subTitle" idx="4"/>
          </p:nvPr>
        </p:nvSpPr>
        <p:spPr>
          <a:xfrm>
            <a:off x="1115175" y="3662150"/>
            <a:ext cx="31677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subTitle" idx="5"/>
          </p:nvPr>
        </p:nvSpPr>
        <p:spPr>
          <a:xfrm>
            <a:off x="4861147" y="3662150"/>
            <a:ext cx="31677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7"/>
          <p:cNvSpPr txBox="1">
            <a:spLocks noGrp="1"/>
          </p:cNvSpPr>
          <p:nvPr>
            <p:ph type="subTitle" idx="6"/>
          </p:nvPr>
        </p:nvSpPr>
        <p:spPr>
          <a:xfrm>
            <a:off x="1115175" y="3233000"/>
            <a:ext cx="31677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subTitle" idx="7"/>
          </p:nvPr>
        </p:nvSpPr>
        <p:spPr>
          <a:xfrm>
            <a:off x="4861144" y="1595100"/>
            <a:ext cx="31677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8"/>
          </p:nvPr>
        </p:nvSpPr>
        <p:spPr>
          <a:xfrm>
            <a:off x="4861144" y="3233000"/>
            <a:ext cx="31677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4401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8"/>
          <p:cNvPicPr preferRelativeResize="0"/>
          <p:nvPr/>
        </p:nvPicPr>
        <p:blipFill rotWithShape="1">
          <a:blip r:embed="rId2">
            <a:alphaModFix/>
          </a:blip>
          <a:srcRect l="-637" r="52312" b="22642"/>
          <a:stretch/>
        </p:blipFill>
        <p:spPr>
          <a:xfrm rot="5400000" flipH="1">
            <a:off x="829375" y="-831400"/>
            <a:ext cx="950000" cy="260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 rotWithShape="1">
          <a:blip r:embed="rId3">
            <a:alphaModFix/>
          </a:blip>
          <a:srcRect l="5690" t="53483" r="25167" b="-149"/>
          <a:stretch/>
        </p:blipFill>
        <p:spPr>
          <a:xfrm rot="5400000">
            <a:off x="7561600" y="3561101"/>
            <a:ext cx="1737000" cy="14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subTitle" idx="1"/>
          </p:nvPr>
        </p:nvSpPr>
        <p:spPr>
          <a:xfrm>
            <a:off x="943700" y="2050665"/>
            <a:ext cx="2132400" cy="59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subTitle" idx="2"/>
          </p:nvPr>
        </p:nvSpPr>
        <p:spPr>
          <a:xfrm>
            <a:off x="3505943" y="2050665"/>
            <a:ext cx="2132400" cy="59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8"/>
          <p:cNvSpPr txBox="1">
            <a:spLocks noGrp="1"/>
          </p:cNvSpPr>
          <p:nvPr>
            <p:ph type="subTitle" idx="3"/>
          </p:nvPr>
        </p:nvSpPr>
        <p:spPr>
          <a:xfrm>
            <a:off x="6072551" y="2050665"/>
            <a:ext cx="2127600" cy="59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8"/>
          <p:cNvSpPr txBox="1">
            <a:spLocks noGrp="1"/>
          </p:cNvSpPr>
          <p:nvPr>
            <p:ph type="subTitle" idx="4"/>
          </p:nvPr>
        </p:nvSpPr>
        <p:spPr>
          <a:xfrm>
            <a:off x="943700" y="3705293"/>
            <a:ext cx="2132400" cy="59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subTitle" idx="5"/>
          </p:nvPr>
        </p:nvSpPr>
        <p:spPr>
          <a:xfrm>
            <a:off x="3508126" y="3705293"/>
            <a:ext cx="2132400" cy="59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subTitle" idx="6"/>
          </p:nvPr>
        </p:nvSpPr>
        <p:spPr>
          <a:xfrm>
            <a:off x="6072551" y="3705293"/>
            <a:ext cx="2127600" cy="59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subTitle" idx="7"/>
          </p:nvPr>
        </p:nvSpPr>
        <p:spPr>
          <a:xfrm>
            <a:off x="943700" y="1650981"/>
            <a:ext cx="2132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1" name="Google Shape;191;p28"/>
          <p:cNvSpPr txBox="1">
            <a:spLocks noGrp="1"/>
          </p:cNvSpPr>
          <p:nvPr>
            <p:ph type="subTitle" idx="8"/>
          </p:nvPr>
        </p:nvSpPr>
        <p:spPr>
          <a:xfrm>
            <a:off x="3505943" y="1650981"/>
            <a:ext cx="2132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2" name="Google Shape;192;p28"/>
          <p:cNvSpPr txBox="1">
            <a:spLocks noGrp="1"/>
          </p:cNvSpPr>
          <p:nvPr>
            <p:ph type="subTitle" idx="9"/>
          </p:nvPr>
        </p:nvSpPr>
        <p:spPr>
          <a:xfrm>
            <a:off x="6072551" y="1650981"/>
            <a:ext cx="2127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3" name="Google Shape;193;p28"/>
          <p:cNvSpPr txBox="1">
            <a:spLocks noGrp="1"/>
          </p:cNvSpPr>
          <p:nvPr>
            <p:ph type="subTitle" idx="13"/>
          </p:nvPr>
        </p:nvSpPr>
        <p:spPr>
          <a:xfrm>
            <a:off x="943700" y="3301056"/>
            <a:ext cx="2132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4" name="Google Shape;194;p28"/>
          <p:cNvSpPr txBox="1">
            <a:spLocks noGrp="1"/>
          </p:cNvSpPr>
          <p:nvPr>
            <p:ph type="subTitle" idx="14"/>
          </p:nvPr>
        </p:nvSpPr>
        <p:spPr>
          <a:xfrm>
            <a:off x="3505943" y="3301056"/>
            <a:ext cx="2132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subTitle" idx="15"/>
          </p:nvPr>
        </p:nvSpPr>
        <p:spPr>
          <a:xfrm>
            <a:off x="6072551" y="3301056"/>
            <a:ext cx="2127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59652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/>
          <p:cNvPicPr preferRelativeResize="0"/>
          <p:nvPr/>
        </p:nvPicPr>
        <p:blipFill rotWithShape="1">
          <a:blip r:embed="rId2">
            <a:alphaModFix/>
          </a:blip>
          <a:srcRect l="338" t="34602" r="33339"/>
          <a:stretch/>
        </p:blipFill>
        <p:spPr>
          <a:xfrm rot="10800000">
            <a:off x="0" y="3117201"/>
            <a:ext cx="1687200" cy="202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9"/>
          <p:cNvPicPr preferRelativeResize="0"/>
          <p:nvPr/>
        </p:nvPicPr>
        <p:blipFill rotWithShape="1">
          <a:blip r:embed="rId3">
            <a:alphaModFix/>
          </a:blip>
          <a:srcRect l="10278" r="5468" b="15746"/>
          <a:stretch/>
        </p:blipFill>
        <p:spPr>
          <a:xfrm rot="10800000" flipH="1">
            <a:off x="5318088" y="-12"/>
            <a:ext cx="3825925" cy="329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9"/>
          <p:cNvPicPr preferRelativeResize="0"/>
          <p:nvPr/>
        </p:nvPicPr>
        <p:blipFill rotWithShape="1">
          <a:blip r:embed="rId4">
            <a:alphaModFix/>
          </a:blip>
          <a:srcRect l="32750" b="16652"/>
          <a:stretch/>
        </p:blipFill>
        <p:spPr>
          <a:xfrm rot="-5400000">
            <a:off x="6955901" y="3001723"/>
            <a:ext cx="1399875" cy="297632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 txBox="1">
            <a:spLocks noGrp="1"/>
          </p:cNvSpPr>
          <p:nvPr>
            <p:ph type="title" hasCustomPrompt="1"/>
          </p:nvPr>
        </p:nvSpPr>
        <p:spPr>
          <a:xfrm>
            <a:off x="1084550" y="1083900"/>
            <a:ext cx="3421800" cy="8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01" name="Google Shape;201;p29"/>
          <p:cNvSpPr txBox="1">
            <a:spLocks noGrp="1"/>
          </p:cNvSpPr>
          <p:nvPr>
            <p:ph type="subTitle" idx="1"/>
          </p:nvPr>
        </p:nvSpPr>
        <p:spPr>
          <a:xfrm>
            <a:off x="1084550" y="1938900"/>
            <a:ext cx="34218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9"/>
          <p:cNvSpPr txBox="1">
            <a:spLocks noGrp="1"/>
          </p:cNvSpPr>
          <p:nvPr>
            <p:ph type="title" idx="2" hasCustomPrompt="1"/>
          </p:nvPr>
        </p:nvSpPr>
        <p:spPr>
          <a:xfrm>
            <a:off x="1084550" y="2759299"/>
            <a:ext cx="3421800" cy="8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03" name="Google Shape;203;p29"/>
          <p:cNvSpPr txBox="1">
            <a:spLocks noGrp="1"/>
          </p:cNvSpPr>
          <p:nvPr>
            <p:ph type="subTitle" idx="3"/>
          </p:nvPr>
        </p:nvSpPr>
        <p:spPr>
          <a:xfrm>
            <a:off x="1084550" y="3614400"/>
            <a:ext cx="34218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9"/>
          <p:cNvSpPr txBox="1">
            <a:spLocks noGrp="1"/>
          </p:cNvSpPr>
          <p:nvPr>
            <p:ph type="title" idx="4" hasCustomPrompt="1"/>
          </p:nvPr>
        </p:nvSpPr>
        <p:spPr>
          <a:xfrm>
            <a:off x="4637612" y="1921599"/>
            <a:ext cx="3421800" cy="8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05" name="Google Shape;205;p29"/>
          <p:cNvSpPr txBox="1">
            <a:spLocks noGrp="1"/>
          </p:cNvSpPr>
          <p:nvPr>
            <p:ph type="subTitle" idx="5"/>
          </p:nvPr>
        </p:nvSpPr>
        <p:spPr>
          <a:xfrm>
            <a:off x="4637621" y="2776701"/>
            <a:ext cx="34218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06" name="Google Shape;206;p29"/>
          <p:cNvPicPr preferRelativeResize="0"/>
          <p:nvPr/>
        </p:nvPicPr>
        <p:blipFill rotWithShape="1">
          <a:blip r:embed="rId4">
            <a:alphaModFix/>
          </a:blip>
          <a:srcRect l="-637" r="52312" b="22642"/>
          <a:stretch/>
        </p:blipFill>
        <p:spPr>
          <a:xfrm rot="5400000" flipH="1">
            <a:off x="691451" y="-693475"/>
            <a:ext cx="792025" cy="2174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39363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0"/>
          <p:cNvPicPr preferRelativeResize="0"/>
          <p:nvPr/>
        </p:nvPicPr>
        <p:blipFill rotWithShape="1">
          <a:blip r:embed="rId2">
            <a:alphaModFix/>
          </a:blip>
          <a:srcRect l="32750" b="16652"/>
          <a:stretch/>
        </p:blipFill>
        <p:spPr>
          <a:xfrm rot="-5400000" flipH="1">
            <a:off x="7326676" y="-654651"/>
            <a:ext cx="1162675" cy="247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0"/>
          <p:cNvPicPr preferRelativeResize="0"/>
          <p:nvPr/>
        </p:nvPicPr>
        <p:blipFill rotWithShape="1">
          <a:blip r:embed="rId3">
            <a:alphaModFix/>
          </a:blip>
          <a:srcRect l="54218" b="21500"/>
          <a:stretch/>
        </p:blipFill>
        <p:spPr>
          <a:xfrm rot="5400000" flipH="1">
            <a:off x="717850" y="3334525"/>
            <a:ext cx="1112250" cy="25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subTitle" idx="1"/>
          </p:nvPr>
        </p:nvSpPr>
        <p:spPr>
          <a:xfrm>
            <a:off x="720000" y="3000239"/>
            <a:ext cx="2439000" cy="46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subTitle" idx="2"/>
          </p:nvPr>
        </p:nvSpPr>
        <p:spPr>
          <a:xfrm>
            <a:off x="720000" y="3466609"/>
            <a:ext cx="24390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subTitle" idx="3"/>
          </p:nvPr>
        </p:nvSpPr>
        <p:spPr>
          <a:xfrm>
            <a:off x="3352500" y="3466609"/>
            <a:ext cx="24390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0"/>
          <p:cNvSpPr txBox="1">
            <a:spLocks noGrp="1"/>
          </p:cNvSpPr>
          <p:nvPr>
            <p:ph type="subTitle" idx="4"/>
          </p:nvPr>
        </p:nvSpPr>
        <p:spPr>
          <a:xfrm>
            <a:off x="5985000" y="3466609"/>
            <a:ext cx="24390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0"/>
          <p:cNvSpPr txBox="1">
            <a:spLocks noGrp="1"/>
          </p:cNvSpPr>
          <p:nvPr>
            <p:ph type="subTitle" idx="5"/>
          </p:nvPr>
        </p:nvSpPr>
        <p:spPr>
          <a:xfrm>
            <a:off x="3352500" y="3000239"/>
            <a:ext cx="2439000" cy="46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subTitle" idx="6"/>
          </p:nvPr>
        </p:nvSpPr>
        <p:spPr>
          <a:xfrm>
            <a:off x="5985000" y="3000239"/>
            <a:ext cx="2439000" cy="46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7" name="Google Shape;217;p30"/>
          <p:cNvSpPr txBox="1">
            <a:spLocks noGrp="1"/>
          </p:cNvSpPr>
          <p:nvPr>
            <p:ph type="title" idx="7" hasCustomPrompt="1"/>
          </p:nvPr>
        </p:nvSpPr>
        <p:spPr>
          <a:xfrm>
            <a:off x="928800" y="1919913"/>
            <a:ext cx="2021400" cy="6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8" name="Google Shape;218;p30"/>
          <p:cNvSpPr txBox="1">
            <a:spLocks noGrp="1"/>
          </p:cNvSpPr>
          <p:nvPr>
            <p:ph type="title" idx="8" hasCustomPrompt="1"/>
          </p:nvPr>
        </p:nvSpPr>
        <p:spPr>
          <a:xfrm>
            <a:off x="3561300" y="1919913"/>
            <a:ext cx="2021400" cy="6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9" name="Google Shape;219;p30"/>
          <p:cNvSpPr txBox="1">
            <a:spLocks noGrp="1"/>
          </p:cNvSpPr>
          <p:nvPr>
            <p:ph type="title" idx="9" hasCustomPrompt="1"/>
          </p:nvPr>
        </p:nvSpPr>
        <p:spPr>
          <a:xfrm>
            <a:off x="6193800" y="1919913"/>
            <a:ext cx="2021400" cy="6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561800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1"/>
          <p:cNvPicPr preferRelativeResize="0"/>
          <p:nvPr/>
        </p:nvPicPr>
        <p:blipFill rotWithShape="1">
          <a:blip r:embed="rId2">
            <a:alphaModFix/>
          </a:blip>
          <a:srcRect l="22481" t="22563" r="-85" b="30"/>
          <a:stretch/>
        </p:blipFill>
        <p:spPr>
          <a:xfrm rot="10800000">
            <a:off x="6551451" y="2581726"/>
            <a:ext cx="2592550" cy="25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1"/>
          <p:cNvPicPr preferRelativeResize="0"/>
          <p:nvPr/>
        </p:nvPicPr>
        <p:blipFill rotWithShape="1">
          <a:blip r:embed="rId3">
            <a:alphaModFix/>
          </a:blip>
          <a:srcRect l="7755" t="8250" r="19628" b="12264"/>
          <a:stretch/>
        </p:blipFill>
        <p:spPr>
          <a:xfrm rot="10800000">
            <a:off x="1" y="0"/>
            <a:ext cx="3153350" cy="312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1"/>
          <p:cNvPicPr preferRelativeResize="0"/>
          <p:nvPr/>
        </p:nvPicPr>
        <p:blipFill rotWithShape="1">
          <a:blip r:embed="rId4">
            <a:alphaModFix/>
          </a:blip>
          <a:srcRect b="38042"/>
          <a:stretch/>
        </p:blipFill>
        <p:spPr>
          <a:xfrm>
            <a:off x="1" y="3298501"/>
            <a:ext cx="1583791" cy="184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1"/>
          <p:cNvPicPr preferRelativeResize="0"/>
          <p:nvPr/>
        </p:nvPicPr>
        <p:blipFill rotWithShape="1">
          <a:blip r:embed="rId5">
            <a:alphaModFix/>
          </a:blip>
          <a:srcRect l="33906" b="22821"/>
          <a:stretch/>
        </p:blipFill>
        <p:spPr>
          <a:xfrm rot="10800000">
            <a:off x="7352076" y="1"/>
            <a:ext cx="1791925" cy="2087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1"/>
          <p:cNvSpPr txBox="1">
            <a:spLocks noGrp="1"/>
          </p:cNvSpPr>
          <p:nvPr>
            <p:ph type="ctrTitle"/>
          </p:nvPr>
        </p:nvSpPr>
        <p:spPr>
          <a:xfrm>
            <a:off x="2430025" y="535000"/>
            <a:ext cx="4284000" cy="13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6" name="Google Shape;226;p31"/>
          <p:cNvSpPr txBox="1">
            <a:spLocks noGrp="1"/>
          </p:cNvSpPr>
          <p:nvPr>
            <p:ph type="subTitle" idx="1"/>
          </p:nvPr>
        </p:nvSpPr>
        <p:spPr>
          <a:xfrm>
            <a:off x="2425050" y="1866050"/>
            <a:ext cx="4293900" cy="13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7" name="Google Shape;227;p31"/>
          <p:cNvSpPr txBox="1"/>
          <p:nvPr/>
        </p:nvSpPr>
        <p:spPr>
          <a:xfrm>
            <a:off x="1886800" y="3698819"/>
            <a:ext cx="5370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, and includes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and infographics &amp; images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4962563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2"/>
          <p:cNvPicPr preferRelativeResize="0"/>
          <p:nvPr/>
        </p:nvPicPr>
        <p:blipFill rotWithShape="1">
          <a:blip r:embed="rId2">
            <a:alphaModFix/>
          </a:blip>
          <a:srcRect l="18817" t="-243" r="-3426" b="24116"/>
          <a:stretch/>
        </p:blipFill>
        <p:spPr>
          <a:xfrm rot="10800000">
            <a:off x="8096476" y="576"/>
            <a:ext cx="1047525" cy="313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2"/>
          <p:cNvPicPr preferRelativeResize="0"/>
          <p:nvPr/>
        </p:nvPicPr>
        <p:blipFill rotWithShape="1">
          <a:blip r:embed="rId3">
            <a:alphaModFix/>
          </a:blip>
          <a:srcRect l="32202" r="498" b="24202"/>
          <a:stretch/>
        </p:blipFill>
        <p:spPr>
          <a:xfrm rot="5400000" flipH="1">
            <a:off x="-100812" y="3231764"/>
            <a:ext cx="2012549" cy="181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2"/>
          <p:cNvPicPr preferRelativeResize="0"/>
          <p:nvPr/>
        </p:nvPicPr>
        <p:blipFill rotWithShape="1">
          <a:blip r:embed="rId4">
            <a:alphaModFix/>
          </a:blip>
          <a:srcRect l="1770" t="26745" r="28523"/>
          <a:stretch/>
        </p:blipFill>
        <p:spPr>
          <a:xfrm>
            <a:off x="7889980" y="-1"/>
            <a:ext cx="1254019" cy="1314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539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298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3"/>
          <p:cNvPicPr preferRelativeResize="0"/>
          <p:nvPr/>
        </p:nvPicPr>
        <p:blipFill rotWithShape="1">
          <a:blip r:embed="rId2">
            <a:alphaModFix/>
          </a:blip>
          <a:srcRect l="-637" r="52312" b="22642"/>
          <a:stretch/>
        </p:blipFill>
        <p:spPr>
          <a:xfrm rot="5400000" flipH="1">
            <a:off x="829375" y="-831400"/>
            <a:ext cx="950000" cy="260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3"/>
          <p:cNvPicPr preferRelativeResize="0"/>
          <p:nvPr/>
        </p:nvPicPr>
        <p:blipFill rotWithShape="1">
          <a:blip r:embed="rId3">
            <a:alphaModFix/>
          </a:blip>
          <a:srcRect l="5690" t="53483" r="25167" b="-149"/>
          <a:stretch/>
        </p:blipFill>
        <p:spPr>
          <a:xfrm rot="5400000">
            <a:off x="7561600" y="3561101"/>
            <a:ext cx="1737000" cy="142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9939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68375" y="0"/>
            <a:ext cx="10080746" cy="5143506"/>
            <a:chOff x="-468375" y="0"/>
            <a:chExt cx="10080746" cy="5143506"/>
          </a:xfrm>
        </p:grpSpPr>
        <p:sp>
          <p:nvSpPr>
            <p:cNvPr id="10" name="Google Shape;10;p2"/>
            <p:cNvSpPr/>
            <p:nvPr/>
          </p:nvSpPr>
          <p:spPr>
            <a:xfrm>
              <a:off x="-12775" y="0"/>
              <a:ext cx="9212423" cy="3981228"/>
            </a:xfrm>
            <a:custGeom>
              <a:avLst/>
              <a:gdLst/>
              <a:ahLst/>
              <a:cxnLst/>
              <a:rect l="l" t="t" r="r" b="b"/>
              <a:pathLst>
                <a:path w="258033" h="112655" extrusionOk="0">
                  <a:moveTo>
                    <a:pt x="0" y="0"/>
                  </a:moveTo>
                  <a:lnTo>
                    <a:pt x="0" y="112654"/>
                  </a:lnTo>
                  <a:lnTo>
                    <a:pt x="258032" y="112654"/>
                  </a:lnTo>
                  <a:lnTo>
                    <a:pt x="258032" y="0"/>
                  </a:ln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75811" y="3341522"/>
              <a:ext cx="7992388" cy="373685"/>
            </a:xfrm>
            <a:custGeom>
              <a:avLst/>
              <a:gdLst/>
              <a:ahLst/>
              <a:cxnLst/>
              <a:rect l="l" t="t" r="r" b="b"/>
              <a:pathLst>
                <a:path w="226157" h="10574" extrusionOk="0">
                  <a:moveTo>
                    <a:pt x="0" y="0"/>
                  </a:moveTo>
                  <a:lnTo>
                    <a:pt x="0" y="4280"/>
                  </a:lnTo>
                  <a:cubicBezTo>
                    <a:pt x="0" y="7861"/>
                    <a:pt x="2386" y="10573"/>
                    <a:pt x="5406" y="10573"/>
                  </a:cubicBezTo>
                  <a:cubicBezTo>
                    <a:pt x="5548" y="10573"/>
                    <a:pt x="5692" y="10567"/>
                    <a:pt x="5837" y="10555"/>
                  </a:cubicBezTo>
                  <a:lnTo>
                    <a:pt x="220320" y="10555"/>
                  </a:lnTo>
                  <a:cubicBezTo>
                    <a:pt x="220465" y="10567"/>
                    <a:pt x="220609" y="10573"/>
                    <a:pt x="220751" y="10573"/>
                  </a:cubicBezTo>
                  <a:cubicBezTo>
                    <a:pt x="223771" y="10573"/>
                    <a:pt x="226157" y="7861"/>
                    <a:pt x="226157" y="4280"/>
                  </a:cubicBezTo>
                  <a:lnTo>
                    <a:pt x="226157" y="0"/>
                  </a:lnTo>
                  <a:cubicBezTo>
                    <a:pt x="226157" y="3581"/>
                    <a:pt x="223771" y="6294"/>
                    <a:pt x="220751" y="6294"/>
                  </a:cubicBezTo>
                  <a:cubicBezTo>
                    <a:pt x="220609" y="6294"/>
                    <a:pt x="220465" y="6288"/>
                    <a:pt x="220320" y="6276"/>
                  </a:cubicBezTo>
                  <a:lnTo>
                    <a:pt x="5837" y="6276"/>
                  </a:lnTo>
                  <a:cubicBezTo>
                    <a:pt x="5692" y="6288"/>
                    <a:pt x="5548" y="6294"/>
                    <a:pt x="5406" y="6294"/>
                  </a:cubicBezTo>
                  <a:cubicBezTo>
                    <a:pt x="2386" y="6294"/>
                    <a:pt x="0" y="3581"/>
                    <a:pt x="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75811" y="394357"/>
              <a:ext cx="7992388" cy="3169680"/>
            </a:xfrm>
            <a:custGeom>
              <a:avLst/>
              <a:gdLst/>
              <a:ahLst/>
              <a:cxnLst/>
              <a:rect l="l" t="t" r="r" b="b"/>
              <a:pathLst>
                <a:path w="226157" h="89691" extrusionOk="0">
                  <a:moveTo>
                    <a:pt x="7168" y="1"/>
                  </a:moveTo>
                  <a:cubicBezTo>
                    <a:pt x="3206" y="1"/>
                    <a:pt x="0" y="3206"/>
                    <a:pt x="0" y="7168"/>
                  </a:cubicBezTo>
                  <a:lnTo>
                    <a:pt x="0" y="83078"/>
                  </a:lnTo>
                  <a:cubicBezTo>
                    <a:pt x="0" y="86846"/>
                    <a:pt x="2385" y="89690"/>
                    <a:pt x="5403" y="89690"/>
                  </a:cubicBezTo>
                  <a:cubicBezTo>
                    <a:pt x="5547" y="89690"/>
                    <a:pt x="5691" y="89684"/>
                    <a:pt x="5837" y="89671"/>
                  </a:cubicBezTo>
                  <a:lnTo>
                    <a:pt x="220078" y="89671"/>
                  </a:lnTo>
                  <a:cubicBezTo>
                    <a:pt x="220229" y="89671"/>
                    <a:pt x="220395" y="89671"/>
                    <a:pt x="220562" y="89686"/>
                  </a:cubicBezTo>
                  <a:cubicBezTo>
                    <a:pt x="220632" y="89689"/>
                    <a:pt x="220702" y="89690"/>
                    <a:pt x="220772" y="89690"/>
                  </a:cubicBezTo>
                  <a:cubicBezTo>
                    <a:pt x="223787" y="89690"/>
                    <a:pt x="226157" y="86832"/>
                    <a:pt x="226157" y="83078"/>
                  </a:cubicBezTo>
                  <a:lnTo>
                    <a:pt x="226157" y="7168"/>
                  </a:lnTo>
                  <a:cubicBezTo>
                    <a:pt x="226157" y="3206"/>
                    <a:pt x="222951" y="1"/>
                    <a:pt x="218989" y="1"/>
                  </a:cubicBez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101336" y="3961948"/>
              <a:ext cx="151255" cy="128284"/>
            </a:xfrm>
            <a:custGeom>
              <a:avLst/>
              <a:gdLst/>
              <a:ahLst/>
              <a:cxnLst/>
              <a:rect l="l" t="t" r="r" b="b"/>
              <a:pathLst>
                <a:path w="4280" h="3630" extrusionOk="0">
                  <a:moveTo>
                    <a:pt x="0" y="0"/>
                  </a:moveTo>
                  <a:cubicBezTo>
                    <a:pt x="1240" y="938"/>
                    <a:pt x="2238" y="2178"/>
                    <a:pt x="2888" y="3599"/>
                  </a:cubicBezTo>
                  <a:cubicBezTo>
                    <a:pt x="2934" y="3599"/>
                    <a:pt x="2994" y="3614"/>
                    <a:pt x="3040" y="3629"/>
                  </a:cubicBezTo>
                  <a:cubicBezTo>
                    <a:pt x="3009" y="2314"/>
                    <a:pt x="3448" y="1028"/>
                    <a:pt x="428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372651" y="3961948"/>
              <a:ext cx="398671" cy="1181558"/>
            </a:xfrm>
            <a:custGeom>
              <a:avLst/>
              <a:gdLst/>
              <a:ahLst/>
              <a:cxnLst/>
              <a:rect l="l" t="t" r="r" b="b"/>
              <a:pathLst>
                <a:path w="11281" h="33434" extrusionOk="0">
                  <a:moveTo>
                    <a:pt x="0" y="0"/>
                  </a:moveTo>
                  <a:cubicBezTo>
                    <a:pt x="1618" y="1270"/>
                    <a:pt x="2843" y="3070"/>
                    <a:pt x="3282" y="5066"/>
                  </a:cubicBezTo>
                  <a:lnTo>
                    <a:pt x="4960" y="12732"/>
                  </a:lnTo>
                  <a:cubicBezTo>
                    <a:pt x="5399" y="14728"/>
                    <a:pt x="4945" y="16528"/>
                    <a:pt x="3886" y="17798"/>
                  </a:cubicBezTo>
                  <a:lnTo>
                    <a:pt x="5187" y="24482"/>
                  </a:lnTo>
                  <a:cubicBezTo>
                    <a:pt x="5761" y="27340"/>
                    <a:pt x="5066" y="29910"/>
                    <a:pt x="3508" y="31740"/>
                  </a:cubicBezTo>
                  <a:lnTo>
                    <a:pt x="3735" y="33434"/>
                  </a:lnTo>
                  <a:lnTo>
                    <a:pt x="7561" y="33434"/>
                  </a:lnTo>
                  <a:lnTo>
                    <a:pt x="7773" y="31740"/>
                  </a:lnTo>
                  <a:cubicBezTo>
                    <a:pt x="6215" y="29910"/>
                    <a:pt x="5535" y="27340"/>
                    <a:pt x="6094" y="24482"/>
                  </a:cubicBezTo>
                  <a:lnTo>
                    <a:pt x="7395" y="17798"/>
                  </a:lnTo>
                  <a:cubicBezTo>
                    <a:pt x="6336" y="16528"/>
                    <a:pt x="5882" y="14728"/>
                    <a:pt x="6321" y="12732"/>
                  </a:cubicBezTo>
                  <a:lnTo>
                    <a:pt x="7999" y="5066"/>
                  </a:lnTo>
                  <a:cubicBezTo>
                    <a:pt x="8438" y="3070"/>
                    <a:pt x="9663" y="1270"/>
                    <a:pt x="1128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38867" y="3961948"/>
              <a:ext cx="147509" cy="122948"/>
            </a:xfrm>
            <a:custGeom>
              <a:avLst/>
              <a:gdLst/>
              <a:ahLst/>
              <a:cxnLst/>
              <a:rect l="l" t="t" r="r" b="b"/>
              <a:pathLst>
                <a:path w="4174" h="3479" extrusionOk="0">
                  <a:moveTo>
                    <a:pt x="0" y="0"/>
                  </a:moveTo>
                  <a:cubicBezTo>
                    <a:pt x="1180" y="923"/>
                    <a:pt x="2132" y="2117"/>
                    <a:pt x="2752" y="3478"/>
                  </a:cubicBezTo>
                  <a:lnTo>
                    <a:pt x="2949" y="3478"/>
                  </a:lnTo>
                  <a:cubicBezTo>
                    <a:pt x="2949" y="2208"/>
                    <a:pt x="3372" y="983"/>
                    <a:pt x="4174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67552" y="3961948"/>
              <a:ext cx="155001" cy="145389"/>
            </a:xfrm>
            <a:custGeom>
              <a:avLst/>
              <a:gdLst/>
              <a:ahLst/>
              <a:cxnLst/>
              <a:rect l="l" t="t" r="r" b="b"/>
              <a:pathLst>
                <a:path w="4386" h="4114" extrusionOk="0">
                  <a:moveTo>
                    <a:pt x="0" y="0"/>
                  </a:moveTo>
                  <a:cubicBezTo>
                    <a:pt x="1391" y="1059"/>
                    <a:pt x="2465" y="2480"/>
                    <a:pt x="3085" y="4113"/>
                  </a:cubicBezTo>
                  <a:cubicBezTo>
                    <a:pt x="2949" y="2616"/>
                    <a:pt x="3418" y="1149"/>
                    <a:pt x="4385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79354" y="3961948"/>
              <a:ext cx="160868" cy="177442"/>
            </a:xfrm>
            <a:custGeom>
              <a:avLst/>
              <a:gdLst/>
              <a:ahLst/>
              <a:cxnLst/>
              <a:rect l="l" t="t" r="r" b="b"/>
              <a:pathLst>
                <a:path w="4552" h="5021" extrusionOk="0">
                  <a:moveTo>
                    <a:pt x="0" y="0"/>
                  </a:moveTo>
                  <a:cubicBezTo>
                    <a:pt x="1634" y="1255"/>
                    <a:pt x="2904" y="3024"/>
                    <a:pt x="3372" y="5020"/>
                  </a:cubicBezTo>
                  <a:cubicBezTo>
                    <a:pt x="3327" y="4824"/>
                    <a:pt x="3297" y="4627"/>
                    <a:pt x="3282" y="4446"/>
                  </a:cubicBezTo>
                  <a:cubicBezTo>
                    <a:pt x="3085" y="2692"/>
                    <a:pt x="3569" y="1134"/>
                    <a:pt x="45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34298" y="3961948"/>
              <a:ext cx="154471" cy="140583"/>
            </a:xfrm>
            <a:custGeom>
              <a:avLst/>
              <a:gdLst/>
              <a:ahLst/>
              <a:cxnLst/>
              <a:rect l="l" t="t" r="r" b="b"/>
              <a:pathLst>
                <a:path w="4371" h="3978" extrusionOk="0">
                  <a:moveTo>
                    <a:pt x="0" y="0"/>
                  </a:moveTo>
                  <a:cubicBezTo>
                    <a:pt x="1346" y="1028"/>
                    <a:pt x="2405" y="2404"/>
                    <a:pt x="3040" y="3977"/>
                  </a:cubicBezTo>
                  <a:lnTo>
                    <a:pt x="3070" y="3977"/>
                  </a:lnTo>
                  <a:cubicBezTo>
                    <a:pt x="2964" y="2525"/>
                    <a:pt x="3433" y="1104"/>
                    <a:pt x="437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60297" y="3961948"/>
              <a:ext cx="160903" cy="176912"/>
            </a:xfrm>
            <a:custGeom>
              <a:avLst/>
              <a:gdLst/>
              <a:ahLst/>
              <a:cxnLst/>
              <a:rect l="l" t="t" r="r" b="b"/>
              <a:pathLst>
                <a:path w="4553" h="5006" extrusionOk="0">
                  <a:moveTo>
                    <a:pt x="1" y="0"/>
                  </a:moveTo>
                  <a:cubicBezTo>
                    <a:pt x="1634" y="1255"/>
                    <a:pt x="2904" y="3024"/>
                    <a:pt x="3373" y="5005"/>
                  </a:cubicBezTo>
                  <a:cubicBezTo>
                    <a:pt x="3328" y="4794"/>
                    <a:pt x="3297" y="4582"/>
                    <a:pt x="3282" y="4385"/>
                  </a:cubicBezTo>
                  <a:cubicBezTo>
                    <a:pt x="3101" y="2661"/>
                    <a:pt x="3585" y="1119"/>
                    <a:pt x="45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200513" y="3961948"/>
              <a:ext cx="155001" cy="127754"/>
            </a:xfrm>
            <a:custGeom>
              <a:avLst/>
              <a:gdLst/>
              <a:ahLst/>
              <a:cxnLst/>
              <a:rect l="l" t="t" r="r" b="b"/>
              <a:pathLst>
                <a:path w="4386" h="3615" extrusionOk="0">
                  <a:moveTo>
                    <a:pt x="0" y="0"/>
                  </a:moveTo>
                  <a:cubicBezTo>
                    <a:pt x="1240" y="953"/>
                    <a:pt x="2238" y="2193"/>
                    <a:pt x="2888" y="3614"/>
                  </a:cubicBezTo>
                  <a:lnTo>
                    <a:pt x="3070" y="3614"/>
                  </a:lnTo>
                  <a:cubicBezTo>
                    <a:pt x="3055" y="2299"/>
                    <a:pt x="3524" y="1013"/>
                    <a:pt x="438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788458" y="3961948"/>
              <a:ext cx="155001" cy="127754"/>
            </a:xfrm>
            <a:custGeom>
              <a:avLst/>
              <a:gdLst/>
              <a:ahLst/>
              <a:cxnLst/>
              <a:rect l="l" t="t" r="r" b="b"/>
              <a:pathLst>
                <a:path w="4386" h="3615" extrusionOk="0">
                  <a:moveTo>
                    <a:pt x="0" y="0"/>
                  </a:moveTo>
                  <a:cubicBezTo>
                    <a:pt x="862" y="1013"/>
                    <a:pt x="1331" y="2299"/>
                    <a:pt x="1316" y="3614"/>
                  </a:cubicBezTo>
                  <a:lnTo>
                    <a:pt x="1498" y="3614"/>
                  </a:lnTo>
                  <a:cubicBezTo>
                    <a:pt x="2148" y="2193"/>
                    <a:pt x="3146" y="953"/>
                    <a:pt x="438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422242" y="3961948"/>
              <a:ext cx="161433" cy="176912"/>
            </a:xfrm>
            <a:custGeom>
              <a:avLst/>
              <a:gdLst/>
              <a:ahLst/>
              <a:cxnLst/>
              <a:rect l="l" t="t" r="r" b="b"/>
              <a:pathLst>
                <a:path w="4568" h="5006" extrusionOk="0">
                  <a:moveTo>
                    <a:pt x="1" y="0"/>
                  </a:moveTo>
                  <a:cubicBezTo>
                    <a:pt x="923" y="1089"/>
                    <a:pt x="1392" y="2480"/>
                    <a:pt x="1316" y="3901"/>
                  </a:cubicBezTo>
                  <a:cubicBezTo>
                    <a:pt x="1301" y="4279"/>
                    <a:pt x="1271" y="4642"/>
                    <a:pt x="1195" y="5005"/>
                  </a:cubicBezTo>
                  <a:cubicBezTo>
                    <a:pt x="1664" y="3024"/>
                    <a:pt x="2934" y="1255"/>
                    <a:pt x="4567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062459" y="3961948"/>
              <a:ext cx="160868" cy="177442"/>
            </a:xfrm>
            <a:custGeom>
              <a:avLst/>
              <a:gdLst/>
              <a:ahLst/>
              <a:cxnLst/>
              <a:rect l="l" t="t" r="r" b="b"/>
              <a:pathLst>
                <a:path w="4552" h="5021" extrusionOk="0">
                  <a:moveTo>
                    <a:pt x="0" y="0"/>
                  </a:moveTo>
                  <a:cubicBezTo>
                    <a:pt x="983" y="1134"/>
                    <a:pt x="1467" y="2692"/>
                    <a:pt x="1270" y="4446"/>
                  </a:cubicBezTo>
                  <a:cubicBezTo>
                    <a:pt x="1255" y="4627"/>
                    <a:pt x="1210" y="4824"/>
                    <a:pt x="1180" y="5020"/>
                  </a:cubicBezTo>
                  <a:cubicBezTo>
                    <a:pt x="1648" y="3024"/>
                    <a:pt x="2918" y="1255"/>
                    <a:pt x="45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155203" y="3961948"/>
              <a:ext cx="154471" cy="140583"/>
            </a:xfrm>
            <a:custGeom>
              <a:avLst/>
              <a:gdLst/>
              <a:ahLst/>
              <a:cxnLst/>
              <a:rect l="l" t="t" r="r" b="b"/>
              <a:pathLst>
                <a:path w="4371" h="3978" extrusionOk="0">
                  <a:moveTo>
                    <a:pt x="1" y="0"/>
                  </a:moveTo>
                  <a:cubicBezTo>
                    <a:pt x="938" y="1104"/>
                    <a:pt x="1407" y="2525"/>
                    <a:pt x="1301" y="3977"/>
                  </a:cubicBezTo>
                  <a:lnTo>
                    <a:pt x="1331" y="3977"/>
                  </a:lnTo>
                  <a:cubicBezTo>
                    <a:pt x="1966" y="2404"/>
                    <a:pt x="3025" y="1028"/>
                    <a:pt x="437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257596" y="3961948"/>
              <a:ext cx="147509" cy="122948"/>
            </a:xfrm>
            <a:custGeom>
              <a:avLst/>
              <a:gdLst/>
              <a:ahLst/>
              <a:cxnLst/>
              <a:rect l="l" t="t" r="r" b="b"/>
              <a:pathLst>
                <a:path w="4174" h="3479" extrusionOk="0">
                  <a:moveTo>
                    <a:pt x="0" y="0"/>
                  </a:moveTo>
                  <a:cubicBezTo>
                    <a:pt x="802" y="983"/>
                    <a:pt x="1225" y="2208"/>
                    <a:pt x="1225" y="3478"/>
                  </a:cubicBezTo>
                  <a:lnTo>
                    <a:pt x="1422" y="3478"/>
                  </a:lnTo>
                  <a:cubicBezTo>
                    <a:pt x="2042" y="2117"/>
                    <a:pt x="2994" y="923"/>
                    <a:pt x="4174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891381" y="3961948"/>
              <a:ext cx="151255" cy="128284"/>
            </a:xfrm>
            <a:custGeom>
              <a:avLst/>
              <a:gdLst/>
              <a:ahLst/>
              <a:cxnLst/>
              <a:rect l="l" t="t" r="r" b="b"/>
              <a:pathLst>
                <a:path w="4280" h="3630" extrusionOk="0">
                  <a:moveTo>
                    <a:pt x="0" y="0"/>
                  </a:moveTo>
                  <a:cubicBezTo>
                    <a:pt x="832" y="1028"/>
                    <a:pt x="1271" y="2314"/>
                    <a:pt x="1240" y="3629"/>
                  </a:cubicBezTo>
                  <a:cubicBezTo>
                    <a:pt x="1286" y="3614"/>
                    <a:pt x="1346" y="3599"/>
                    <a:pt x="1392" y="3599"/>
                  </a:cubicBezTo>
                  <a:cubicBezTo>
                    <a:pt x="2042" y="2178"/>
                    <a:pt x="3040" y="938"/>
                    <a:pt x="428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521419" y="3961948"/>
              <a:ext cx="155001" cy="145389"/>
            </a:xfrm>
            <a:custGeom>
              <a:avLst/>
              <a:gdLst/>
              <a:ahLst/>
              <a:cxnLst/>
              <a:rect l="l" t="t" r="r" b="b"/>
              <a:pathLst>
                <a:path w="4386" h="4114" extrusionOk="0">
                  <a:moveTo>
                    <a:pt x="1" y="0"/>
                  </a:moveTo>
                  <a:cubicBezTo>
                    <a:pt x="923" y="1089"/>
                    <a:pt x="1392" y="2480"/>
                    <a:pt x="1316" y="3901"/>
                  </a:cubicBezTo>
                  <a:cubicBezTo>
                    <a:pt x="1316" y="3977"/>
                    <a:pt x="1301" y="4038"/>
                    <a:pt x="1301" y="4113"/>
                  </a:cubicBezTo>
                  <a:cubicBezTo>
                    <a:pt x="1921" y="2480"/>
                    <a:pt x="2995" y="1059"/>
                    <a:pt x="438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309536" y="3924523"/>
              <a:ext cx="583569" cy="463873"/>
            </a:xfrm>
            <a:custGeom>
              <a:avLst/>
              <a:gdLst/>
              <a:ahLst/>
              <a:cxnLst/>
              <a:rect l="l" t="t" r="r" b="b"/>
              <a:pathLst>
                <a:path w="16513" h="13126" extrusionOk="0">
                  <a:moveTo>
                    <a:pt x="5005" y="1"/>
                  </a:moveTo>
                  <a:cubicBezTo>
                    <a:pt x="2102" y="1"/>
                    <a:pt x="106" y="1997"/>
                    <a:pt x="0" y="4673"/>
                  </a:cubicBezTo>
                  <a:lnTo>
                    <a:pt x="681" y="4673"/>
                  </a:lnTo>
                  <a:cubicBezTo>
                    <a:pt x="5686" y="4673"/>
                    <a:pt x="10555" y="8333"/>
                    <a:pt x="12248" y="13126"/>
                  </a:cubicBezTo>
                  <a:cubicBezTo>
                    <a:pt x="12127" y="9769"/>
                    <a:pt x="13776" y="6956"/>
                    <a:pt x="16513" y="5580"/>
                  </a:cubicBezTo>
                  <a:cubicBezTo>
                    <a:pt x="15500" y="2450"/>
                    <a:pt x="12309" y="1"/>
                    <a:pt x="9088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66104" y="3924523"/>
              <a:ext cx="579859" cy="462283"/>
            </a:xfrm>
            <a:custGeom>
              <a:avLst/>
              <a:gdLst/>
              <a:ahLst/>
              <a:cxnLst/>
              <a:rect l="l" t="t" r="r" b="b"/>
              <a:pathLst>
                <a:path w="16408" h="13081" extrusionOk="0">
                  <a:moveTo>
                    <a:pt x="5278" y="1"/>
                  </a:moveTo>
                  <a:cubicBezTo>
                    <a:pt x="2103" y="1"/>
                    <a:pt x="1" y="2375"/>
                    <a:pt x="288" y="5444"/>
                  </a:cubicBezTo>
                  <a:cubicBezTo>
                    <a:pt x="303" y="5641"/>
                    <a:pt x="334" y="5853"/>
                    <a:pt x="379" y="6064"/>
                  </a:cubicBezTo>
                  <a:cubicBezTo>
                    <a:pt x="394" y="6125"/>
                    <a:pt x="409" y="6170"/>
                    <a:pt x="424" y="6216"/>
                  </a:cubicBezTo>
                  <a:lnTo>
                    <a:pt x="696" y="7455"/>
                  </a:lnTo>
                  <a:cubicBezTo>
                    <a:pt x="2541" y="8922"/>
                    <a:pt x="3948" y="10873"/>
                    <a:pt x="4764" y="13081"/>
                  </a:cubicBezTo>
                  <a:cubicBezTo>
                    <a:pt x="4613" y="8317"/>
                    <a:pt x="8030" y="4673"/>
                    <a:pt x="13020" y="4673"/>
                  </a:cubicBezTo>
                  <a:lnTo>
                    <a:pt x="16408" y="4673"/>
                  </a:lnTo>
                  <a:cubicBezTo>
                    <a:pt x="15137" y="1997"/>
                    <a:pt x="12264" y="1"/>
                    <a:pt x="9361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5393" y="3924523"/>
              <a:ext cx="599614" cy="219673"/>
            </a:xfrm>
            <a:custGeom>
              <a:avLst/>
              <a:gdLst/>
              <a:ahLst/>
              <a:cxnLst/>
              <a:rect l="l" t="t" r="r" b="b"/>
              <a:pathLst>
                <a:path w="16967" h="6216" extrusionOk="0">
                  <a:moveTo>
                    <a:pt x="5293" y="1"/>
                  </a:moveTo>
                  <a:cubicBezTo>
                    <a:pt x="2102" y="1"/>
                    <a:pt x="0" y="2405"/>
                    <a:pt x="318" y="5505"/>
                  </a:cubicBezTo>
                  <a:cubicBezTo>
                    <a:pt x="348" y="5686"/>
                    <a:pt x="378" y="5883"/>
                    <a:pt x="408" y="6079"/>
                  </a:cubicBezTo>
                  <a:cubicBezTo>
                    <a:pt x="424" y="6125"/>
                    <a:pt x="439" y="6170"/>
                    <a:pt x="439" y="6216"/>
                  </a:cubicBezTo>
                  <a:lnTo>
                    <a:pt x="454" y="6216"/>
                  </a:lnTo>
                  <a:cubicBezTo>
                    <a:pt x="1882" y="5214"/>
                    <a:pt x="3597" y="4672"/>
                    <a:pt x="5347" y="4672"/>
                  </a:cubicBezTo>
                  <a:cubicBezTo>
                    <a:pt x="5394" y="4672"/>
                    <a:pt x="5442" y="4672"/>
                    <a:pt x="5489" y="4673"/>
                  </a:cubicBezTo>
                  <a:lnTo>
                    <a:pt x="11356" y="4673"/>
                  </a:lnTo>
                  <a:cubicBezTo>
                    <a:pt x="13322" y="4703"/>
                    <a:pt x="15258" y="5233"/>
                    <a:pt x="16966" y="6200"/>
                  </a:cubicBezTo>
                  <a:cubicBezTo>
                    <a:pt x="16210" y="2783"/>
                    <a:pt x="12823" y="1"/>
                    <a:pt x="9391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468375" y="3893530"/>
              <a:ext cx="5044679" cy="1249976"/>
            </a:xfrm>
            <a:custGeom>
              <a:avLst/>
              <a:gdLst/>
              <a:ahLst/>
              <a:cxnLst/>
              <a:rect l="l" t="t" r="r" b="b"/>
              <a:pathLst>
                <a:path w="142747" h="35370" extrusionOk="0">
                  <a:moveTo>
                    <a:pt x="77331" y="878"/>
                  </a:moveTo>
                  <a:cubicBezTo>
                    <a:pt x="80764" y="878"/>
                    <a:pt x="84166" y="3660"/>
                    <a:pt x="84907" y="7093"/>
                  </a:cubicBezTo>
                  <a:lnTo>
                    <a:pt x="85436" y="9512"/>
                  </a:lnTo>
                  <a:cubicBezTo>
                    <a:pt x="83138" y="7108"/>
                    <a:pt x="79932" y="5550"/>
                    <a:pt x="76681" y="5550"/>
                  </a:cubicBezTo>
                  <a:lnTo>
                    <a:pt x="70814" y="5550"/>
                  </a:lnTo>
                  <a:cubicBezTo>
                    <a:pt x="69937" y="5550"/>
                    <a:pt x="69060" y="5671"/>
                    <a:pt x="68228" y="5913"/>
                  </a:cubicBezTo>
                  <a:cubicBezTo>
                    <a:pt x="68152" y="3040"/>
                    <a:pt x="70209" y="878"/>
                    <a:pt x="73233" y="878"/>
                  </a:cubicBezTo>
                  <a:close/>
                  <a:moveTo>
                    <a:pt x="113904" y="13692"/>
                  </a:moveTo>
                  <a:lnTo>
                    <a:pt x="113904" y="13692"/>
                  </a:lnTo>
                  <a:cubicBezTo>
                    <a:pt x="113904" y="13746"/>
                    <a:pt x="113905" y="13800"/>
                    <a:pt x="113906" y="13855"/>
                  </a:cubicBezTo>
                  <a:lnTo>
                    <a:pt x="113906" y="13855"/>
                  </a:lnTo>
                  <a:cubicBezTo>
                    <a:pt x="113907" y="13859"/>
                    <a:pt x="113908" y="13863"/>
                    <a:pt x="113910" y="13867"/>
                  </a:cubicBezTo>
                  <a:cubicBezTo>
                    <a:pt x="113908" y="13808"/>
                    <a:pt x="113906" y="13750"/>
                    <a:pt x="113904" y="13692"/>
                  </a:cubicBezTo>
                  <a:close/>
                  <a:moveTo>
                    <a:pt x="11205" y="13992"/>
                  </a:moveTo>
                  <a:cubicBezTo>
                    <a:pt x="11205" y="13996"/>
                    <a:pt x="11205" y="13999"/>
                    <a:pt x="11205" y="14002"/>
                  </a:cubicBezTo>
                  <a:lnTo>
                    <a:pt x="11205" y="14002"/>
                  </a:lnTo>
                  <a:cubicBezTo>
                    <a:pt x="11205" y="14002"/>
                    <a:pt x="11205" y="14003"/>
                    <a:pt x="11205" y="14003"/>
                  </a:cubicBezTo>
                  <a:cubicBezTo>
                    <a:pt x="11205" y="13999"/>
                    <a:pt x="11205" y="13996"/>
                    <a:pt x="11205" y="13992"/>
                  </a:cubicBezTo>
                  <a:close/>
                  <a:moveTo>
                    <a:pt x="59412" y="878"/>
                  </a:moveTo>
                  <a:cubicBezTo>
                    <a:pt x="62618" y="878"/>
                    <a:pt x="65809" y="3327"/>
                    <a:pt x="66822" y="6457"/>
                  </a:cubicBezTo>
                  <a:cubicBezTo>
                    <a:pt x="64085" y="7833"/>
                    <a:pt x="62436" y="10646"/>
                    <a:pt x="62557" y="14003"/>
                  </a:cubicBezTo>
                  <a:cubicBezTo>
                    <a:pt x="60864" y="9210"/>
                    <a:pt x="55995" y="5550"/>
                    <a:pt x="50990" y="5550"/>
                  </a:cubicBezTo>
                  <a:lnTo>
                    <a:pt x="50309" y="5550"/>
                  </a:lnTo>
                  <a:cubicBezTo>
                    <a:pt x="50415" y="2874"/>
                    <a:pt x="52411" y="878"/>
                    <a:pt x="55314" y="878"/>
                  </a:cubicBezTo>
                  <a:close/>
                  <a:moveTo>
                    <a:pt x="131118" y="772"/>
                  </a:moveTo>
                  <a:cubicBezTo>
                    <a:pt x="134536" y="772"/>
                    <a:pt x="137938" y="3569"/>
                    <a:pt x="138694" y="7002"/>
                  </a:cubicBezTo>
                  <a:lnTo>
                    <a:pt x="140372" y="14668"/>
                  </a:lnTo>
                  <a:cubicBezTo>
                    <a:pt x="140554" y="15500"/>
                    <a:pt x="140554" y="16377"/>
                    <a:pt x="140372" y="17224"/>
                  </a:cubicBezTo>
                  <a:lnTo>
                    <a:pt x="140025" y="15440"/>
                  </a:lnTo>
                  <a:cubicBezTo>
                    <a:pt x="138936" y="9905"/>
                    <a:pt x="133553" y="5414"/>
                    <a:pt x="128018" y="5414"/>
                  </a:cubicBezTo>
                  <a:lnTo>
                    <a:pt x="122015" y="5414"/>
                  </a:lnTo>
                  <a:cubicBezTo>
                    <a:pt x="122136" y="2753"/>
                    <a:pt x="124132" y="772"/>
                    <a:pt x="127020" y="772"/>
                  </a:cubicBezTo>
                  <a:close/>
                  <a:moveTo>
                    <a:pt x="50082" y="6669"/>
                  </a:moveTo>
                  <a:cubicBezTo>
                    <a:pt x="54997" y="6669"/>
                    <a:pt x="59775" y="10676"/>
                    <a:pt x="60743" y="15591"/>
                  </a:cubicBezTo>
                  <a:lnTo>
                    <a:pt x="61922" y="21579"/>
                  </a:lnTo>
                  <a:cubicBezTo>
                    <a:pt x="58883" y="18403"/>
                    <a:pt x="54649" y="16392"/>
                    <a:pt x="50203" y="16392"/>
                  </a:cubicBezTo>
                  <a:lnTo>
                    <a:pt x="41781" y="16392"/>
                  </a:lnTo>
                  <a:cubicBezTo>
                    <a:pt x="41738" y="16392"/>
                    <a:pt x="41696" y="16392"/>
                    <a:pt x="41654" y="16392"/>
                  </a:cubicBezTo>
                  <a:cubicBezTo>
                    <a:pt x="40185" y="16392"/>
                    <a:pt x="38732" y="16648"/>
                    <a:pt x="37350" y="17118"/>
                  </a:cubicBezTo>
                  <a:lnTo>
                    <a:pt x="37048" y="15591"/>
                  </a:lnTo>
                  <a:cubicBezTo>
                    <a:pt x="36080" y="10676"/>
                    <a:pt x="39301" y="6669"/>
                    <a:pt x="44215" y="6669"/>
                  </a:cubicBezTo>
                  <a:close/>
                  <a:moveTo>
                    <a:pt x="101420" y="6533"/>
                  </a:moveTo>
                  <a:cubicBezTo>
                    <a:pt x="106334" y="6533"/>
                    <a:pt x="111112" y="10525"/>
                    <a:pt x="112080" y="15440"/>
                  </a:cubicBezTo>
                  <a:lnTo>
                    <a:pt x="112307" y="16559"/>
                  </a:lnTo>
                  <a:cubicBezTo>
                    <a:pt x="106788" y="17859"/>
                    <a:pt x="102977" y="22516"/>
                    <a:pt x="102780" y="28323"/>
                  </a:cubicBezTo>
                  <a:cubicBezTo>
                    <a:pt x="100966" y="21927"/>
                    <a:pt x="95129" y="16937"/>
                    <a:pt x="88551" y="16271"/>
                  </a:cubicBezTo>
                  <a:lnTo>
                    <a:pt x="88385" y="15440"/>
                  </a:lnTo>
                  <a:cubicBezTo>
                    <a:pt x="87432" y="10525"/>
                    <a:pt x="90638" y="6533"/>
                    <a:pt x="95552" y="6533"/>
                  </a:cubicBezTo>
                  <a:close/>
                  <a:moveTo>
                    <a:pt x="75758" y="6669"/>
                  </a:moveTo>
                  <a:cubicBezTo>
                    <a:pt x="80673" y="6669"/>
                    <a:pt x="85466" y="10676"/>
                    <a:pt x="86419" y="15591"/>
                  </a:cubicBezTo>
                  <a:lnTo>
                    <a:pt x="86540" y="16196"/>
                  </a:lnTo>
                  <a:lnTo>
                    <a:pt x="78616" y="16196"/>
                  </a:lnTo>
                  <a:cubicBezTo>
                    <a:pt x="71403" y="16196"/>
                    <a:pt x="66081" y="21503"/>
                    <a:pt x="65914" y="28429"/>
                  </a:cubicBezTo>
                  <a:cubicBezTo>
                    <a:pt x="65688" y="27673"/>
                    <a:pt x="65415" y="26917"/>
                    <a:pt x="65083" y="26206"/>
                  </a:cubicBezTo>
                  <a:lnTo>
                    <a:pt x="62996" y="15591"/>
                  </a:lnTo>
                  <a:cubicBezTo>
                    <a:pt x="62890" y="15062"/>
                    <a:pt x="62739" y="14532"/>
                    <a:pt x="62573" y="14018"/>
                  </a:cubicBezTo>
                  <a:cubicBezTo>
                    <a:pt x="62482" y="9860"/>
                    <a:pt x="65521" y="6669"/>
                    <a:pt x="69891" y="6669"/>
                  </a:cubicBezTo>
                  <a:close/>
                  <a:moveTo>
                    <a:pt x="113169" y="772"/>
                  </a:moveTo>
                  <a:cubicBezTo>
                    <a:pt x="116118" y="772"/>
                    <a:pt x="119051" y="2843"/>
                    <a:pt x="120291" y="5596"/>
                  </a:cubicBezTo>
                  <a:cubicBezTo>
                    <a:pt x="116370" y="6371"/>
                    <a:pt x="113816" y="9601"/>
                    <a:pt x="113904" y="13692"/>
                  </a:cubicBezTo>
                  <a:lnTo>
                    <a:pt x="113904" y="13692"/>
                  </a:lnTo>
                  <a:cubicBezTo>
                    <a:pt x="113917" y="9613"/>
                    <a:pt x="116927" y="6533"/>
                    <a:pt x="121244" y="6533"/>
                  </a:cubicBezTo>
                  <a:lnTo>
                    <a:pt x="127111" y="6533"/>
                  </a:lnTo>
                  <a:cubicBezTo>
                    <a:pt x="132025" y="6533"/>
                    <a:pt x="136804" y="10525"/>
                    <a:pt x="137772" y="15440"/>
                  </a:cubicBezTo>
                  <a:lnTo>
                    <a:pt x="139919" y="26418"/>
                  </a:lnTo>
                  <a:cubicBezTo>
                    <a:pt x="140146" y="27476"/>
                    <a:pt x="140146" y="28565"/>
                    <a:pt x="139949" y="29623"/>
                  </a:cubicBezTo>
                  <a:cubicBezTo>
                    <a:pt x="138512" y="22123"/>
                    <a:pt x="131526" y="16196"/>
                    <a:pt x="123905" y="16196"/>
                  </a:cubicBezTo>
                  <a:lnTo>
                    <a:pt x="115483" y="16196"/>
                  </a:lnTo>
                  <a:cubicBezTo>
                    <a:pt x="115059" y="16196"/>
                    <a:pt x="114636" y="16211"/>
                    <a:pt x="114227" y="16241"/>
                  </a:cubicBezTo>
                  <a:lnTo>
                    <a:pt x="114076" y="15440"/>
                  </a:lnTo>
                  <a:cubicBezTo>
                    <a:pt x="113970" y="14899"/>
                    <a:pt x="113914" y="14369"/>
                    <a:pt x="113906" y="13855"/>
                  </a:cubicBezTo>
                  <a:lnTo>
                    <a:pt x="113906" y="13855"/>
                  </a:lnTo>
                  <a:cubicBezTo>
                    <a:pt x="112390" y="9627"/>
                    <a:pt x="108432" y="6290"/>
                    <a:pt x="104081" y="5565"/>
                  </a:cubicBezTo>
                  <a:cubicBezTo>
                    <a:pt x="104126" y="2828"/>
                    <a:pt x="106137" y="772"/>
                    <a:pt x="109086" y="772"/>
                  </a:cubicBezTo>
                  <a:close/>
                  <a:moveTo>
                    <a:pt x="109706" y="1"/>
                  </a:moveTo>
                  <a:cubicBezTo>
                    <a:pt x="106319" y="1"/>
                    <a:pt x="104036" y="2375"/>
                    <a:pt x="104051" y="5565"/>
                  </a:cubicBezTo>
                  <a:cubicBezTo>
                    <a:pt x="104005" y="5550"/>
                    <a:pt x="103945" y="5535"/>
                    <a:pt x="103899" y="5535"/>
                  </a:cubicBezTo>
                  <a:cubicBezTo>
                    <a:pt x="102508" y="2420"/>
                    <a:pt x="99212" y="91"/>
                    <a:pt x="95885" y="91"/>
                  </a:cubicBezTo>
                  <a:lnTo>
                    <a:pt x="91787" y="91"/>
                  </a:lnTo>
                  <a:cubicBezTo>
                    <a:pt x="88279" y="91"/>
                    <a:pt x="85935" y="2677"/>
                    <a:pt x="86162" y="6049"/>
                  </a:cubicBezTo>
                  <a:cubicBezTo>
                    <a:pt x="86026" y="3116"/>
                    <a:pt x="88098" y="878"/>
                    <a:pt x="91167" y="878"/>
                  </a:cubicBezTo>
                  <a:lnTo>
                    <a:pt x="95265" y="878"/>
                  </a:lnTo>
                  <a:cubicBezTo>
                    <a:pt x="98108" y="878"/>
                    <a:pt x="100936" y="2798"/>
                    <a:pt x="102236" y="5414"/>
                  </a:cubicBezTo>
                  <a:lnTo>
                    <a:pt x="96460" y="5414"/>
                  </a:lnTo>
                  <a:cubicBezTo>
                    <a:pt x="91439" y="5414"/>
                    <a:pt x="87992" y="9119"/>
                    <a:pt x="88219" y="13943"/>
                  </a:cubicBezTo>
                  <a:cubicBezTo>
                    <a:pt x="88067" y="13534"/>
                    <a:pt x="87901" y="13156"/>
                    <a:pt x="87720" y="12763"/>
                  </a:cubicBezTo>
                  <a:lnTo>
                    <a:pt x="86480" y="7093"/>
                  </a:lnTo>
                  <a:cubicBezTo>
                    <a:pt x="86404" y="6745"/>
                    <a:pt x="86298" y="6397"/>
                    <a:pt x="86162" y="6049"/>
                  </a:cubicBezTo>
                  <a:cubicBezTo>
                    <a:pt x="84922" y="2677"/>
                    <a:pt x="81459" y="91"/>
                    <a:pt x="77951" y="91"/>
                  </a:cubicBezTo>
                  <a:lnTo>
                    <a:pt x="73853" y="91"/>
                  </a:lnTo>
                  <a:cubicBezTo>
                    <a:pt x="70390" y="91"/>
                    <a:pt x="68062" y="2601"/>
                    <a:pt x="68228" y="5913"/>
                  </a:cubicBezTo>
                  <a:lnTo>
                    <a:pt x="68198" y="5913"/>
                  </a:lnTo>
                  <a:cubicBezTo>
                    <a:pt x="66912" y="2617"/>
                    <a:pt x="63495" y="91"/>
                    <a:pt x="60017" y="91"/>
                  </a:cubicBezTo>
                  <a:lnTo>
                    <a:pt x="55934" y="91"/>
                  </a:lnTo>
                  <a:cubicBezTo>
                    <a:pt x="52592" y="91"/>
                    <a:pt x="50309" y="2420"/>
                    <a:pt x="50294" y="5550"/>
                  </a:cubicBezTo>
                  <a:lnTo>
                    <a:pt x="50112" y="5550"/>
                  </a:lnTo>
                  <a:cubicBezTo>
                    <a:pt x="48721" y="2420"/>
                    <a:pt x="45425" y="91"/>
                    <a:pt x="42083" y="91"/>
                  </a:cubicBezTo>
                  <a:lnTo>
                    <a:pt x="38000" y="91"/>
                  </a:lnTo>
                  <a:cubicBezTo>
                    <a:pt x="34386" y="91"/>
                    <a:pt x="32012" y="2813"/>
                    <a:pt x="32390" y="6321"/>
                  </a:cubicBezTo>
                  <a:cubicBezTo>
                    <a:pt x="32103" y="3252"/>
                    <a:pt x="34205" y="878"/>
                    <a:pt x="37380" y="878"/>
                  </a:cubicBezTo>
                  <a:lnTo>
                    <a:pt x="41478" y="878"/>
                  </a:lnTo>
                  <a:cubicBezTo>
                    <a:pt x="44366" y="878"/>
                    <a:pt x="47239" y="2874"/>
                    <a:pt x="48510" y="5550"/>
                  </a:cubicBezTo>
                  <a:lnTo>
                    <a:pt x="45122" y="5550"/>
                  </a:lnTo>
                  <a:cubicBezTo>
                    <a:pt x="40132" y="5550"/>
                    <a:pt x="36715" y="9194"/>
                    <a:pt x="36866" y="13958"/>
                  </a:cubicBezTo>
                  <a:cubicBezTo>
                    <a:pt x="36050" y="11750"/>
                    <a:pt x="34643" y="9799"/>
                    <a:pt x="32798" y="8332"/>
                  </a:cubicBezTo>
                  <a:lnTo>
                    <a:pt x="32526" y="7093"/>
                  </a:lnTo>
                  <a:cubicBezTo>
                    <a:pt x="32511" y="7047"/>
                    <a:pt x="32496" y="7002"/>
                    <a:pt x="32481" y="6941"/>
                  </a:cubicBezTo>
                  <a:cubicBezTo>
                    <a:pt x="31574" y="3146"/>
                    <a:pt x="27808" y="91"/>
                    <a:pt x="23983" y="91"/>
                  </a:cubicBezTo>
                  <a:lnTo>
                    <a:pt x="19885" y="91"/>
                  </a:lnTo>
                  <a:cubicBezTo>
                    <a:pt x="16256" y="91"/>
                    <a:pt x="13881" y="2843"/>
                    <a:pt x="14290" y="6382"/>
                  </a:cubicBezTo>
                  <a:cubicBezTo>
                    <a:pt x="13972" y="3282"/>
                    <a:pt x="16074" y="878"/>
                    <a:pt x="19265" y="878"/>
                  </a:cubicBezTo>
                  <a:lnTo>
                    <a:pt x="23363" y="878"/>
                  </a:lnTo>
                  <a:cubicBezTo>
                    <a:pt x="26795" y="878"/>
                    <a:pt x="30182" y="3660"/>
                    <a:pt x="30938" y="7077"/>
                  </a:cubicBezTo>
                  <a:cubicBezTo>
                    <a:pt x="29230" y="6095"/>
                    <a:pt x="27294" y="5580"/>
                    <a:pt x="25328" y="5550"/>
                  </a:cubicBezTo>
                  <a:lnTo>
                    <a:pt x="19461" y="5550"/>
                  </a:lnTo>
                  <a:cubicBezTo>
                    <a:pt x="19414" y="5549"/>
                    <a:pt x="19366" y="5549"/>
                    <a:pt x="19319" y="5549"/>
                  </a:cubicBezTo>
                  <a:cubicBezTo>
                    <a:pt x="17569" y="5549"/>
                    <a:pt x="15854" y="6091"/>
                    <a:pt x="14426" y="7093"/>
                  </a:cubicBezTo>
                  <a:cubicBezTo>
                    <a:pt x="14411" y="7047"/>
                    <a:pt x="14396" y="7002"/>
                    <a:pt x="14380" y="6956"/>
                  </a:cubicBezTo>
                  <a:cubicBezTo>
                    <a:pt x="13473" y="3146"/>
                    <a:pt x="9708" y="91"/>
                    <a:pt x="5882" y="91"/>
                  </a:cubicBezTo>
                  <a:lnTo>
                    <a:pt x="1784" y="91"/>
                  </a:lnTo>
                  <a:cubicBezTo>
                    <a:pt x="1179" y="91"/>
                    <a:pt x="575" y="182"/>
                    <a:pt x="0" y="348"/>
                  </a:cubicBezTo>
                  <a:lnTo>
                    <a:pt x="0" y="999"/>
                  </a:lnTo>
                  <a:cubicBezTo>
                    <a:pt x="378" y="908"/>
                    <a:pt x="771" y="878"/>
                    <a:pt x="1164" y="878"/>
                  </a:cubicBezTo>
                  <a:lnTo>
                    <a:pt x="5262" y="878"/>
                  </a:lnTo>
                  <a:cubicBezTo>
                    <a:pt x="8695" y="878"/>
                    <a:pt x="12097" y="3660"/>
                    <a:pt x="12853" y="7093"/>
                  </a:cubicBezTo>
                  <a:lnTo>
                    <a:pt x="13110" y="8287"/>
                  </a:lnTo>
                  <a:cubicBezTo>
                    <a:pt x="11827" y="9782"/>
                    <a:pt x="11117" y="11759"/>
                    <a:pt x="11205" y="13992"/>
                  </a:cubicBezTo>
                  <a:lnTo>
                    <a:pt x="11205" y="13992"/>
                  </a:lnTo>
                  <a:cubicBezTo>
                    <a:pt x="11142" y="9847"/>
                    <a:pt x="14163" y="6669"/>
                    <a:pt x="18539" y="6669"/>
                  </a:cubicBezTo>
                  <a:lnTo>
                    <a:pt x="24406" y="6669"/>
                  </a:lnTo>
                  <a:cubicBezTo>
                    <a:pt x="29320" y="6669"/>
                    <a:pt x="34114" y="10676"/>
                    <a:pt x="35067" y="15591"/>
                  </a:cubicBezTo>
                  <a:lnTo>
                    <a:pt x="35535" y="17904"/>
                  </a:lnTo>
                  <a:cubicBezTo>
                    <a:pt x="31710" y="19946"/>
                    <a:pt x="29230" y="23862"/>
                    <a:pt x="29079" y="28520"/>
                  </a:cubicBezTo>
                  <a:cubicBezTo>
                    <a:pt x="27128" y="21639"/>
                    <a:pt x="20520" y="16392"/>
                    <a:pt x="13337" y="16392"/>
                  </a:cubicBezTo>
                  <a:lnTo>
                    <a:pt x="11795" y="16392"/>
                  </a:lnTo>
                  <a:lnTo>
                    <a:pt x="11644" y="15591"/>
                  </a:lnTo>
                  <a:cubicBezTo>
                    <a:pt x="11538" y="15062"/>
                    <a:pt x="11386" y="14532"/>
                    <a:pt x="11205" y="14018"/>
                  </a:cubicBezTo>
                  <a:cubicBezTo>
                    <a:pt x="11205" y="14013"/>
                    <a:pt x="11205" y="14008"/>
                    <a:pt x="11205" y="14002"/>
                  </a:cubicBezTo>
                  <a:lnTo>
                    <a:pt x="11205" y="14002"/>
                  </a:lnTo>
                  <a:cubicBezTo>
                    <a:pt x="9541" y="9330"/>
                    <a:pt x="4869" y="5732"/>
                    <a:pt x="0" y="5565"/>
                  </a:cubicBezTo>
                  <a:lnTo>
                    <a:pt x="0" y="6760"/>
                  </a:lnTo>
                  <a:cubicBezTo>
                    <a:pt x="4446" y="7380"/>
                    <a:pt x="8513" y="11100"/>
                    <a:pt x="9390" y="15591"/>
                  </a:cubicBezTo>
                  <a:lnTo>
                    <a:pt x="9542" y="16392"/>
                  </a:lnTo>
                  <a:lnTo>
                    <a:pt x="4914" y="16392"/>
                  </a:lnTo>
                  <a:cubicBezTo>
                    <a:pt x="4876" y="16392"/>
                    <a:pt x="4838" y="16392"/>
                    <a:pt x="4800" y="16392"/>
                  </a:cubicBezTo>
                  <a:cubicBezTo>
                    <a:pt x="3160" y="16392"/>
                    <a:pt x="1537" y="16708"/>
                    <a:pt x="0" y="17284"/>
                  </a:cubicBezTo>
                  <a:lnTo>
                    <a:pt x="0" y="18509"/>
                  </a:lnTo>
                  <a:cubicBezTo>
                    <a:pt x="1134" y="18161"/>
                    <a:pt x="2298" y="17995"/>
                    <a:pt x="3493" y="17995"/>
                  </a:cubicBezTo>
                  <a:lnTo>
                    <a:pt x="11901" y="17995"/>
                  </a:lnTo>
                  <a:cubicBezTo>
                    <a:pt x="18962" y="17995"/>
                    <a:pt x="25419" y="23741"/>
                    <a:pt x="26311" y="30788"/>
                  </a:cubicBezTo>
                  <a:lnTo>
                    <a:pt x="26886" y="35370"/>
                  </a:lnTo>
                  <a:lnTo>
                    <a:pt x="30122" y="35370"/>
                  </a:lnTo>
                  <a:lnTo>
                    <a:pt x="29547" y="30788"/>
                  </a:lnTo>
                  <a:cubicBezTo>
                    <a:pt x="29441" y="30032"/>
                    <a:pt x="29290" y="29291"/>
                    <a:pt x="29079" y="28550"/>
                  </a:cubicBezTo>
                  <a:cubicBezTo>
                    <a:pt x="29396" y="22562"/>
                    <a:pt x="34069" y="17995"/>
                    <a:pt x="40359" y="17995"/>
                  </a:cubicBezTo>
                  <a:lnTo>
                    <a:pt x="48767" y="17995"/>
                  </a:lnTo>
                  <a:cubicBezTo>
                    <a:pt x="55828" y="17995"/>
                    <a:pt x="62285" y="23741"/>
                    <a:pt x="63177" y="30788"/>
                  </a:cubicBezTo>
                  <a:lnTo>
                    <a:pt x="63450" y="33011"/>
                  </a:lnTo>
                  <a:cubicBezTo>
                    <a:pt x="61575" y="32527"/>
                    <a:pt x="59639" y="32285"/>
                    <a:pt x="57703" y="32270"/>
                  </a:cubicBezTo>
                  <a:lnTo>
                    <a:pt x="44699" y="32270"/>
                  </a:lnTo>
                  <a:cubicBezTo>
                    <a:pt x="44646" y="32269"/>
                    <a:pt x="44592" y="32269"/>
                    <a:pt x="44539" y="32269"/>
                  </a:cubicBezTo>
                  <a:cubicBezTo>
                    <a:pt x="40693" y="32269"/>
                    <a:pt x="36927" y="33341"/>
                    <a:pt x="33675" y="35370"/>
                  </a:cubicBezTo>
                  <a:lnTo>
                    <a:pt x="37607" y="35370"/>
                  </a:lnTo>
                  <a:cubicBezTo>
                    <a:pt x="39180" y="34961"/>
                    <a:pt x="40798" y="34765"/>
                    <a:pt x="42416" y="34765"/>
                  </a:cubicBezTo>
                  <a:lnTo>
                    <a:pt x="55435" y="34765"/>
                  </a:lnTo>
                  <a:cubicBezTo>
                    <a:pt x="57083" y="34765"/>
                    <a:pt x="58747" y="34961"/>
                    <a:pt x="60350" y="35370"/>
                  </a:cubicBezTo>
                  <a:lnTo>
                    <a:pt x="69317" y="35370"/>
                  </a:lnTo>
                  <a:cubicBezTo>
                    <a:pt x="68379" y="34840"/>
                    <a:pt x="67427" y="34387"/>
                    <a:pt x="66429" y="33994"/>
                  </a:cubicBezTo>
                  <a:lnTo>
                    <a:pt x="66005" y="30591"/>
                  </a:lnTo>
                  <a:cubicBezTo>
                    <a:pt x="65113" y="23529"/>
                    <a:pt x="70133" y="17798"/>
                    <a:pt x="77195" y="17798"/>
                  </a:cubicBezTo>
                  <a:lnTo>
                    <a:pt x="85618" y="17798"/>
                  </a:lnTo>
                  <a:cubicBezTo>
                    <a:pt x="92664" y="17798"/>
                    <a:pt x="99121" y="23529"/>
                    <a:pt x="100013" y="30591"/>
                  </a:cubicBezTo>
                  <a:lnTo>
                    <a:pt x="100240" y="32406"/>
                  </a:lnTo>
                  <a:cubicBezTo>
                    <a:pt x="97155" y="32708"/>
                    <a:pt x="94192" y="33736"/>
                    <a:pt x="91560" y="35370"/>
                  </a:cubicBezTo>
                  <a:lnTo>
                    <a:pt x="95492" y="35370"/>
                  </a:lnTo>
                  <a:cubicBezTo>
                    <a:pt x="97065" y="34961"/>
                    <a:pt x="98683" y="34765"/>
                    <a:pt x="100301" y="34765"/>
                  </a:cubicBezTo>
                  <a:lnTo>
                    <a:pt x="113320" y="34765"/>
                  </a:lnTo>
                  <a:cubicBezTo>
                    <a:pt x="114968" y="34765"/>
                    <a:pt x="116632" y="34961"/>
                    <a:pt x="118235" y="35370"/>
                  </a:cubicBezTo>
                  <a:lnTo>
                    <a:pt x="127202" y="35370"/>
                  </a:lnTo>
                  <a:cubicBezTo>
                    <a:pt x="123663" y="33358"/>
                    <a:pt x="119656" y="32300"/>
                    <a:pt x="115588" y="32270"/>
                  </a:cubicBezTo>
                  <a:lnTo>
                    <a:pt x="103083" y="32270"/>
                  </a:lnTo>
                  <a:lnTo>
                    <a:pt x="102871" y="30591"/>
                  </a:lnTo>
                  <a:cubicBezTo>
                    <a:pt x="101979" y="23529"/>
                    <a:pt x="106999" y="17798"/>
                    <a:pt x="114061" y="17798"/>
                  </a:cubicBezTo>
                  <a:lnTo>
                    <a:pt x="122484" y="17798"/>
                  </a:lnTo>
                  <a:cubicBezTo>
                    <a:pt x="129530" y="17798"/>
                    <a:pt x="135987" y="23529"/>
                    <a:pt x="136879" y="30591"/>
                  </a:cubicBezTo>
                  <a:lnTo>
                    <a:pt x="137484" y="35370"/>
                  </a:lnTo>
                  <a:lnTo>
                    <a:pt x="140720" y="35370"/>
                  </a:lnTo>
                  <a:lnTo>
                    <a:pt x="140493" y="33676"/>
                  </a:lnTo>
                  <a:cubicBezTo>
                    <a:pt x="142051" y="31846"/>
                    <a:pt x="142746" y="29276"/>
                    <a:pt x="142172" y="26418"/>
                  </a:cubicBezTo>
                  <a:lnTo>
                    <a:pt x="140871" y="19734"/>
                  </a:lnTo>
                  <a:cubicBezTo>
                    <a:pt x="141930" y="18464"/>
                    <a:pt x="142384" y="16664"/>
                    <a:pt x="141945" y="14668"/>
                  </a:cubicBezTo>
                  <a:lnTo>
                    <a:pt x="140267" y="7002"/>
                  </a:lnTo>
                  <a:cubicBezTo>
                    <a:pt x="139420" y="3131"/>
                    <a:pt x="135594" y="1"/>
                    <a:pt x="131738" y="1"/>
                  </a:cubicBezTo>
                  <a:lnTo>
                    <a:pt x="127640" y="1"/>
                  </a:lnTo>
                  <a:cubicBezTo>
                    <a:pt x="124313" y="1"/>
                    <a:pt x="122045" y="2314"/>
                    <a:pt x="122000" y="5414"/>
                  </a:cubicBezTo>
                  <a:lnTo>
                    <a:pt x="121803" y="5414"/>
                  </a:lnTo>
                  <a:cubicBezTo>
                    <a:pt x="120412" y="2314"/>
                    <a:pt x="117116" y="1"/>
                    <a:pt x="113804" y="1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468375" y="3924523"/>
              <a:ext cx="463343" cy="463873"/>
            </a:xfrm>
            <a:custGeom>
              <a:avLst/>
              <a:gdLst/>
              <a:ahLst/>
              <a:cxnLst/>
              <a:rect l="l" t="t" r="r" b="b"/>
              <a:pathLst>
                <a:path w="13111" h="13126" extrusionOk="0">
                  <a:moveTo>
                    <a:pt x="1164" y="1"/>
                  </a:moveTo>
                  <a:cubicBezTo>
                    <a:pt x="771" y="1"/>
                    <a:pt x="378" y="31"/>
                    <a:pt x="0" y="122"/>
                  </a:cubicBezTo>
                  <a:lnTo>
                    <a:pt x="0" y="4688"/>
                  </a:lnTo>
                  <a:cubicBezTo>
                    <a:pt x="4869" y="4855"/>
                    <a:pt x="9542" y="8453"/>
                    <a:pt x="11205" y="13126"/>
                  </a:cubicBezTo>
                  <a:cubicBezTo>
                    <a:pt x="11114" y="10888"/>
                    <a:pt x="11825" y="8907"/>
                    <a:pt x="13110" y="7410"/>
                  </a:cubicBezTo>
                  <a:lnTo>
                    <a:pt x="12853" y="6216"/>
                  </a:lnTo>
                  <a:cubicBezTo>
                    <a:pt x="12097" y="2783"/>
                    <a:pt x="8695" y="1"/>
                    <a:pt x="5262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571734" y="3924523"/>
              <a:ext cx="572932" cy="461752"/>
            </a:xfrm>
            <a:custGeom>
              <a:avLst/>
              <a:gdLst/>
              <a:ahLst/>
              <a:cxnLst/>
              <a:rect l="l" t="t" r="r" b="b"/>
              <a:pathLst>
                <a:path w="16212" h="13066" extrusionOk="0">
                  <a:moveTo>
                    <a:pt x="5142" y="1"/>
                  </a:moveTo>
                  <a:cubicBezTo>
                    <a:pt x="2073" y="1"/>
                    <a:pt x="1" y="2239"/>
                    <a:pt x="137" y="5172"/>
                  </a:cubicBezTo>
                  <a:cubicBezTo>
                    <a:pt x="273" y="5520"/>
                    <a:pt x="379" y="5868"/>
                    <a:pt x="455" y="6216"/>
                  </a:cubicBezTo>
                  <a:lnTo>
                    <a:pt x="1695" y="11886"/>
                  </a:lnTo>
                  <a:cubicBezTo>
                    <a:pt x="1876" y="12264"/>
                    <a:pt x="2042" y="12657"/>
                    <a:pt x="2194" y="13066"/>
                  </a:cubicBezTo>
                  <a:cubicBezTo>
                    <a:pt x="1967" y="8242"/>
                    <a:pt x="5414" y="4537"/>
                    <a:pt x="10435" y="4537"/>
                  </a:cubicBezTo>
                  <a:lnTo>
                    <a:pt x="16211" y="4537"/>
                  </a:lnTo>
                  <a:cubicBezTo>
                    <a:pt x="14911" y="1921"/>
                    <a:pt x="12083" y="1"/>
                    <a:pt x="924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40105" y="3924523"/>
              <a:ext cx="610852" cy="305161"/>
            </a:xfrm>
            <a:custGeom>
              <a:avLst/>
              <a:gdLst/>
              <a:ahLst/>
              <a:cxnLst/>
              <a:rect l="l" t="t" r="r" b="b"/>
              <a:pathLst>
                <a:path w="17285" h="8635" extrusionOk="0">
                  <a:moveTo>
                    <a:pt x="5081" y="1"/>
                  </a:moveTo>
                  <a:cubicBezTo>
                    <a:pt x="2057" y="1"/>
                    <a:pt x="0" y="2163"/>
                    <a:pt x="76" y="5036"/>
                  </a:cubicBezTo>
                  <a:cubicBezTo>
                    <a:pt x="908" y="4794"/>
                    <a:pt x="1785" y="4673"/>
                    <a:pt x="2662" y="4673"/>
                  </a:cubicBezTo>
                  <a:lnTo>
                    <a:pt x="8529" y="4673"/>
                  </a:lnTo>
                  <a:cubicBezTo>
                    <a:pt x="11780" y="4673"/>
                    <a:pt x="14986" y="6231"/>
                    <a:pt x="17284" y="8635"/>
                  </a:cubicBezTo>
                  <a:lnTo>
                    <a:pt x="16755" y="6216"/>
                  </a:lnTo>
                  <a:cubicBezTo>
                    <a:pt x="16014" y="2783"/>
                    <a:pt x="12612" y="1"/>
                    <a:pt x="9179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209794" y="3920777"/>
              <a:ext cx="572932" cy="462813"/>
            </a:xfrm>
            <a:custGeom>
              <a:avLst/>
              <a:gdLst/>
              <a:ahLst/>
              <a:cxnLst/>
              <a:rect l="l" t="t" r="r" b="b"/>
              <a:pathLst>
                <a:path w="16212" h="13096" extrusionOk="0">
                  <a:moveTo>
                    <a:pt x="5006" y="1"/>
                  </a:moveTo>
                  <a:cubicBezTo>
                    <a:pt x="2057" y="1"/>
                    <a:pt x="46" y="2057"/>
                    <a:pt x="1" y="4794"/>
                  </a:cubicBezTo>
                  <a:cubicBezTo>
                    <a:pt x="4356" y="5520"/>
                    <a:pt x="8318" y="8862"/>
                    <a:pt x="9815" y="13096"/>
                  </a:cubicBezTo>
                  <a:lnTo>
                    <a:pt x="9830" y="13096"/>
                  </a:lnTo>
                  <a:cubicBezTo>
                    <a:pt x="9664" y="8922"/>
                    <a:pt x="12234" y="5611"/>
                    <a:pt x="16211" y="4825"/>
                  </a:cubicBezTo>
                  <a:cubicBezTo>
                    <a:pt x="14971" y="2072"/>
                    <a:pt x="12038" y="1"/>
                    <a:pt x="9089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43579" y="3920777"/>
              <a:ext cx="655204" cy="581449"/>
            </a:xfrm>
            <a:custGeom>
              <a:avLst/>
              <a:gdLst/>
              <a:ahLst/>
              <a:cxnLst/>
              <a:rect l="l" t="t" r="r" b="b"/>
              <a:pathLst>
                <a:path w="18540" h="16453" extrusionOk="0">
                  <a:moveTo>
                    <a:pt x="5006" y="1"/>
                  </a:moveTo>
                  <a:cubicBezTo>
                    <a:pt x="2118" y="1"/>
                    <a:pt x="122" y="1982"/>
                    <a:pt x="1" y="4643"/>
                  </a:cubicBezTo>
                  <a:lnTo>
                    <a:pt x="6004" y="4643"/>
                  </a:lnTo>
                  <a:cubicBezTo>
                    <a:pt x="11539" y="4643"/>
                    <a:pt x="16922" y="9134"/>
                    <a:pt x="18011" y="14669"/>
                  </a:cubicBezTo>
                  <a:lnTo>
                    <a:pt x="18358" y="16453"/>
                  </a:lnTo>
                  <a:cubicBezTo>
                    <a:pt x="18540" y="15606"/>
                    <a:pt x="18540" y="14729"/>
                    <a:pt x="18358" y="13897"/>
                  </a:cubicBezTo>
                  <a:lnTo>
                    <a:pt x="16680" y="6231"/>
                  </a:lnTo>
                  <a:cubicBezTo>
                    <a:pt x="15924" y="2798"/>
                    <a:pt x="12537" y="1"/>
                    <a:pt x="910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75078" y="4129212"/>
              <a:ext cx="862013" cy="772214"/>
            </a:xfrm>
            <a:custGeom>
              <a:avLst/>
              <a:gdLst/>
              <a:ahLst/>
              <a:cxnLst/>
              <a:rect l="l" t="t" r="r" b="b"/>
              <a:pathLst>
                <a:path w="24392" h="21851" extrusionOk="0">
                  <a:moveTo>
                    <a:pt x="7410" y="0"/>
                  </a:moveTo>
                  <a:cubicBezTo>
                    <a:pt x="3025" y="0"/>
                    <a:pt x="0" y="3191"/>
                    <a:pt x="91" y="7349"/>
                  </a:cubicBezTo>
                  <a:lnTo>
                    <a:pt x="76" y="7349"/>
                  </a:lnTo>
                  <a:cubicBezTo>
                    <a:pt x="257" y="7863"/>
                    <a:pt x="409" y="8393"/>
                    <a:pt x="515" y="8922"/>
                  </a:cubicBezTo>
                  <a:lnTo>
                    <a:pt x="666" y="9723"/>
                  </a:lnTo>
                  <a:lnTo>
                    <a:pt x="2208" y="9723"/>
                  </a:lnTo>
                  <a:cubicBezTo>
                    <a:pt x="9391" y="9723"/>
                    <a:pt x="15999" y="14985"/>
                    <a:pt x="17950" y="21851"/>
                  </a:cubicBezTo>
                  <a:cubicBezTo>
                    <a:pt x="18101" y="17193"/>
                    <a:pt x="20581" y="13277"/>
                    <a:pt x="24391" y="11235"/>
                  </a:cubicBezTo>
                  <a:lnTo>
                    <a:pt x="23938" y="8922"/>
                  </a:lnTo>
                  <a:cubicBezTo>
                    <a:pt x="22970" y="4007"/>
                    <a:pt x="18191" y="0"/>
                    <a:pt x="13277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468375" y="4132392"/>
              <a:ext cx="337214" cy="371989"/>
            </a:xfrm>
            <a:custGeom>
              <a:avLst/>
              <a:gdLst/>
              <a:ahLst/>
              <a:cxnLst/>
              <a:rect l="l" t="t" r="r" b="b"/>
              <a:pathLst>
                <a:path w="9542" h="10526" extrusionOk="0">
                  <a:moveTo>
                    <a:pt x="0" y="1"/>
                  </a:moveTo>
                  <a:lnTo>
                    <a:pt x="0" y="10525"/>
                  </a:lnTo>
                  <a:cubicBezTo>
                    <a:pt x="1535" y="9935"/>
                    <a:pt x="3157" y="9633"/>
                    <a:pt x="4795" y="9633"/>
                  </a:cubicBezTo>
                  <a:cubicBezTo>
                    <a:pt x="4835" y="9633"/>
                    <a:pt x="4874" y="9633"/>
                    <a:pt x="4914" y="9633"/>
                  </a:cubicBezTo>
                  <a:lnTo>
                    <a:pt x="9542" y="9633"/>
                  </a:lnTo>
                  <a:lnTo>
                    <a:pt x="9390" y="8832"/>
                  </a:lnTo>
                  <a:cubicBezTo>
                    <a:pt x="8513" y="4341"/>
                    <a:pt x="4446" y="621"/>
                    <a:pt x="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39693" y="4129212"/>
              <a:ext cx="850280" cy="768998"/>
            </a:xfrm>
            <a:custGeom>
              <a:avLst/>
              <a:gdLst/>
              <a:ahLst/>
              <a:cxnLst/>
              <a:rect l="l" t="t" r="r" b="b"/>
              <a:pathLst>
                <a:path w="24060" h="21760" extrusionOk="0">
                  <a:moveTo>
                    <a:pt x="7410" y="0"/>
                  </a:moveTo>
                  <a:cubicBezTo>
                    <a:pt x="3040" y="0"/>
                    <a:pt x="1" y="3191"/>
                    <a:pt x="92" y="7349"/>
                  </a:cubicBezTo>
                  <a:cubicBezTo>
                    <a:pt x="258" y="7863"/>
                    <a:pt x="409" y="8393"/>
                    <a:pt x="515" y="8922"/>
                  </a:cubicBezTo>
                  <a:lnTo>
                    <a:pt x="2602" y="19537"/>
                  </a:lnTo>
                  <a:cubicBezTo>
                    <a:pt x="2934" y="20248"/>
                    <a:pt x="3207" y="21004"/>
                    <a:pt x="3433" y="21760"/>
                  </a:cubicBezTo>
                  <a:cubicBezTo>
                    <a:pt x="3600" y="14834"/>
                    <a:pt x="8922" y="9527"/>
                    <a:pt x="16135" y="9527"/>
                  </a:cubicBezTo>
                  <a:lnTo>
                    <a:pt x="24059" y="9527"/>
                  </a:lnTo>
                  <a:lnTo>
                    <a:pt x="23938" y="8922"/>
                  </a:lnTo>
                  <a:cubicBezTo>
                    <a:pt x="22985" y="4007"/>
                    <a:pt x="18192" y="0"/>
                    <a:pt x="13277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06651" y="4129212"/>
              <a:ext cx="913327" cy="526919"/>
            </a:xfrm>
            <a:custGeom>
              <a:avLst/>
              <a:gdLst/>
              <a:ahLst/>
              <a:cxnLst/>
              <a:rect l="l" t="t" r="r" b="b"/>
              <a:pathLst>
                <a:path w="25844" h="14910" extrusionOk="0">
                  <a:moveTo>
                    <a:pt x="8136" y="0"/>
                  </a:moveTo>
                  <a:cubicBezTo>
                    <a:pt x="3222" y="0"/>
                    <a:pt x="1" y="4007"/>
                    <a:pt x="969" y="8922"/>
                  </a:cubicBezTo>
                  <a:lnTo>
                    <a:pt x="1271" y="10449"/>
                  </a:lnTo>
                  <a:cubicBezTo>
                    <a:pt x="2653" y="9979"/>
                    <a:pt x="4106" y="9723"/>
                    <a:pt x="5575" y="9723"/>
                  </a:cubicBezTo>
                  <a:cubicBezTo>
                    <a:pt x="5617" y="9723"/>
                    <a:pt x="5659" y="9723"/>
                    <a:pt x="5702" y="9723"/>
                  </a:cubicBezTo>
                  <a:lnTo>
                    <a:pt x="14124" y="9723"/>
                  </a:lnTo>
                  <a:cubicBezTo>
                    <a:pt x="18570" y="9723"/>
                    <a:pt x="22804" y="11734"/>
                    <a:pt x="25843" y="14910"/>
                  </a:cubicBezTo>
                  <a:lnTo>
                    <a:pt x="24664" y="8922"/>
                  </a:lnTo>
                  <a:cubicBezTo>
                    <a:pt x="23696" y="4007"/>
                    <a:pt x="18918" y="0"/>
                    <a:pt x="14003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621457" y="4124405"/>
              <a:ext cx="879083" cy="770059"/>
            </a:xfrm>
            <a:custGeom>
              <a:avLst/>
              <a:gdLst/>
              <a:ahLst/>
              <a:cxnLst/>
              <a:rect l="l" t="t" r="r" b="b"/>
              <a:pathLst>
                <a:path w="24875" h="21790" extrusionOk="0">
                  <a:moveTo>
                    <a:pt x="8120" y="0"/>
                  </a:moveTo>
                  <a:cubicBezTo>
                    <a:pt x="3206" y="0"/>
                    <a:pt x="0" y="3992"/>
                    <a:pt x="953" y="8907"/>
                  </a:cubicBezTo>
                  <a:lnTo>
                    <a:pt x="1119" y="9738"/>
                  </a:lnTo>
                  <a:cubicBezTo>
                    <a:pt x="7697" y="10404"/>
                    <a:pt x="13534" y="15394"/>
                    <a:pt x="15348" y="21790"/>
                  </a:cubicBezTo>
                  <a:cubicBezTo>
                    <a:pt x="15545" y="15968"/>
                    <a:pt x="19356" y="11326"/>
                    <a:pt x="24875" y="10026"/>
                  </a:cubicBezTo>
                  <a:lnTo>
                    <a:pt x="24648" y="8907"/>
                  </a:lnTo>
                  <a:cubicBezTo>
                    <a:pt x="23680" y="3992"/>
                    <a:pt x="18902" y="0"/>
                    <a:pt x="13988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28842" y="4124405"/>
              <a:ext cx="955523" cy="816036"/>
            </a:xfrm>
            <a:custGeom>
              <a:avLst/>
              <a:gdLst/>
              <a:ahLst/>
              <a:cxnLst/>
              <a:rect l="l" t="t" r="r" b="b"/>
              <a:pathLst>
                <a:path w="27038" h="23091" extrusionOk="0">
                  <a:moveTo>
                    <a:pt x="8136" y="0"/>
                  </a:moveTo>
                  <a:cubicBezTo>
                    <a:pt x="3221" y="0"/>
                    <a:pt x="0" y="3992"/>
                    <a:pt x="968" y="8907"/>
                  </a:cubicBezTo>
                  <a:lnTo>
                    <a:pt x="1119" y="9708"/>
                  </a:lnTo>
                  <a:cubicBezTo>
                    <a:pt x="1528" y="9678"/>
                    <a:pt x="1951" y="9663"/>
                    <a:pt x="2375" y="9663"/>
                  </a:cubicBezTo>
                  <a:lnTo>
                    <a:pt x="10797" y="9663"/>
                  </a:lnTo>
                  <a:cubicBezTo>
                    <a:pt x="18418" y="9663"/>
                    <a:pt x="25404" y="15590"/>
                    <a:pt x="26841" y="23090"/>
                  </a:cubicBezTo>
                  <a:cubicBezTo>
                    <a:pt x="27038" y="22032"/>
                    <a:pt x="27038" y="20943"/>
                    <a:pt x="26811" y="19885"/>
                  </a:cubicBezTo>
                  <a:lnTo>
                    <a:pt x="24664" y="8907"/>
                  </a:lnTo>
                  <a:cubicBezTo>
                    <a:pt x="23696" y="3992"/>
                    <a:pt x="18917" y="0"/>
                    <a:pt x="14003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59237" y="4529470"/>
              <a:ext cx="1214706" cy="614032"/>
            </a:xfrm>
            <a:custGeom>
              <a:avLst/>
              <a:gdLst/>
              <a:ahLst/>
              <a:cxnLst/>
              <a:rect l="l" t="t" r="r" b="b"/>
              <a:pathLst>
                <a:path w="34372" h="17375" extrusionOk="0">
                  <a:moveTo>
                    <a:pt x="11281" y="0"/>
                  </a:moveTo>
                  <a:cubicBezTo>
                    <a:pt x="4991" y="0"/>
                    <a:pt x="318" y="4567"/>
                    <a:pt x="1" y="10555"/>
                  </a:cubicBezTo>
                  <a:cubicBezTo>
                    <a:pt x="212" y="11296"/>
                    <a:pt x="363" y="12037"/>
                    <a:pt x="469" y="12793"/>
                  </a:cubicBezTo>
                  <a:lnTo>
                    <a:pt x="1044" y="17375"/>
                  </a:lnTo>
                  <a:lnTo>
                    <a:pt x="4597" y="17375"/>
                  </a:lnTo>
                  <a:cubicBezTo>
                    <a:pt x="7849" y="15346"/>
                    <a:pt x="11615" y="14274"/>
                    <a:pt x="15461" y="14274"/>
                  </a:cubicBezTo>
                  <a:cubicBezTo>
                    <a:pt x="15514" y="14274"/>
                    <a:pt x="15568" y="14274"/>
                    <a:pt x="15621" y="14275"/>
                  </a:cubicBezTo>
                  <a:lnTo>
                    <a:pt x="28625" y="14275"/>
                  </a:lnTo>
                  <a:cubicBezTo>
                    <a:pt x="30561" y="14290"/>
                    <a:pt x="32497" y="14532"/>
                    <a:pt x="34372" y="15016"/>
                  </a:cubicBezTo>
                  <a:lnTo>
                    <a:pt x="34099" y="12793"/>
                  </a:lnTo>
                  <a:cubicBezTo>
                    <a:pt x="33207" y="5746"/>
                    <a:pt x="26750" y="0"/>
                    <a:pt x="19689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468375" y="4529470"/>
              <a:ext cx="950151" cy="614032"/>
            </a:xfrm>
            <a:custGeom>
              <a:avLst/>
              <a:gdLst/>
              <a:ahLst/>
              <a:cxnLst/>
              <a:rect l="l" t="t" r="r" b="b"/>
              <a:pathLst>
                <a:path w="26886" h="17375" extrusionOk="0">
                  <a:moveTo>
                    <a:pt x="3493" y="0"/>
                  </a:moveTo>
                  <a:cubicBezTo>
                    <a:pt x="2298" y="0"/>
                    <a:pt x="1134" y="166"/>
                    <a:pt x="0" y="514"/>
                  </a:cubicBezTo>
                  <a:lnTo>
                    <a:pt x="0" y="9269"/>
                  </a:lnTo>
                  <a:cubicBezTo>
                    <a:pt x="454" y="11371"/>
                    <a:pt x="1542" y="13292"/>
                    <a:pt x="3145" y="14728"/>
                  </a:cubicBezTo>
                  <a:cubicBezTo>
                    <a:pt x="6124" y="15076"/>
                    <a:pt x="9028" y="15968"/>
                    <a:pt x="11674" y="17375"/>
                  </a:cubicBezTo>
                  <a:lnTo>
                    <a:pt x="26886" y="17375"/>
                  </a:lnTo>
                  <a:lnTo>
                    <a:pt x="26311" y="12793"/>
                  </a:lnTo>
                  <a:cubicBezTo>
                    <a:pt x="25419" y="5746"/>
                    <a:pt x="18962" y="0"/>
                    <a:pt x="11901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32672" y="4522509"/>
              <a:ext cx="1241459" cy="620994"/>
            </a:xfrm>
            <a:custGeom>
              <a:avLst/>
              <a:gdLst/>
              <a:ahLst/>
              <a:cxnLst/>
              <a:rect l="l" t="t" r="r" b="b"/>
              <a:pathLst>
                <a:path w="35129" h="17572" extrusionOk="0">
                  <a:moveTo>
                    <a:pt x="12083" y="0"/>
                  </a:moveTo>
                  <a:cubicBezTo>
                    <a:pt x="5021" y="0"/>
                    <a:pt x="1" y="5731"/>
                    <a:pt x="893" y="12793"/>
                  </a:cubicBezTo>
                  <a:lnTo>
                    <a:pt x="1317" y="16196"/>
                  </a:lnTo>
                  <a:cubicBezTo>
                    <a:pt x="2315" y="16589"/>
                    <a:pt x="3267" y="17042"/>
                    <a:pt x="4205" y="17572"/>
                  </a:cubicBezTo>
                  <a:lnTo>
                    <a:pt x="26448" y="17572"/>
                  </a:lnTo>
                  <a:cubicBezTo>
                    <a:pt x="29080" y="15938"/>
                    <a:pt x="32043" y="14925"/>
                    <a:pt x="35128" y="14608"/>
                  </a:cubicBezTo>
                  <a:lnTo>
                    <a:pt x="34901" y="12793"/>
                  </a:lnTo>
                  <a:cubicBezTo>
                    <a:pt x="34009" y="5731"/>
                    <a:pt x="27552" y="0"/>
                    <a:pt x="20506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135545" y="4522509"/>
              <a:ext cx="1254782" cy="620994"/>
            </a:xfrm>
            <a:custGeom>
              <a:avLst/>
              <a:gdLst/>
              <a:ahLst/>
              <a:cxnLst/>
              <a:rect l="l" t="t" r="r" b="b"/>
              <a:pathLst>
                <a:path w="35506" h="17572" extrusionOk="0">
                  <a:moveTo>
                    <a:pt x="12082" y="0"/>
                  </a:moveTo>
                  <a:cubicBezTo>
                    <a:pt x="5020" y="0"/>
                    <a:pt x="0" y="5731"/>
                    <a:pt x="892" y="12793"/>
                  </a:cubicBezTo>
                  <a:lnTo>
                    <a:pt x="1104" y="14472"/>
                  </a:lnTo>
                  <a:lnTo>
                    <a:pt x="13609" y="14472"/>
                  </a:lnTo>
                  <a:cubicBezTo>
                    <a:pt x="17677" y="14502"/>
                    <a:pt x="21684" y="15560"/>
                    <a:pt x="25223" y="17572"/>
                  </a:cubicBezTo>
                  <a:lnTo>
                    <a:pt x="35505" y="17572"/>
                  </a:lnTo>
                  <a:lnTo>
                    <a:pt x="34900" y="12793"/>
                  </a:lnTo>
                  <a:cubicBezTo>
                    <a:pt x="34008" y="5731"/>
                    <a:pt x="27551" y="0"/>
                    <a:pt x="20505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357231" y="5049955"/>
              <a:ext cx="301415" cy="93545"/>
            </a:xfrm>
            <a:custGeom>
              <a:avLst/>
              <a:gdLst/>
              <a:ahLst/>
              <a:cxnLst/>
              <a:rect l="l" t="t" r="r" b="b"/>
              <a:pathLst>
                <a:path w="8529" h="2647" extrusionOk="0">
                  <a:moveTo>
                    <a:pt x="0" y="0"/>
                  </a:moveTo>
                  <a:lnTo>
                    <a:pt x="0" y="0"/>
                  </a:lnTo>
                  <a:cubicBezTo>
                    <a:pt x="1875" y="1709"/>
                    <a:pt x="4325" y="2647"/>
                    <a:pt x="6865" y="2647"/>
                  </a:cubicBezTo>
                  <a:lnTo>
                    <a:pt x="8529" y="2647"/>
                  </a:lnTo>
                  <a:cubicBezTo>
                    <a:pt x="5883" y="1240"/>
                    <a:pt x="2994" y="348"/>
                    <a:pt x="0" y="0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60650" y="5122084"/>
              <a:ext cx="803738" cy="21416"/>
            </a:xfrm>
            <a:custGeom>
              <a:avLst/>
              <a:gdLst/>
              <a:ahLst/>
              <a:cxnLst/>
              <a:rect l="l" t="t" r="r" b="b"/>
              <a:pathLst>
                <a:path w="22743" h="606" extrusionOk="0">
                  <a:moveTo>
                    <a:pt x="4809" y="1"/>
                  </a:moveTo>
                  <a:cubicBezTo>
                    <a:pt x="3191" y="1"/>
                    <a:pt x="1573" y="197"/>
                    <a:pt x="0" y="606"/>
                  </a:cubicBezTo>
                  <a:lnTo>
                    <a:pt x="22743" y="606"/>
                  </a:lnTo>
                  <a:cubicBezTo>
                    <a:pt x="21140" y="197"/>
                    <a:pt x="19476" y="1"/>
                    <a:pt x="17828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906261" y="5122084"/>
              <a:ext cx="803773" cy="21416"/>
            </a:xfrm>
            <a:custGeom>
              <a:avLst/>
              <a:gdLst/>
              <a:ahLst/>
              <a:cxnLst/>
              <a:rect l="l" t="t" r="r" b="b"/>
              <a:pathLst>
                <a:path w="22744" h="606" extrusionOk="0">
                  <a:moveTo>
                    <a:pt x="4810" y="1"/>
                  </a:moveTo>
                  <a:cubicBezTo>
                    <a:pt x="3192" y="1"/>
                    <a:pt x="1574" y="197"/>
                    <a:pt x="1" y="606"/>
                  </a:cubicBezTo>
                  <a:lnTo>
                    <a:pt x="22744" y="606"/>
                  </a:lnTo>
                  <a:cubicBezTo>
                    <a:pt x="21141" y="197"/>
                    <a:pt x="19477" y="1"/>
                    <a:pt x="17829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250868" y="3924523"/>
              <a:ext cx="583569" cy="463873"/>
            </a:xfrm>
            <a:custGeom>
              <a:avLst/>
              <a:gdLst/>
              <a:ahLst/>
              <a:cxnLst/>
              <a:rect l="l" t="t" r="r" b="b"/>
              <a:pathLst>
                <a:path w="16513" h="13126" extrusionOk="0">
                  <a:moveTo>
                    <a:pt x="7425" y="1"/>
                  </a:moveTo>
                  <a:cubicBezTo>
                    <a:pt x="4204" y="1"/>
                    <a:pt x="1013" y="2450"/>
                    <a:pt x="0" y="5580"/>
                  </a:cubicBezTo>
                  <a:cubicBezTo>
                    <a:pt x="2737" y="6956"/>
                    <a:pt x="4386" y="9769"/>
                    <a:pt x="4265" y="13126"/>
                  </a:cubicBezTo>
                  <a:cubicBezTo>
                    <a:pt x="5958" y="8333"/>
                    <a:pt x="10827" y="4673"/>
                    <a:pt x="15832" y="4673"/>
                  </a:cubicBezTo>
                  <a:lnTo>
                    <a:pt x="16513" y="4673"/>
                  </a:lnTo>
                  <a:cubicBezTo>
                    <a:pt x="16407" y="1997"/>
                    <a:pt x="14411" y="1"/>
                    <a:pt x="11508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898011" y="3924523"/>
              <a:ext cx="571837" cy="462283"/>
            </a:xfrm>
            <a:custGeom>
              <a:avLst/>
              <a:gdLst/>
              <a:ahLst/>
              <a:cxnLst/>
              <a:rect l="l" t="t" r="r" b="b"/>
              <a:pathLst>
                <a:path w="16181" h="13081" extrusionOk="0">
                  <a:moveTo>
                    <a:pt x="7047" y="1"/>
                  </a:moveTo>
                  <a:cubicBezTo>
                    <a:pt x="4144" y="1"/>
                    <a:pt x="1271" y="1997"/>
                    <a:pt x="0" y="4673"/>
                  </a:cubicBezTo>
                  <a:lnTo>
                    <a:pt x="3388" y="4673"/>
                  </a:lnTo>
                  <a:cubicBezTo>
                    <a:pt x="8378" y="4673"/>
                    <a:pt x="11795" y="8317"/>
                    <a:pt x="11644" y="13081"/>
                  </a:cubicBezTo>
                  <a:cubicBezTo>
                    <a:pt x="12460" y="10873"/>
                    <a:pt x="13867" y="8922"/>
                    <a:pt x="15712" y="7455"/>
                  </a:cubicBezTo>
                  <a:lnTo>
                    <a:pt x="15984" y="6216"/>
                  </a:lnTo>
                  <a:cubicBezTo>
                    <a:pt x="15999" y="6170"/>
                    <a:pt x="16014" y="6125"/>
                    <a:pt x="16029" y="6064"/>
                  </a:cubicBezTo>
                  <a:cubicBezTo>
                    <a:pt x="16105" y="5701"/>
                    <a:pt x="16135" y="5338"/>
                    <a:pt x="16150" y="4960"/>
                  </a:cubicBezTo>
                  <a:cubicBezTo>
                    <a:pt x="16180" y="2133"/>
                    <a:pt x="14139" y="1"/>
                    <a:pt x="1113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518967" y="3924523"/>
              <a:ext cx="599614" cy="219673"/>
            </a:xfrm>
            <a:custGeom>
              <a:avLst/>
              <a:gdLst/>
              <a:ahLst/>
              <a:cxnLst/>
              <a:rect l="l" t="t" r="r" b="b"/>
              <a:pathLst>
                <a:path w="16967" h="6216" extrusionOk="0">
                  <a:moveTo>
                    <a:pt x="7576" y="1"/>
                  </a:moveTo>
                  <a:cubicBezTo>
                    <a:pt x="4144" y="1"/>
                    <a:pt x="757" y="2783"/>
                    <a:pt x="1" y="6200"/>
                  </a:cubicBezTo>
                  <a:cubicBezTo>
                    <a:pt x="1709" y="5218"/>
                    <a:pt x="3645" y="4703"/>
                    <a:pt x="5611" y="4673"/>
                  </a:cubicBezTo>
                  <a:lnTo>
                    <a:pt x="11478" y="4673"/>
                  </a:lnTo>
                  <a:cubicBezTo>
                    <a:pt x="11525" y="4672"/>
                    <a:pt x="11573" y="4672"/>
                    <a:pt x="11620" y="4672"/>
                  </a:cubicBezTo>
                  <a:cubicBezTo>
                    <a:pt x="13370" y="4672"/>
                    <a:pt x="15085" y="5214"/>
                    <a:pt x="16513" y="6216"/>
                  </a:cubicBezTo>
                  <a:cubicBezTo>
                    <a:pt x="16528" y="6170"/>
                    <a:pt x="16543" y="6125"/>
                    <a:pt x="16559" y="6064"/>
                  </a:cubicBezTo>
                  <a:cubicBezTo>
                    <a:pt x="16589" y="5883"/>
                    <a:pt x="16619" y="5686"/>
                    <a:pt x="16649" y="5505"/>
                  </a:cubicBezTo>
                  <a:cubicBezTo>
                    <a:pt x="16967" y="2405"/>
                    <a:pt x="14865" y="1"/>
                    <a:pt x="1167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568222" y="3893530"/>
              <a:ext cx="5044149" cy="1249976"/>
            </a:xfrm>
            <a:custGeom>
              <a:avLst/>
              <a:gdLst/>
              <a:ahLst/>
              <a:cxnLst/>
              <a:rect l="l" t="t" r="r" b="b"/>
              <a:pathLst>
                <a:path w="142732" h="35370" extrusionOk="0">
                  <a:moveTo>
                    <a:pt x="69499" y="878"/>
                  </a:moveTo>
                  <a:cubicBezTo>
                    <a:pt x="72523" y="878"/>
                    <a:pt x="74580" y="3040"/>
                    <a:pt x="74504" y="5913"/>
                  </a:cubicBezTo>
                  <a:cubicBezTo>
                    <a:pt x="73672" y="5671"/>
                    <a:pt x="72795" y="5550"/>
                    <a:pt x="71918" y="5550"/>
                  </a:cubicBezTo>
                  <a:lnTo>
                    <a:pt x="66051" y="5550"/>
                  </a:lnTo>
                  <a:cubicBezTo>
                    <a:pt x="62800" y="5550"/>
                    <a:pt x="59594" y="7108"/>
                    <a:pt x="57296" y="9512"/>
                  </a:cubicBezTo>
                  <a:lnTo>
                    <a:pt x="57825" y="7093"/>
                  </a:lnTo>
                  <a:cubicBezTo>
                    <a:pt x="58566" y="3660"/>
                    <a:pt x="61968" y="878"/>
                    <a:pt x="65401" y="878"/>
                  </a:cubicBezTo>
                  <a:close/>
                  <a:moveTo>
                    <a:pt x="28828" y="13692"/>
                  </a:moveTo>
                  <a:lnTo>
                    <a:pt x="28828" y="13692"/>
                  </a:lnTo>
                  <a:cubicBezTo>
                    <a:pt x="28826" y="13750"/>
                    <a:pt x="28824" y="13808"/>
                    <a:pt x="28822" y="13867"/>
                  </a:cubicBezTo>
                  <a:cubicBezTo>
                    <a:pt x="28824" y="13863"/>
                    <a:pt x="28825" y="13859"/>
                    <a:pt x="28826" y="13855"/>
                  </a:cubicBezTo>
                  <a:lnTo>
                    <a:pt x="28826" y="13855"/>
                  </a:lnTo>
                  <a:cubicBezTo>
                    <a:pt x="28827" y="13800"/>
                    <a:pt x="28828" y="13746"/>
                    <a:pt x="28828" y="13692"/>
                  </a:cubicBezTo>
                  <a:close/>
                  <a:moveTo>
                    <a:pt x="80175" y="13990"/>
                  </a:moveTo>
                  <a:cubicBezTo>
                    <a:pt x="80175" y="13994"/>
                    <a:pt x="80175" y="13999"/>
                    <a:pt x="80175" y="14003"/>
                  </a:cubicBezTo>
                  <a:cubicBezTo>
                    <a:pt x="80175" y="14003"/>
                    <a:pt x="80175" y="14002"/>
                    <a:pt x="80175" y="14002"/>
                  </a:cubicBezTo>
                  <a:lnTo>
                    <a:pt x="80175" y="14002"/>
                  </a:lnTo>
                  <a:cubicBezTo>
                    <a:pt x="80175" y="13998"/>
                    <a:pt x="80175" y="13994"/>
                    <a:pt x="80175" y="13990"/>
                  </a:cubicBezTo>
                  <a:close/>
                  <a:moveTo>
                    <a:pt x="15712" y="772"/>
                  </a:moveTo>
                  <a:cubicBezTo>
                    <a:pt x="18600" y="772"/>
                    <a:pt x="20596" y="2753"/>
                    <a:pt x="20717" y="5414"/>
                  </a:cubicBezTo>
                  <a:lnTo>
                    <a:pt x="14714" y="5414"/>
                  </a:lnTo>
                  <a:cubicBezTo>
                    <a:pt x="9179" y="5414"/>
                    <a:pt x="3796" y="9905"/>
                    <a:pt x="2707" y="15440"/>
                  </a:cubicBezTo>
                  <a:lnTo>
                    <a:pt x="2360" y="17224"/>
                  </a:lnTo>
                  <a:cubicBezTo>
                    <a:pt x="2178" y="16377"/>
                    <a:pt x="2178" y="15500"/>
                    <a:pt x="2360" y="14668"/>
                  </a:cubicBezTo>
                  <a:lnTo>
                    <a:pt x="4038" y="7002"/>
                  </a:lnTo>
                  <a:cubicBezTo>
                    <a:pt x="4794" y="3569"/>
                    <a:pt x="8196" y="772"/>
                    <a:pt x="11614" y="772"/>
                  </a:cubicBezTo>
                  <a:close/>
                  <a:moveTo>
                    <a:pt x="98517" y="6669"/>
                  </a:moveTo>
                  <a:cubicBezTo>
                    <a:pt x="103431" y="6669"/>
                    <a:pt x="106652" y="10676"/>
                    <a:pt x="105684" y="15591"/>
                  </a:cubicBezTo>
                  <a:lnTo>
                    <a:pt x="105382" y="17118"/>
                  </a:lnTo>
                  <a:cubicBezTo>
                    <a:pt x="103961" y="16634"/>
                    <a:pt x="102464" y="16392"/>
                    <a:pt x="100951" y="16392"/>
                  </a:cubicBezTo>
                  <a:lnTo>
                    <a:pt x="92544" y="16392"/>
                  </a:lnTo>
                  <a:cubicBezTo>
                    <a:pt x="88083" y="16392"/>
                    <a:pt x="83849" y="18403"/>
                    <a:pt x="80810" y="21579"/>
                  </a:cubicBezTo>
                  <a:lnTo>
                    <a:pt x="81989" y="15591"/>
                  </a:lnTo>
                  <a:cubicBezTo>
                    <a:pt x="82957" y="10676"/>
                    <a:pt x="87735" y="6669"/>
                    <a:pt x="92650" y="6669"/>
                  </a:cubicBezTo>
                  <a:close/>
                  <a:moveTo>
                    <a:pt x="47180" y="6533"/>
                  </a:moveTo>
                  <a:cubicBezTo>
                    <a:pt x="52094" y="6533"/>
                    <a:pt x="55300" y="10525"/>
                    <a:pt x="54347" y="15440"/>
                  </a:cubicBezTo>
                  <a:lnTo>
                    <a:pt x="54181" y="16271"/>
                  </a:lnTo>
                  <a:cubicBezTo>
                    <a:pt x="47603" y="16937"/>
                    <a:pt x="41766" y="21927"/>
                    <a:pt x="39952" y="28323"/>
                  </a:cubicBezTo>
                  <a:cubicBezTo>
                    <a:pt x="39755" y="22516"/>
                    <a:pt x="35944" y="17859"/>
                    <a:pt x="30425" y="16559"/>
                  </a:cubicBezTo>
                  <a:lnTo>
                    <a:pt x="30652" y="15440"/>
                  </a:lnTo>
                  <a:cubicBezTo>
                    <a:pt x="31620" y="10525"/>
                    <a:pt x="36398" y="6533"/>
                    <a:pt x="41312" y="6533"/>
                  </a:cubicBezTo>
                  <a:close/>
                  <a:moveTo>
                    <a:pt x="87418" y="878"/>
                  </a:moveTo>
                  <a:cubicBezTo>
                    <a:pt x="90321" y="878"/>
                    <a:pt x="92317" y="2874"/>
                    <a:pt x="92423" y="5550"/>
                  </a:cubicBezTo>
                  <a:lnTo>
                    <a:pt x="91742" y="5550"/>
                  </a:lnTo>
                  <a:cubicBezTo>
                    <a:pt x="86738" y="5550"/>
                    <a:pt x="81869" y="9209"/>
                    <a:pt x="80175" y="14002"/>
                  </a:cubicBezTo>
                  <a:lnTo>
                    <a:pt x="80175" y="14002"/>
                  </a:lnTo>
                  <a:cubicBezTo>
                    <a:pt x="80175" y="14008"/>
                    <a:pt x="80175" y="14013"/>
                    <a:pt x="80175" y="14018"/>
                  </a:cubicBezTo>
                  <a:cubicBezTo>
                    <a:pt x="79993" y="14532"/>
                    <a:pt x="79842" y="15062"/>
                    <a:pt x="79736" y="15591"/>
                  </a:cubicBezTo>
                  <a:lnTo>
                    <a:pt x="77649" y="26206"/>
                  </a:lnTo>
                  <a:cubicBezTo>
                    <a:pt x="77317" y="26917"/>
                    <a:pt x="77044" y="27658"/>
                    <a:pt x="76818" y="28429"/>
                  </a:cubicBezTo>
                  <a:cubicBezTo>
                    <a:pt x="76651" y="21503"/>
                    <a:pt x="71329" y="16196"/>
                    <a:pt x="64116" y="16196"/>
                  </a:cubicBezTo>
                  <a:lnTo>
                    <a:pt x="56192" y="16196"/>
                  </a:lnTo>
                  <a:lnTo>
                    <a:pt x="56313" y="15591"/>
                  </a:lnTo>
                  <a:cubicBezTo>
                    <a:pt x="57281" y="10676"/>
                    <a:pt x="62059" y="6669"/>
                    <a:pt x="66974" y="6669"/>
                  </a:cubicBezTo>
                  <a:lnTo>
                    <a:pt x="72841" y="6669"/>
                  </a:lnTo>
                  <a:cubicBezTo>
                    <a:pt x="77216" y="6669"/>
                    <a:pt x="80237" y="9830"/>
                    <a:pt x="80175" y="13990"/>
                  </a:cubicBezTo>
                  <a:lnTo>
                    <a:pt x="80175" y="13990"/>
                  </a:lnTo>
                  <a:cubicBezTo>
                    <a:pt x="80291" y="10639"/>
                    <a:pt x="78644" y="7832"/>
                    <a:pt x="75910" y="6457"/>
                  </a:cubicBezTo>
                  <a:cubicBezTo>
                    <a:pt x="76923" y="3327"/>
                    <a:pt x="80114" y="878"/>
                    <a:pt x="83335" y="878"/>
                  </a:cubicBezTo>
                  <a:close/>
                  <a:moveTo>
                    <a:pt x="33646" y="772"/>
                  </a:moveTo>
                  <a:cubicBezTo>
                    <a:pt x="36595" y="772"/>
                    <a:pt x="38606" y="2828"/>
                    <a:pt x="38651" y="5565"/>
                  </a:cubicBezTo>
                  <a:cubicBezTo>
                    <a:pt x="34300" y="6290"/>
                    <a:pt x="30342" y="9627"/>
                    <a:pt x="28826" y="13855"/>
                  </a:cubicBezTo>
                  <a:lnTo>
                    <a:pt x="28826" y="13855"/>
                  </a:lnTo>
                  <a:cubicBezTo>
                    <a:pt x="28818" y="14369"/>
                    <a:pt x="28762" y="14899"/>
                    <a:pt x="28656" y="15440"/>
                  </a:cubicBezTo>
                  <a:lnTo>
                    <a:pt x="28505" y="16241"/>
                  </a:lnTo>
                  <a:cubicBezTo>
                    <a:pt x="28096" y="16211"/>
                    <a:pt x="27673" y="16196"/>
                    <a:pt x="27250" y="16196"/>
                  </a:cubicBezTo>
                  <a:lnTo>
                    <a:pt x="18827" y="16196"/>
                  </a:lnTo>
                  <a:cubicBezTo>
                    <a:pt x="11206" y="16196"/>
                    <a:pt x="4220" y="22123"/>
                    <a:pt x="2783" y="29623"/>
                  </a:cubicBezTo>
                  <a:cubicBezTo>
                    <a:pt x="2586" y="28565"/>
                    <a:pt x="2586" y="27476"/>
                    <a:pt x="2813" y="26418"/>
                  </a:cubicBezTo>
                  <a:lnTo>
                    <a:pt x="4960" y="15440"/>
                  </a:lnTo>
                  <a:cubicBezTo>
                    <a:pt x="5928" y="10525"/>
                    <a:pt x="10707" y="6533"/>
                    <a:pt x="15621" y="6533"/>
                  </a:cubicBezTo>
                  <a:lnTo>
                    <a:pt x="21488" y="6533"/>
                  </a:lnTo>
                  <a:cubicBezTo>
                    <a:pt x="25805" y="6533"/>
                    <a:pt x="28815" y="9613"/>
                    <a:pt x="28828" y="13692"/>
                  </a:cubicBezTo>
                  <a:lnTo>
                    <a:pt x="28828" y="13692"/>
                  </a:lnTo>
                  <a:cubicBezTo>
                    <a:pt x="28916" y="9601"/>
                    <a:pt x="26362" y="6371"/>
                    <a:pt x="22441" y="5596"/>
                  </a:cubicBezTo>
                  <a:cubicBezTo>
                    <a:pt x="23681" y="2843"/>
                    <a:pt x="26614" y="772"/>
                    <a:pt x="29563" y="772"/>
                  </a:cubicBezTo>
                  <a:close/>
                  <a:moveTo>
                    <a:pt x="11009" y="1"/>
                  </a:moveTo>
                  <a:cubicBezTo>
                    <a:pt x="7138" y="1"/>
                    <a:pt x="3312" y="3131"/>
                    <a:pt x="2465" y="7002"/>
                  </a:cubicBezTo>
                  <a:lnTo>
                    <a:pt x="787" y="14668"/>
                  </a:lnTo>
                  <a:cubicBezTo>
                    <a:pt x="348" y="16664"/>
                    <a:pt x="802" y="18464"/>
                    <a:pt x="1861" y="19734"/>
                  </a:cubicBezTo>
                  <a:lnTo>
                    <a:pt x="560" y="26418"/>
                  </a:lnTo>
                  <a:cubicBezTo>
                    <a:pt x="1" y="29276"/>
                    <a:pt x="681" y="31846"/>
                    <a:pt x="2239" y="33676"/>
                  </a:cubicBezTo>
                  <a:lnTo>
                    <a:pt x="2027" y="35370"/>
                  </a:lnTo>
                  <a:lnTo>
                    <a:pt x="5248" y="35370"/>
                  </a:lnTo>
                  <a:lnTo>
                    <a:pt x="5853" y="30591"/>
                  </a:lnTo>
                  <a:cubicBezTo>
                    <a:pt x="6745" y="23529"/>
                    <a:pt x="13202" y="17798"/>
                    <a:pt x="20248" y="17798"/>
                  </a:cubicBezTo>
                  <a:lnTo>
                    <a:pt x="28671" y="17798"/>
                  </a:lnTo>
                  <a:cubicBezTo>
                    <a:pt x="35733" y="17798"/>
                    <a:pt x="40753" y="23529"/>
                    <a:pt x="39861" y="30591"/>
                  </a:cubicBezTo>
                  <a:lnTo>
                    <a:pt x="39649" y="32270"/>
                  </a:lnTo>
                  <a:lnTo>
                    <a:pt x="27144" y="32270"/>
                  </a:lnTo>
                  <a:cubicBezTo>
                    <a:pt x="23076" y="32300"/>
                    <a:pt x="19069" y="33358"/>
                    <a:pt x="15530" y="35370"/>
                  </a:cubicBezTo>
                  <a:lnTo>
                    <a:pt x="24497" y="35370"/>
                  </a:lnTo>
                  <a:cubicBezTo>
                    <a:pt x="26100" y="34961"/>
                    <a:pt x="27764" y="34765"/>
                    <a:pt x="29412" y="34765"/>
                  </a:cubicBezTo>
                  <a:lnTo>
                    <a:pt x="42431" y="34765"/>
                  </a:lnTo>
                  <a:cubicBezTo>
                    <a:pt x="44049" y="34765"/>
                    <a:pt x="45667" y="34961"/>
                    <a:pt x="47240" y="35370"/>
                  </a:cubicBezTo>
                  <a:lnTo>
                    <a:pt x="51172" y="35370"/>
                  </a:lnTo>
                  <a:cubicBezTo>
                    <a:pt x="48541" y="33736"/>
                    <a:pt x="45577" y="32708"/>
                    <a:pt x="42492" y="32406"/>
                  </a:cubicBezTo>
                  <a:lnTo>
                    <a:pt x="42719" y="30591"/>
                  </a:lnTo>
                  <a:cubicBezTo>
                    <a:pt x="43611" y="23545"/>
                    <a:pt x="50068" y="17798"/>
                    <a:pt x="57114" y="17798"/>
                  </a:cubicBezTo>
                  <a:lnTo>
                    <a:pt x="65537" y="17798"/>
                  </a:lnTo>
                  <a:cubicBezTo>
                    <a:pt x="72599" y="17798"/>
                    <a:pt x="77604" y="23545"/>
                    <a:pt x="76727" y="30591"/>
                  </a:cubicBezTo>
                  <a:lnTo>
                    <a:pt x="76303" y="33994"/>
                  </a:lnTo>
                  <a:cubicBezTo>
                    <a:pt x="75305" y="34387"/>
                    <a:pt x="74353" y="34840"/>
                    <a:pt x="73415" y="35370"/>
                  </a:cubicBezTo>
                  <a:lnTo>
                    <a:pt x="82382" y="35370"/>
                  </a:lnTo>
                  <a:cubicBezTo>
                    <a:pt x="83985" y="34961"/>
                    <a:pt x="85649" y="34765"/>
                    <a:pt x="87297" y="34765"/>
                  </a:cubicBezTo>
                  <a:lnTo>
                    <a:pt x="100316" y="34765"/>
                  </a:lnTo>
                  <a:cubicBezTo>
                    <a:pt x="101934" y="34765"/>
                    <a:pt x="103552" y="34961"/>
                    <a:pt x="105125" y="35370"/>
                  </a:cubicBezTo>
                  <a:lnTo>
                    <a:pt x="109057" y="35370"/>
                  </a:lnTo>
                  <a:cubicBezTo>
                    <a:pt x="105805" y="33341"/>
                    <a:pt x="102039" y="32269"/>
                    <a:pt x="98193" y="32269"/>
                  </a:cubicBezTo>
                  <a:cubicBezTo>
                    <a:pt x="98140" y="32269"/>
                    <a:pt x="98086" y="32269"/>
                    <a:pt x="98033" y="32270"/>
                  </a:cubicBezTo>
                  <a:lnTo>
                    <a:pt x="85029" y="32270"/>
                  </a:lnTo>
                  <a:cubicBezTo>
                    <a:pt x="83093" y="32285"/>
                    <a:pt x="81157" y="32527"/>
                    <a:pt x="79282" y="33011"/>
                  </a:cubicBezTo>
                  <a:lnTo>
                    <a:pt x="79555" y="30788"/>
                  </a:lnTo>
                  <a:cubicBezTo>
                    <a:pt x="80447" y="23741"/>
                    <a:pt x="86904" y="17995"/>
                    <a:pt x="93965" y="17995"/>
                  </a:cubicBezTo>
                  <a:lnTo>
                    <a:pt x="102373" y="17995"/>
                  </a:lnTo>
                  <a:cubicBezTo>
                    <a:pt x="108663" y="17995"/>
                    <a:pt x="113336" y="22562"/>
                    <a:pt x="113653" y="28550"/>
                  </a:cubicBezTo>
                  <a:cubicBezTo>
                    <a:pt x="113442" y="29291"/>
                    <a:pt x="113291" y="30032"/>
                    <a:pt x="113185" y="30788"/>
                  </a:cubicBezTo>
                  <a:lnTo>
                    <a:pt x="112610" y="35370"/>
                  </a:lnTo>
                  <a:lnTo>
                    <a:pt x="115846" y="35370"/>
                  </a:lnTo>
                  <a:lnTo>
                    <a:pt x="116421" y="30788"/>
                  </a:lnTo>
                  <a:cubicBezTo>
                    <a:pt x="117313" y="23741"/>
                    <a:pt x="123770" y="17995"/>
                    <a:pt x="130831" y="17995"/>
                  </a:cubicBezTo>
                  <a:lnTo>
                    <a:pt x="139239" y="17995"/>
                  </a:lnTo>
                  <a:cubicBezTo>
                    <a:pt x="140418" y="17995"/>
                    <a:pt x="141598" y="18161"/>
                    <a:pt x="142732" y="18509"/>
                  </a:cubicBezTo>
                  <a:lnTo>
                    <a:pt x="142732" y="17284"/>
                  </a:lnTo>
                  <a:cubicBezTo>
                    <a:pt x="141195" y="16708"/>
                    <a:pt x="139572" y="16392"/>
                    <a:pt x="137932" y="16392"/>
                  </a:cubicBezTo>
                  <a:cubicBezTo>
                    <a:pt x="137894" y="16392"/>
                    <a:pt x="137856" y="16392"/>
                    <a:pt x="137818" y="16392"/>
                  </a:cubicBezTo>
                  <a:lnTo>
                    <a:pt x="133190" y="16392"/>
                  </a:lnTo>
                  <a:lnTo>
                    <a:pt x="133342" y="15591"/>
                  </a:lnTo>
                  <a:cubicBezTo>
                    <a:pt x="134219" y="11100"/>
                    <a:pt x="138286" y="7380"/>
                    <a:pt x="142732" y="6760"/>
                  </a:cubicBezTo>
                  <a:lnTo>
                    <a:pt x="142732" y="5565"/>
                  </a:lnTo>
                  <a:cubicBezTo>
                    <a:pt x="137863" y="5732"/>
                    <a:pt x="133191" y="9330"/>
                    <a:pt x="131527" y="14002"/>
                  </a:cubicBezTo>
                  <a:lnTo>
                    <a:pt x="131527" y="14002"/>
                  </a:lnTo>
                  <a:cubicBezTo>
                    <a:pt x="131527" y="13999"/>
                    <a:pt x="131527" y="13996"/>
                    <a:pt x="131527" y="13992"/>
                  </a:cubicBezTo>
                  <a:lnTo>
                    <a:pt x="131527" y="13992"/>
                  </a:lnTo>
                  <a:cubicBezTo>
                    <a:pt x="131527" y="13996"/>
                    <a:pt x="131527" y="13999"/>
                    <a:pt x="131527" y="14003"/>
                  </a:cubicBezTo>
                  <a:cubicBezTo>
                    <a:pt x="131527" y="14003"/>
                    <a:pt x="131527" y="14002"/>
                    <a:pt x="131527" y="14002"/>
                  </a:cubicBezTo>
                  <a:lnTo>
                    <a:pt x="131527" y="14002"/>
                  </a:lnTo>
                  <a:cubicBezTo>
                    <a:pt x="131527" y="14008"/>
                    <a:pt x="131527" y="14013"/>
                    <a:pt x="131527" y="14018"/>
                  </a:cubicBezTo>
                  <a:cubicBezTo>
                    <a:pt x="131346" y="14532"/>
                    <a:pt x="131194" y="15062"/>
                    <a:pt x="131088" y="15591"/>
                  </a:cubicBezTo>
                  <a:lnTo>
                    <a:pt x="130937" y="16392"/>
                  </a:lnTo>
                  <a:lnTo>
                    <a:pt x="129395" y="16392"/>
                  </a:lnTo>
                  <a:cubicBezTo>
                    <a:pt x="122212" y="16392"/>
                    <a:pt x="115604" y="21654"/>
                    <a:pt x="113653" y="28520"/>
                  </a:cubicBezTo>
                  <a:cubicBezTo>
                    <a:pt x="113502" y="23862"/>
                    <a:pt x="111022" y="19946"/>
                    <a:pt x="107212" y="17904"/>
                  </a:cubicBezTo>
                  <a:lnTo>
                    <a:pt x="107665" y="15591"/>
                  </a:lnTo>
                  <a:cubicBezTo>
                    <a:pt x="108633" y="10676"/>
                    <a:pt x="113412" y="6669"/>
                    <a:pt x="118326" y="6669"/>
                  </a:cubicBezTo>
                  <a:lnTo>
                    <a:pt x="124193" y="6669"/>
                  </a:lnTo>
                  <a:cubicBezTo>
                    <a:pt x="128569" y="6669"/>
                    <a:pt x="131590" y="9832"/>
                    <a:pt x="131527" y="13992"/>
                  </a:cubicBezTo>
                  <a:lnTo>
                    <a:pt x="131527" y="13992"/>
                  </a:lnTo>
                  <a:cubicBezTo>
                    <a:pt x="131615" y="11759"/>
                    <a:pt x="130905" y="9782"/>
                    <a:pt x="129622" y="8287"/>
                  </a:cubicBezTo>
                  <a:lnTo>
                    <a:pt x="129879" y="7093"/>
                  </a:lnTo>
                  <a:cubicBezTo>
                    <a:pt x="130635" y="3660"/>
                    <a:pt x="134037" y="878"/>
                    <a:pt x="137470" y="878"/>
                  </a:cubicBezTo>
                  <a:lnTo>
                    <a:pt x="141568" y="878"/>
                  </a:lnTo>
                  <a:cubicBezTo>
                    <a:pt x="141961" y="878"/>
                    <a:pt x="142354" y="908"/>
                    <a:pt x="142732" y="983"/>
                  </a:cubicBezTo>
                  <a:lnTo>
                    <a:pt x="142732" y="348"/>
                  </a:lnTo>
                  <a:cubicBezTo>
                    <a:pt x="142157" y="182"/>
                    <a:pt x="141553" y="91"/>
                    <a:pt x="140948" y="91"/>
                  </a:cubicBezTo>
                  <a:lnTo>
                    <a:pt x="136850" y="91"/>
                  </a:lnTo>
                  <a:cubicBezTo>
                    <a:pt x="133024" y="91"/>
                    <a:pt x="129259" y="3146"/>
                    <a:pt x="128352" y="6956"/>
                  </a:cubicBezTo>
                  <a:cubicBezTo>
                    <a:pt x="128336" y="7002"/>
                    <a:pt x="128321" y="7047"/>
                    <a:pt x="128321" y="7093"/>
                  </a:cubicBezTo>
                  <a:cubicBezTo>
                    <a:pt x="126878" y="6091"/>
                    <a:pt x="125163" y="5549"/>
                    <a:pt x="123413" y="5549"/>
                  </a:cubicBezTo>
                  <a:cubicBezTo>
                    <a:pt x="123366" y="5549"/>
                    <a:pt x="123318" y="5549"/>
                    <a:pt x="123271" y="5550"/>
                  </a:cubicBezTo>
                  <a:lnTo>
                    <a:pt x="117404" y="5550"/>
                  </a:lnTo>
                  <a:cubicBezTo>
                    <a:pt x="115438" y="5580"/>
                    <a:pt x="113502" y="6095"/>
                    <a:pt x="111794" y="7077"/>
                  </a:cubicBezTo>
                  <a:cubicBezTo>
                    <a:pt x="112550" y="3660"/>
                    <a:pt x="115937" y="878"/>
                    <a:pt x="119369" y="878"/>
                  </a:cubicBezTo>
                  <a:lnTo>
                    <a:pt x="123467" y="878"/>
                  </a:lnTo>
                  <a:cubicBezTo>
                    <a:pt x="126658" y="878"/>
                    <a:pt x="128760" y="3282"/>
                    <a:pt x="128442" y="6382"/>
                  </a:cubicBezTo>
                  <a:cubicBezTo>
                    <a:pt x="128851" y="2843"/>
                    <a:pt x="126476" y="91"/>
                    <a:pt x="122847" y="91"/>
                  </a:cubicBezTo>
                  <a:lnTo>
                    <a:pt x="118749" y="91"/>
                  </a:lnTo>
                  <a:cubicBezTo>
                    <a:pt x="114924" y="91"/>
                    <a:pt x="111158" y="3146"/>
                    <a:pt x="110251" y="6941"/>
                  </a:cubicBezTo>
                  <a:cubicBezTo>
                    <a:pt x="110236" y="7002"/>
                    <a:pt x="110221" y="7047"/>
                    <a:pt x="110206" y="7093"/>
                  </a:cubicBezTo>
                  <a:lnTo>
                    <a:pt x="109934" y="8332"/>
                  </a:lnTo>
                  <a:cubicBezTo>
                    <a:pt x="108089" y="9799"/>
                    <a:pt x="106682" y="11750"/>
                    <a:pt x="105866" y="13958"/>
                  </a:cubicBezTo>
                  <a:cubicBezTo>
                    <a:pt x="106017" y="9194"/>
                    <a:pt x="102600" y="5550"/>
                    <a:pt x="97610" y="5550"/>
                  </a:cubicBezTo>
                  <a:lnTo>
                    <a:pt x="94222" y="5550"/>
                  </a:lnTo>
                  <a:cubicBezTo>
                    <a:pt x="95493" y="2874"/>
                    <a:pt x="98366" y="878"/>
                    <a:pt x="101269" y="878"/>
                  </a:cubicBezTo>
                  <a:lnTo>
                    <a:pt x="105367" y="878"/>
                  </a:lnTo>
                  <a:cubicBezTo>
                    <a:pt x="108361" y="878"/>
                    <a:pt x="110402" y="3010"/>
                    <a:pt x="110372" y="5837"/>
                  </a:cubicBezTo>
                  <a:cubicBezTo>
                    <a:pt x="110493" y="2571"/>
                    <a:pt x="108179" y="91"/>
                    <a:pt x="104732" y="91"/>
                  </a:cubicBezTo>
                  <a:lnTo>
                    <a:pt x="100649" y="91"/>
                  </a:lnTo>
                  <a:cubicBezTo>
                    <a:pt x="97307" y="91"/>
                    <a:pt x="94011" y="2435"/>
                    <a:pt x="92620" y="5550"/>
                  </a:cubicBezTo>
                  <a:lnTo>
                    <a:pt x="92438" y="5550"/>
                  </a:lnTo>
                  <a:cubicBezTo>
                    <a:pt x="92423" y="2435"/>
                    <a:pt x="90140" y="91"/>
                    <a:pt x="86798" y="91"/>
                  </a:cubicBezTo>
                  <a:lnTo>
                    <a:pt x="82715" y="91"/>
                  </a:lnTo>
                  <a:cubicBezTo>
                    <a:pt x="79237" y="91"/>
                    <a:pt x="75820" y="2617"/>
                    <a:pt x="74534" y="5913"/>
                  </a:cubicBezTo>
                  <a:lnTo>
                    <a:pt x="74504" y="5913"/>
                  </a:lnTo>
                  <a:cubicBezTo>
                    <a:pt x="74670" y="2601"/>
                    <a:pt x="72342" y="91"/>
                    <a:pt x="68879" y="91"/>
                  </a:cubicBezTo>
                  <a:lnTo>
                    <a:pt x="64781" y="91"/>
                  </a:lnTo>
                  <a:cubicBezTo>
                    <a:pt x="61273" y="91"/>
                    <a:pt x="57810" y="2677"/>
                    <a:pt x="56570" y="6049"/>
                  </a:cubicBezTo>
                  <a:cubicBezTo>
                    <a:pt x="56434" y="6397"/>
                    <a:pt x="56328" y="6745"/>
                    <a:pt x="56252" y="7093"/>
                  </a:cubicBezTo>
                  <a:lnTo>
                    <a:pt x="55012" y="12763"/>
                  </a:lnTo>
                  <a:cubicBezTo>
                    <a:pt x="54816" y="13156"/>
                    <a:pt x="54665" y="13534"/>
                    <a:pt x="54513" y="13943"/>
                  </a:cubicBezTo>
                  <a:cubicBezTo>
                    <a:pt x="54740" y="9119"/>
                    <a:pt x="51293" y="5414"/>
                    <a:pt x="46272" y="5414"/>
                  </a:cubicBezTo>
                  <a:lnTo>
                    <a:pt x="40496" y="5414"/>
                  </a:lnTo>
                  <a:cubicBezTo>
                    <a:pt x="41796" y="2798"/>
                    <a:pt x="44624" y="878"/>
                    <a:pt x="47467" y="878"/>
                  </a:cubicBezTo>
                  <a:lnTo>
                    <a:pt x="51565" y="878"/>
                  </a:lnTo>
                  <a:cubicBezTo>
                    <a:pt x="54574" y="878"/>
                    <a:pt x="56615" y="3010"/>
                    <a:pt x="56585" y="5837"/>
                  </a:cubicBezTo>
                  <a:cubicBezTo>
                    <a:pt x="56706" y="2571"/>
                    <a:pt x="54393" y="91"/>
                    <a:pt x="50945" y="91"/>
                  </a:cubicBezTo>
                  <a:lnTo>
                    <a:pt x="46847" y="91"/>
                  </a:lnTo>
                  <a:cubicBezTo>
                    <a:pt x="43520" y="91"/>
                    <a:pt x="40224" y="2420"/>
                    <a:pt x="38833" y="5535"/>
                  </a:cubicBezTo>
                  <a:cubicBezTo>
                    <a:pt x="38787" y="5535"/>
                    <a:pt x="38727" y="5550"/>
                    <a:pt x="38666" y="5565"/>
                  </a:cubicBezTo>
                  <a:cubicBezTo>
                    <a:pt x="38696" y="2375"/>
                    <a:pt x="36413" y="1"/>
                    <a:pt x="33026" y="1"/>
                  </a:cubicBezTo>
                  <a:lnTo>
                    <a:pt x="28943" y="1"/>
                  </a:lnTo>
                  <a:cubicBezTo>
                    <a:pt x="25616" y="1"/>
                    <a:pt x="22320" y="2314"/>
                    <a:pt x="20929" y="5429"/>
                  </a:cubicBezTo>
                  <a:cubicBezTo>
                    <a:pt x="20868" y="5414"/>
                    <a:pt x="20793" y="5414"/>
                    <a:pt x="20732" y="5414"/>
                  </a:cubicBezTo>
                  <a:cubicBezTo>
                    <a:pt x="20687" y="2314"/>
                    <a:pt x="18419" y="1"/>
                    <a:pt x="15092" y="1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149006" y="3924523"/>
              <a:ext cx="463343" cy="463873"/>
            </a:xfrm>
            <a:custGeom>
              <a:avLst/>
              <a:gdLst/>
              <a:ahLst/>
              <a:cxnLst/>
              <a:rect l="l" t="t" r="r" b="b"/>
              <a:pathLst>
                <a:path w="13111" h="13126" extrusionOk="0">
                  <a:moveTo>
                    <a:pt x="7849" y="1"/>
                  </a:moveTo>
                  <a:cubicBezTo>
                    <a:pt x="4416" y="1"/>
                    <a:pt x="1014" y="2783"/>
                    <a:pt x="258" y="6216"/>
                  </a:cubicBezTo>
                  <a:lnTo>
                    <a:pt x="1" y="7410"/>
                  </a:lnTo>
                  <a:cubicBezTo>
                    <a:pt x="1286" y="8907"/>
                    <a:pt x="1997" y="10888"/>
                    <a:pt x="1906" y="13126"/>
                  </a:cubicBezTo>
                  <a:cubicBezTo>
                    <a:pt x="3569" y="8453"/>
                    <a:pt x="8242" y="4855"/>
                    <a:pt x="13111" y="4688"/>
                  </a:cubicBezTo>
                  <a:lnTo>
                    <a:pt x="13111" y="122"/>
                  </a:lnTo>
                  <a:cubicBezTo>
                    <a:pt x="12733" y="31"/>
                    <a:pt x="12340" y="1"/>
                    <a:pt x="11947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999308" y="3924523"/>
              <a:ext cx="569716" cy="461752"/>
            </a:xfrm>
            <a:custGeom>
              <a:avLst/>
              <a:gdLst/>
              <a:ahLst/>
              <a:cxnLst/>
              <a:rect l="l" t="t" r="r" b="b"/>
              <a:pathLst>
                <a:path w="16121" h="13066" extrusionOk="0">
                  <a:moveTo>
                    <a:pt x="6972" y="1"/>
                  </a:moveTo>
                  <a:cubicBezTo>
                    <a:pt x="4129" y="1"/>
                    <a:pt x="1301" y="1921"/>
                    <a:pt x="1" y="4537"/>
                  </a:cubicBezTo>
                  <a:lnTo>
                    <a:pt x="5777" y="4537"/>
                  </a:lnTo>
                  <a:cubicBezTo>
                    <a:pt x="10798" y="4537"/>
                    <a:pt x="14245" y="8242"/>
                    <a:pt x="14018" y="13066"/>
                  </a:cubicBezTo>
                  <a:cubicBezTo>
                    <a:pt x="14170" y="12657"/>
                    <a:pt x="14336" y="12279"/>
                    <a:pt x="14517" y="11886"/>
                  </a:cubicBezTo>
                  <a:lnTo>
                    <a:pt x="15757" y="6216"/>
                  </a:lnTo>
                  <a:cubicBezTo>
                    <a:pt x="15833" y="5868"/>
                    <a:pt x="15939" y="5520"/>
                    <a:pt x="16075" y="5172"/>
                  </a:cubicBezTo>
                  <a:cubicBezTo>
                    <a:pt x="16075" y="5097"/>
                    <a:pt x="16090" y="5036"/>
                    <a:pt x="16090" y="4960"/>
                  </a:cubicBezTo>
                  <a:cubicBezTo>
                    <a:pt x="16120" y="2133"/>
                    <a:pt x="14079" y="1"/>
                    <a:pt x="1107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593017" y="3924523"/>
              <a:ext cx="610852" cy="305161"/>
            </a:xfrm>
            <a:custGeom>
              <a:avLst/>
              <a:gdLst/>
              <a:ahLst/>
              <a:cxnLst/>
              <a:rect l="l" t="t" r="r" b="b"/>
              <a:pathLst>
                <a:path w="17285" h="8635" extrusionOk="0">
                  <a:moveTo>
                    <a:pt x="8106" y="1"/>
                  </a:moveTo>
                  <a:cubicBezTo>
                    <a:pt x="4673" y="1"/>
                    <a:pt x="1271" y="2783"/>
                    <a:pt x="530" y="6216"/>
                  </a:cubicBezTo>
                  <a:lnTo>
                    <a:pt x="1" y="8635"/>
                  </a:lnTo>
                  <a:cubicBezTo>
                    <a:pt x="2299" y="6231"/>
                    <a:pt x="5505" y="4673"/>
                    <a:pt x="8756" y="4673"/>
                  </a:cubicBezTo>
                  <a:lnTo>
                    <a:pt x="14623" y="4673"/>
                  </a:lnTo>
                  <a:cubicBezTo>
                    <a:pt x="15500" y="4673"/>
                    <a:pt x="16377" y="4794"/>
                    <a:pt x="17209" y="5036"/>
                  </a:cubicBezTo>
                  <a:cubicBezTo>
                    <a:pt x="17285" y="2163"/>
                    <a:pt x="15228" y="1"/>
                    <a:pt x="1220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361248" y="3920777"/>
              <a:ext cx="572932" cy="462813"/>
            </a:xfrm>
            <a:custGeom>
              <a:avLst/>
              <a:gdLst/>
              <a:ahLst/>
              <a:cxnLst/>
              <a:rect l="l" t="t" r="r" b="b"/>
              <a:pathLst>
                <a:path w="16212" h="13096" extrusionOk="0">
                  <a:moveTo>
                    <a:pt x="7123" y="1"/>
                  </a:moveTo>
                  <a:cubicBezTo>
                    <a:pt x="4174" y="1"/>
                    <a:pt x="1241" y="2072"/>
                    <a:pt x="1" y="4825"/>
                  </a:cubicBezTo>
                  <a:cubicBezTo>
                    <a:pt x="3978" y="5611"/>
                    <a:pt x="6548" y="8922"/>
                    <a:pt x="6382" y="13096"/>
                  </a:cubicBezTo>
                  <a:lnTo>
                    <a:pt x="6397" y="13096"/>
                  </a:lnTo>
                  <a:cubicBezTo>
                    <a:pt x="7894" y="8862"/>
                    <a:pt x="11856" y="5520"/>
                    <a:pt x="16211" y="4794"/>
                  </a:cubicBezTo>
                  <a:cubicBezTo>
                    <a:pt x="16166" y="2057"/>
                    <a:pt x="14155" y="1"/>
                    <a:pt x="11206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645192" y="3920777"/>
              <a:ext cx="655204" cy="581449"/>
            </a:xfrm>
            <a:custGeom>
              <a:avLst/>
              <a:gdLst/>
              <a:ahLst/>
              <a:cxnLst/>
              <a:rect l="l" t="t" r="r" b="b"/>
              <a:pathLst>
                <a:path w="18540" h="16453" extrusionOk="0">
                  <a:moveTo>
                    <a:pt x="9436" y="1"/>
                  </a:moveTo>
                  <a:cubicBezTo>
                    <a:pt x="6003" y="1"/>
                    <a:pt x="2616" y="2798"/>
                    <a:pt x="1860" y="6231"/>
                  </a:cubicBezTo>
                  <a:lnTo>
                    <a:pt x="182" y="13897"/>
                  </a:lnTo>
                  <a:cubicBezTo>
                    <a:pt x="0" y="14729"/>
                    <a:pt x="0" y="15606"/>
                    <a:pt x="182" y="16453"/>
                  </a:cubicBezTo>
                  <a:lnTo>
                    <a:pt x="529" y="14669"/>
                  </a:lnTo>
                  <a:cubicBezTo>
                    <a:pt x="1618" y="9134"/>
                    <a:pt x="7001" y="4643"/>
                    <a:pt x="12536" y="4643"/>
                  </a:cubicBezTo>
                  <a:lnTo>
                    <a:pt x="18539" y="4643"/>
                  </a:lnTo>
                  <a:cubicBezTo>
                    <a:pt x="18418" y="1982"/>
                    <a:pt x="16422" y="1"/>
                    <a:pt x="1353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356510" y="4129212"/>
              <a:ext cx="862543" cy="772214"/>
            </a:xfrm>
            <a:custGeom>
              <a:avLst/>
              <a:gdLst/>
              <a:ahLst/>
              <a:cxnLst/>
              <a:rect l="l" t="t" r="r" b="b"/>
              <a:pathLst>
                <a:path w="24407" h="21851" extrusionOk="0">
                  <a:moveTo>
                    <a:pt x="11130" y="0"/>
                  </a:moveTo>
                  <a:cubicBezTo>
                    <a:pt x="6216" y="0"/>
                    <a:pt x="1422" y="4007"/>
                    <a:pt x="469" y="8922"/>
                  </a:cubicBezTo>
                  <a:lnTo>
                    <a:pt x="1" y="11235"/>
                  </a:lnTo>
                  <a:cubicBezTo>
                    <a:pt x="3826" y="13277"/>
                    <a:pt x="6306" y="17193"/>
                    <a:pt x="6457" y="21851"/>
                  </a:cubicBezTo>
                  <a:cubicBezTo>
                    <a:pt x="8408" y="14985"/>
                    <a:pt x="15016" y="9723"/>
                    <a:pt x="22199" y="9723"/>
                  </a:cubicBezTo>
                  <a:lnTo>
                    <a:pt x="23741" y="9723"/>
                  </a:lnTo>
                  <a:lnTo>
                    <a:pt x="23892" y="8922"/>
                  </a:lnTo>
                  <a:cubicBezTo>
                    <a:pt x="23998" y="8393"/>
                    <a:pt x="24150" y="7863"/>
                    <a:pt x="24316" y="7349"/>
                  </a:cubicBezTo>
                  <a:cubicBezTo>
                    <a:pt x="24407" y="3176"/>
                    <a:pt x="21367" y="0"/>
                    <a:pt x="16997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275134" y="4132392"/>
              <a:ext cx="337214" cy="371989"/>
            </a:xfrm>
            <a:custGeom>
              <a:avLst/>
              <a:gdLst/>
              <a:ahLst/>
              <a:cxnLst/>
              <a:rect l="l" t="t" r="r" b="b"/>
              <a:pathLst>
                <a:path w="9542" h="10526" extrusionOk="0">
                  <a:moveTo>
                    <a:pt x="9542" y="1"/>
                  </a:moveTo>
                  <a:cubicBezTo>
                    <a:pt x="5096" y="621"/>
                    <a:pt x="1044" y="4341"/>
                    <a:pt x="152" y="8832"/>
                  </a:cubicBezTo>
                  <a:lnTo>
                    <a:pt x="0" y="9633"/>
                  </a:lnTo>
                  <a:lnTo>
                    <a:pt x="4628" y="9633"/>
                  </a:lnTo>
                  <a:cubicBezTo>
                    <a:pt x="4666" y="9633"/>
                    <a:pt x="4704" y="9633"/>
                    <a:pt x="4742" y="9633"/>
                  </a:cubicBezTo>
                  <a:cubicBezTo>
                    <a:pt x="6382" y="9633"/>
                    <a:pt x="8005" y="9949"/>
                    <a:pt x="9542" y="10525"/>
                  </a:cubicBezTo>
                  <a:lnTo>
                    <a:pt x="9542" y="1"/>
                  </a:ln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554002" y="4129212"/>
              <a:ext cx="850280" cy="768998"/>
            </a:xfrm>
            <a:custGeom>
              <a:avLst/>
              <a:gdLst/>
              <a:ahLst/>
              <a:cxnLst/>
              <a:rect l="l" t="t" r="r" b="b"/>
              <a:pathLst>
                <a:path w="24060" h="21760" extrusionOk="0">
                  <a:moveTo>
                    <a:pt x="10783" y="0"/>
                  </a:moveTo>
                  <a:cubicBezTo>
                    <a:pt x="5868" y="0"/>
                    <a:pt x="1075" y="4007"/>
                    <a:pt x="122" y="8922"/>
                  </a:cubicBezTo>
                  <a:lnTo>
                    <a:pt x="1" y="9527"/>
                  </a:lnTo>
                  <a:lnTo>
                    <a:pt x="7925" y="9527"/>
                  </a:lnTo>
                  <a:cubicBezTo>
                    <a:pt x="15138" y="9527"/>
                    <a:pt x="20460" y="14834"/>
                    <a:pt x="20627" y="21760"/>
                  </a:cubicBezTo>
                  <a:cubicBezTo>
                    <a:pt x="20853" y="20989"/>
                    <a:pt x="21126" y="20248"/>
                    <a:pt x="21458" y="19537"/>
                  </a:cubicBezTo>
                  <a:lnTo>
                    <a:pt x="23545" y="8922"/>
                  </a:lnTo>
                  <a:cubicBezTo>
                    <a:pt x="23651" y="8393"/>
                    <a:pt x="23802" y="7863"/>
                    <a:pt x="23968" y="7349"/>
                  </a:cubicBezTo>
                  <a:cubicBezTo>
                    <a:pt x="24059" y="3176"/>
                    <a:pt x="21020" y="0"/>
                    <a:pt x="16650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423998" y="4129212"/>
              <a:ext cx="913327" cy="526919"/>
            </a:xfrm>
            <a:custGeom>
              <a:avLst/>
              <a:gdLst/>
              <a:ahLst/>
              <a:cxnLst/>
              <a:rect l="l" t="t" r="r" b="b"/>
              <a:pathLst>
                <a:path w="25844" h="14910" extrusionOk="0">
                  <a:moveTo>
                    <a:pt x="11841" y="0"/>
                  </a:moveTo>
                  <a:cubicBezTo>
                    <a:pt x="6926" y="0"/>
                    <a:pt x="2148" y="4007"/>
                    <a:pt x="1180" y="8922"/>
                  </a:cubicBezTo>
                  <a:lnTo>
                    <a:pt x="1" y="14910"/>
                  </a:lnTo>
                  <a:cubicBezTo>
                    <a:pt x="3040" y="11734"/>
                    <a:pt x="7274" y="9723"/>
                    <a:pt x="11720" y="9723"/>
                  </a:cubicBezTo>
                  <a:lnTo>
                    <a:pt x="20142" y="9723"/>
                  </a:lnTo>
                  <a:cubicBezTo>
                    <a:pt x="20185" y="9723"/>
                    <a:pt x="20227" y="9723"/>
                    <a:pt x="20269" y="9723"/>
                  </a:cubicBezTo>
                  <a:cubicBezTo>
                    <a:pt x="21738" y="9723"/>
                    <a:pt x="23191" y="9979"/>
                    <a:pt x="24573" y="10449"/>
                  </a:cubicBezTo>
                  <a:lnTo>
                    <a:pt x="24875" y="8922"/>
                  </a:lnTo>
                  <a:cubicBezTo>
                    <a:pt x="25843" y="4007"/>
                    <a:pt x="22622" y="0"/>
                    <a:pt x="17708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643436" y="4124405"/>
              <a:ext cx="879082" cy="770059"/>
            </a:xfrm>
            <a:custGeom>
              <a:avLst/>
              <a:gdLst/>
              <a:ahLst/>
              <a:cxnLst/>
              <a:rect l="l" t="t" r="r" b="b"/>
              <a:pathLst>
                <a:path w="24875" h="21790" extrusionOk="0">
                  <a:moveTo>
                    <a:pt x="10887" y="0"/>
                  </a:moveTo>
                  <a:cubicBezTo>
                    <a:pt x="5973" y="0"/>
                    <a:pt x="1195" y="3992"/>
                    <a:pt x="227" y="8907"/>
                  </a:cubicBezTo>
                  <a:lnTo>
                    <a:pt x="0" y="10026"/>
                  </a:lnTo>
                  <a:cubicBezTo>
                    <a:pt x="5519" y="11326"/>
                    <a:pt x="9330" y="15968"/>
                    <a:pt x="9527" y="21790"/>
                  </a:cubicBezTo>
                  <a:cubicBezTo>
                    <a:pt x="11341" y="15394"/>
                    <a:pt x="17178" y="10404"/>
                    <a:pt x="23756" y="9738"/>
                  </a:cubicBezTo>
                  <a:lnTo>
                    <a:pt x="23922" y="8907"/>
                  </a:lnTo>
                  <a:cubicBezTo>
                    <a:pt x="24875" y="3992"/>
                    <a:pt x="21669" y="0"/>
                    <a:pt x="16755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59611" y="4124405"/>
              <a:ext cx="955523" cy="816036"/>
            </a:xfrm>
            <a:custGeom>
              <a:avLst/>
              <a:gdLst/>
              <a:ahLst/>
              <a:cxnLst/>
              <a:rect l="l" t="t" r="r" b="b"/>
              <a:pathLst>
                <a:path w="27038" h="23091" extrusionOk="0">
                  <a:moveTo>
                    <a:pt x="13035" y="0"/>
                  </a:moveTo>
                  <a:cubicBezTo>
                    <a:pt x="8121" y="0"/>
                    <a:pt x="3342" y="3992"/>
                    <a:pt x="2374" y="8907"/>
                  </a:cubicBezTo>
                  <a:lnTo>
                    <a:pt x="227" y="19885"/>
                  </a:lnTo>
                  <a:cubicBezTo>
                    <a:pt x="0" y="20943"/>
                    <a:pt x="0" y="22032"/>
                    <a:pt x="197" y="23090"/>
                  </a:cubicBezTo>
                  <a:cubicBezTo>
                    <a:pt x="1634" y="15590"/>
                    <a:pt x="8620" y="9663"/>
                    <a:pt x="16241" y="9663"/>
                  </a:cubicBezTo>
                  <a:lnTo>
                    <a:pt x="24664" y="9663"/>
                  </a:lnTo>
                  <a:cubicBezTo>
                    <a:pt x="25087" y="9663"/>
                    <a:pt x="25510" y="9678"/>
                    <a:pt x="25919" y="9708"/>
                  </a:cubicBezTo>
                  <a:lnTo>
                    <a:pt x="26070" y="8907"/>
                  </a:lnTo>
                  <a:cubicBezTo>
                    <a:pt x="27038" y="3992"/>
                    <a:pt x="23817" y="0"/>
                    <a:pt x="18902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370034" y="4529470"/>
              <a:ext cx="1214706" cy="614032"/>
            </a:xfrm>
            <a:custGeom>
              <a:avLst/>
              <a:gdLst/>
              <a:ahLst/>
              <a:cxnLst/>
              <a:rect l="l" t="t" r="r" b="b"/>
              <a:pathLst>
                <a:path w="34372" h="17375" extrusionOk="0">
                  <a:moveTo>
                    <a:pt x="14683" y="0"/>
                  </a:moveTo>
                  <a:cubicBezTo>
                    <a:pt x="7622" y="0"/>
                    <a:pt x="1165" y="5746"/>
                    <a:pt x="273" y="12793"/>
                  </a:cubicBezTo>
                  <a:lnTo>
                    <a:pt x="0" y="15016"/>
                  </a:lnTo>
                  <a:cubicBezTo>
                    <a:pt x="1875" y="14532"/>
                    <a:pt x="3811" y="14290"/>
                    <a:pt x="5747" y="14275"/>
                  </a:cubicBezTo>
                  <a:lnTo>
                    <a:pt x="18751" y="14275"/>
                  </a:lnTo>
                  <a:cubicBezTo>
                    <a:pt x="18804" y="14274"/>
                    <a:pt x="18858" y="14274"/>
                    <a:pt x="18911" y="14274"/>
                  </a:cubicBezTo>
                  <a:cubicBezTo>
                    <a:pt x="22757" y="14274"/>
                    <a:pt x="26523" y="15346"/>
                    <a:pt x="29775" y="17375"/>
                  </a:cubicBezTo>
                  <a:lnTo>
                    <a:pt x="33328" y="17375"/>
                  </a:lnTo>
                  <a:lnTo>
                    <a:pt x="33903" y="12793"/>
                  </a:lnTo>
                  <a:cubicBezTo>
                    <a:pt x="34009" y="12037"/>
                    <a:pt x="34160" y="11296"/>
                    <a:pt x="34371" y="10555"/>
                  </a:cubicBezTo>
                  <a:cubicBezTo>
                    <a:pt x="34054" y="4567"/>
                    <a:pt x="29381" y="0"/>
                    <a:pt x="23106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662200" y="4529470"/>
              <a:ext cx="950151" cy="614032"/>
            </a:xfrm>
            <a:custGeom>
              <a:avLst/>
              <a:gdLst/>
              <a:ahLst/>
              <a:cxnLst/>
              <a:rect l="l" t="t" r="r" b="b"/>
              <a:pathLst>
                <a:path w="26886" h="17375" extrusionOk="0">
                  <a:moveTo>
                    <a:pt x="14985" y="0"/>
                  </a:moveTo>
                  <a:cubicBezTo>
                    <a:pt x="7924" y="0"/>
                    <a:pt x="1467" y="5746"/>
                    <a:pt x="575" y="12793"/>
                  </a:cubicBezTo>
                  <a:lnTo>
                    <a:pt x="0" y="17375"/>
                  </a:lnTo>
                  <a:lnTo>
                    <a:pt x="15212" y="17375"/>
                  </a:lnTo>
                  <a:cubicBezTo>
                    <a:pt x="17949" y="15923"/>
                    <a:pt x="20943" y="15016"/>
                    <a:pt x="24028" y="14698"/>
                  </a:cubicBezTo>
                  <a:cubicBezTo>
                    <a:pt x="25359" y="13488"/>
                    <a:pt x="26342" y="11946"/>
                    <a:pt x="26886" y="10222"/>
                  </a:cubicBezTo>
                  <a:lnTo>
                    <a:pt x="26886" y="514"/>
                  </a:lnTo>
                  <a:cubicBezTo>
                    <a:pt x="25752" y="166"/>
                    <a:pt x="24588" y="0"/>
                    <a:pt x="23393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069847" y="4522509"/>
              <a:ext cx="1241459" cy="620994"/>
            </a:xfrm>
            <a:custGeom>
              <a:avLst/>
              <a:gdLst/>
              <a:ahLst/>
              <a:cxnLst/>
              <a:rect l="l" t="t" r="r" b="b"/>
              <a:pathLst>
                <a:path w="35129" h="17572" extrusionOk="0">
                  <a:moveTo>
                    <a:pt x="14623" y="0"/>
                  </a:moveTo>
                  <a:cubicBezTo>
                    <a:pt x="7577" y="0"/>
                    <a:pt x="1120" y="5731"/>
                    <a:pt x="228" y="12793"/>
                  </a:cubicBezTo>
                  <a:lnTo>
                    <a:pt x="1" y="14608"/>
                  </a:lnTo>
                  <a:cubicBezTo>
                    <a:pt x="3086" y="14910"/>
                    <a:pt x="6050" y="15938"/>
                    <a:pt x="8681" y="17572"/>
                  </a:cubicBezTo>
                  <a:lnTo>
                    <a:pt x="30924" y="17572"/>
                  </a:lnTo>
                  <a:cubicBezTo>
                    <a:pt x="31862" y="17042"/>
                    <a:pt x="32814" y="16589"/>
                    <a:pt x="33812" y="16196"/>
                  </a:cubicBezTo>
                  <a:lnTo>
                    <a:pt x="34236" y="12793"/>
                  </a:lnTo>
                  <a:cubicBezTo>
                    <a:pt x="35128" y="5731"/>
                    <a:pt x="30108" y="0"/>
                    <a:pt x="23046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753650" y="4522509"/>
              <a:ext cx="1254782" cy="620994"/>
            </a:xfrm>
            <a:custGeom>
              <a:avLst/>
              <a:gdLst/>
              <a:ahLst/>
              <a:cxnLst/>
              <a:rect l="l" t="t" r="r" b="b"/>
              <a:pathLst>
                <a:path w="35506" h="17572" extrusionOk="0">
                  <a:moveTo>
                    <a:pt x="15001" y="0"/>
                  </a:moveTo>
                  <a:cubicBezTo>
                    <a:pt x="7955" y="0"/>
                    <a:pt x="1498" y="5731"/>
                    <a:pt x="606" y="12793"/>
                  </a:cubicBezTo>
                  <a:lnTo>
                    <a:pt x="1" y="17572"/>
                  </a:lnTo>
                  <a:lnTo>
                    <a:pt x="10283" y="17572"/>
                  </a:lnTo>
                  <a:cubicBezTo>
                    <a:pt x="13822" y="15560"/>
                    <a:pt x="17814" y="14502"/>
                    <a:pt x="21897" y="14472"/>
                  </a:cubicBezTo>
                  <a:lnTo>
                    <a:pt x="34402" y="14472"/>
                  </a:lnTo>
                  <a:lnTo>
                    <a:pt x="34614" y="12793"/>
                  </a:lnTo>
                  <a:cubicBezTo>
                    <a:pt x="35506" y="5731"/>
                    <a:pt x="30486" y="0"/>
                    <a:pt x="23424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199789" y="5048895"/>
              <a:ext cx="311593" cy="94605"/>
            </a:xfrm>
            <a:custGeom>
              <a:avLst/>
              <a:gdLst/>
              <a:ahLst/>
              <a:cxnLst/>
              <a:rect l="l" t="t" r="r" b="b"/>
              <a:pathLst>
                <a:path w="8817" h="2677" extrusionOk="0">
                  <a:moveTo>
                    <a:pt x="8816" y="0"/>
                  </a:moveTo>
                  <a:lnTo>
                    <a:pt x="8816" y="0"/>
                  </a:lnTo>
                  <a:cubicBezTo>
                    <a:pt x="5731" y="318"/>
                    <a:pt x="2737" y="1225"/>
                    <a:pt x="0" y="2677"/>
                  </a:cubicBezTo>
                  <a:lnTo>
                    <a:pt x="1921" y="2677"/>
                  </a:lnTo>
                  <a:cubicBezTo>
                    <a:pt x="4476" y="2677"/>
                    <a:pt x="6926" y="1724"/>
                    <a:pt x="8816" y="0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479588" y="5122084"/>
              <a:ext cx="803738" cy="21416"/>
            </a:xfrm>
            <a:custGeom>
              <a:avLst/>
              <a:gdLst/>
              <a:ahLst/>
              <a:cxnLst/>
              <a:rect l="l" t="t" r="r" b="b"/>
              <a:pathLst>
                <a:path w="22743" h="606" extrusionOk="0">
                  <a:moveTo>
                    <a:pt x="4915" y="1"/>
                  </a:moveTo>
                  <a:cubicBezTo>
                    <a:pt x="3267" y="1"/>
                    <a:pt x="1603" y="197"/>
                    <a:pt x="0" y="606"/>
                  </a:cubicBezTo>
                  <a:lnTo>
                    <a:pt x="22743" y="606"/>
                  </a:lnTo>
                  <a:cubicBezTo>
                    <a:pt x="21170" y="197"/>
                    <a:pt x="19552" y="1"/>
                    <a:pt x="1793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433942" y="5122084"/>
              <a:ext cx="803773" cy="21416"/>
            </a:xfrm>
            <a:custGeom>
              <a:avLst/>
              <a:gdLst/>
              <a:ahLst/>
              <a:cxnLst/>
              <a:rect l="l" t="t" r="r" b="b"/>
              <a:pathLst>
                <a:path w="22744" h="606" extrusionOk="0">
                  <a:moveTo>
                    <a:pt x="4915" y="1"/>
                  </a:moveTo>
                  <a:cubicBezTo>
                    <a:pt x="3267" y="1"/>
                    <a:pt x="1603" y="197"/>
                    <a:pt x="0" y="606"/>
                  </a:cubicBezTo>
                  <a:lnTo>
                    <a:pt x="22743" y="606"/>
                  </a:lnTo>
                  <a:cubicBezTo>
                    <a:pt x="21170" y="197"/>
                    <a:pt x="19552" y="1"/>
                    <a:pt x="1793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72" name="Google Shape;72;p2"/>
          <p:cNvSpPr txBox="1">
            <a:spLocks noGrp="1"/>
          </p:cNvSpPr>
          <p:nvPr>
            <p:ph type="title"/>
          </p:nvPr>
        </p:nvSpPr>
        <p:spPr>
          <a:xfrm>
            <a:off x="720000" y="860400"/>
            <a:ext cx="7704000" cy="18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subTitle" idx="1"/>
          </p:nvPr>
        </p:nvSpPr>
        <p:spPr>
          <a:xfrm>
            <a:off x="720000" y="1767600"/>
            <a:ext cx="7704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868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7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4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5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77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266AFF-4E39-468F-A02E-3A79CD7C46A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41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layfair Display SemiBold"/>
              <a:buNone/>
              <a:defRPr sz="35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18307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  <p:sldLayoutId id="2147483791" r:id="rId18"/>
    <p:sldLayoutId id="2147483792" r:id="rId19"/>
    <p:sldLayoutId id="2147483793" r:id="rId20"/>
    <p:sldLayoutId id="2147483794" r:id="rId21"/>
    <p:sldLayoutId id="2147483795" r:id="rId22"/>
    <p:sldLayoutId id="2147483796" r:id="rId23"/>
    <p:sldLayoutId id="2147483797" r:id="rId24"/>
    <p:sldLayoutId id="2147483798" r:id="rId25"/>
    <p:sldLayoutId id="2147483799" r:id="rId26"/>
    <p:sldLayoutId id="2147483800" r:id="rId27"/>
    <p:sldLayoutId id="2147483801" r:id="rId28"/>
    <p:sldLayoutId id="2147483802" r:id="rId29"/>
    <p:sldLayoutId id="2147483803" r:id="rId30"/>
    <p:sldLayoutId id="2147483804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45AFBC-037E-437A-7472-BD868E56B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785" y="1638081"/>
            <a:ext cx="8189843" cy="2330885"/>
          </a:xfrm>
        </p:spPr>
        <p:txBody>
          <a:bodyPr/>
          <a:lstStyle/>
          <a:p>
            <a:pPr algn="ctr"/>
            <a:r>
              <a:rPr kumimoji="0" lang="en-US" sz="2800" b="1" i="0" u="none" strike="noStrike" kern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Heading" panose="02000505000000020004" pitchFamily="2" charset="0"/>
                <a:cs typeface="Times New Roman" panose="02020603050405020304" pitchFamily="18" charset="0"/>
                <a:sym typeface="Vibur"/>
              </a:rPr>
              <a:t>NHIỆT LIỆT CHÀO MỪNG QUÝ THẦY CÔ </a:t>
            </a:r>
          </a:p>
          <a:p>
            <a:pPr algn="ctr"/>
            <a:r>
              <a:rPr kumimoji="0" lang="en-US" sz="2800" b="1" i="0" u="none" strike="noStrike" kern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Heading" panose="02000505000000020004" pitchFamily="2" charset="0"/>
                <a:cs typeface="Times New Roman" panose="02020603050405020304" pitchFamily="18" charset="0"/>
                <a:sym typeface="Vibur"/>
              </a:rPr>
              <a:t>VỀ DỰ</a:t>
            </a:r>
            <a:r>
              <a:rPr kumimoji="0" lang="en-US" sz="2800" b="1" i="0" u="none" strike="noStrike" kern="0" normalizeH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Heading" panose="02000505000000020004" pitchFamily="2" charset="0"/>
                <a:cs typeface="Times New Roman" panose="02020603050405020304" pitchFamily="18" charset="0"/>
                <a:sym typeface="Vibur"/>
              </a:rPr>
              <a:t> </a:t>
            </a:r>
            <a:r>
              <a:rPr kumimoji="0" lang="en-US" sz="2800" b="1" i="0" u="none" strike="noStrike" kern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Heading" panose="02000505000000020004" pitchFamily="2" charset="0"/>
                <a:cs typeface="Times New Roman" panose="02020603050405020304" pitchFamily="18" charset="0"/>
                <a:sym typeface="Vibur"/>
              </a:rPr>
              <a:t>CHUYÊN ĐỀ:  </a:t>
            </a:r>
            <a:r>
              <a:rPr kumimoji="0" lang="en-US" sz="2800" b="1" i="0" u="none" strike="noStrike" kern="0" normalizeH="0" baseline="0" noProof="0" dirty="0">
                <a:ln/>
                <a:solidFill>
                  <a:srgbClr val="FF60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Heading" panose="02000505000000020004" pitchFamily="2" charset="0"/>
                <a:cs typeface="Times New Roman" panose="02020603050405020304" pitchFamily="18" charset="0"/>
                <a:sym typeface="Vibur"/>
              </a:rPr>
              <a:t/>
            </a:r>
            <a:br>
              <a:rPr kumimoji="0" lang="en-US" sz="2800" b="1" i="0" u="none" strike="noStrike" kern="0" normalizeH="0" baseline="0" noProof="0" dirty="0">
                <a:ln/>
                <a:solidFill>
                  <a:srgbClr val="FF60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Heading" panose="02000505000000020004" pitchFamily="2" charset="0"/>
                <a:cs typeface="Times New Roman" panose="02020603050405020304" pitchFamily="18" charset="0"/>
                <a:sym typeface="Vibur"/>
              </a:rPr>
            </a:b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“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Phát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huy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tính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lang="en-US" sz="3200" b="1" dirty="0" err="1">
                <a:ln/>
                <a:solidFill>
                  <a:srgbClr val="CA351C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chủ</a:t>
            </a:r>
            <a:r>
              <a:rPr lang="en-US" sz="3200" b="1" dirty="0">
                <a:ln/>
                <a:solidFill>
                  <a:srgbClr val="CA351C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3200" b="1" dirty="0" err="1">
                <a:ln/>
                <a:solidFill>
                  <a:srgbClr val="CA351C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động</a:t>
            </a:r>
            <a:r>
              <a:rPr lang="en-US" sz="3200" b="1" dirty="0">
                <a:ln/>
                <a:solidFill>
                  <a:srgbClr val="CA351C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,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tích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cực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của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học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sinh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b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</a:b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trong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học</a:t>
            </a:r>
            <a:r>
              <a:rPr kumimoji="0" lang="en-US" sz="3200" b="1" i="0" u="none" strike="noStrike" kern="0" normalizeH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tập</a:t>
            </a:r>
            <a:r>
              <a:rPr kumimoji="0" lang="en-US" sz="3200" b="1" i="0" u="none" strike="noStrike" kern="0" normalizeH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</a:t>
            </a:r>
            <a:r>
              <a:rPr kumimoji="0" lang="en-US" sz="3200" b="1" i="0" u="none" strike="noStrike" kern="0" normalizeH="0" baseline="0" noProof="0" dirty="0" err="1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môn</a:t>
            </a:r>
            <a:r>
              <a:rPr kumimoji="0" lang="en-US" sz="3200" b="1" i="0" u="none" strike="noStrike" kern="0" normalizeH="0" baseline="0" noProof="0" dirty="0">
                <a:ln/>
                <a:solidFill>
                  <a:srgbClr val="CA351C"/>
                </a:solidFill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  <a:sym typeface="Vibur"/>
              </a:rPr>
              <a:t> GDCD”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A308C1-57A5-3640-4C83-953DCDEE76FE}"/>
              </a:ext>
            </a:extLst>
          </p:cNvPr>
          <p:cNvSpPr txBox="1"/>
          <p:nvPr/>
        </p:nvSpPr>
        <p:spPr>
          <a:xfrm>
            <a:off x="1886989" y="3431775"/>
            <a:ext cx="5086666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Giáo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viên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thực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hiện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: Chu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Thị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Hồng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6119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9773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213658"/>
            <a:ext cx="3691466" cy="35661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9110" y="0"/>
            <a:ext cx="4633362" cy="19630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027499"/>
            <a:ext cx="4294507" cy="411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5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6" name="Rectangle 5"/>
          <p:cNvSpPr/>
          <p:nvPr/>
        </p:nvSpPr>
        <p:spPr>
          <a:xfrm>
            <a:off x="1" y="293510"/>
            <a:ext cx="9143999" cy="13095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437" y="191908"/>
            <a:ext cx="2914141" cy="143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953702" y="676434"/>
            <a:ext cx="36182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NHIỆM VỤ 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98367" y="2051326"/>
            <a:ext cx="50307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150000"/>
              </a:lnSpc>
              <a:buClrTx/>
              <a:defRPr/>
            </a:pPr>
            <a:r>
              <a:rPr lang="en-US" sz="3200" b="1" kern="1200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Tìm</a:t>
            </a:r>
            <a:r>
              <a:rPr lang="en-US" sz="3200" b="1" kern="1200" dirty="0">
                <a:solidFill>
                  <a:srgbClr val="C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hiểu</a:t>
            </a:r>
            <a:r>
              <a:rPr lang="en-US" sz="3200" b="1" kern="1200" dirty="0">
                <a:solidFill>
                  <a:srgbClr val="C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câu</a:t>
            </a:r>
            <a:r>
              <a:rPr lang="en-US" sz="3200" b="1" kern="1200" dirty="0">
                <a:solidFill>
                  <a:srgbClr val="C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chuyện</a:t>
            </a:r>
            <a:r>
              <a:rPr lang="en-US" sz="3200" b="1" kern="1200" dirty="0">
                <a:solidFill>
                  <a:srgbClr val="C00000"/>
                </a:solidFill>
                <a:latin typeface="Century Schoolbook" panose="02040604050505020304" pitchFamily="18" charset="0"/>
              </a:rPr>
              <a:t>: 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“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Một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tấm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gương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lao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động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cần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cù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,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sáng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i="1" kern="1200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tạo</a:t>
            </a:r>
            <a:r>
              <a:rPr lang="en-US" sz="3200" i="1" kern="1200" dirty="0">
                <a:solidFill>
                  <a:srgbClr val="00B050"/>
                </a:solidFill>
                <a:latin typeface="Bookman Old Style" panose="02050604050505020204" pitchFamily="18" charset="0"/>
              </a:rPr>
              <a:t>”</a:t>
            </a:r>
          </a:p>
        </p:txBody>
      </p:sp>
      <p:pic>
        <p:nvPicPr>
          <p:cNvPr id="1026" name="Picture 2" descr="NHÀ BÁC HỌC ISAAC NEWTON - Physi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862664"/>
            <a:ext cx="3088347" cy="314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151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059" t="61833" r="1129" b="-79"/>
          <a:stretch/>
        </p:blipFill>
        <p:spPr>
          <a:xfrm>
            <a:off x="0" y="794944"/>
            <a:ext cx="9144000" cy="4472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1291"/>
            <a:ext cx="9143999" cy="880534"/>
          </a:xfrm>
          <a:prstGeom prst="rect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436" y="-45156"/>
            <a:ext cx="2914141" cy="967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931123" y="33869"/>
            <a:ext cx="36182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NHIỆM VỤ 2</a:t>
            </a:r>
          </a:p>
        </p:txBody>
      </p:sp>
    </p:spTree>
    <p:extLst>
      <p:ext uri="{BB962C8B-B14F-4D97-AF65-F5344CB8AC3E}">
        <p14:creationId xmlns:p14="http://schemas.microsoft.com/office/powerpoint/2010/main" val="397515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39603" y="0"/>
            <a:ext cx="4674870" cy="51435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214" y="1805651"/>
            <a:ext cx="2751157" cy="30458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32" y="2112204"/>
            <a:ext cx="2919988" cy="30458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3146" t="2790" r="7956" b="5879"/>
          <a:stretch/>
        </p:blipFill>
        <p:spPr>
          <a:xfrm>
            <a:off x="-16453" y="0"/>
            <a:ext cx="4625433" cy="5172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5845" y="374072"/>
            <a:ext cx="4633362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884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8" name="Snip Diagonal Corner Rectangle 7"/>
          <p:cNvSpPr/>
          <p:nvPr/>
        </p:nvSpPr>
        <p:spPr>
          <a:xfrm>
            <a:off x="1331991" y="607620"/>
            <a:ext cx="3621973" cy="1143980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HIỆN VỀ CẦN CÙ</a:t>
            </a:r>
          </a:p>
        </p:txBody>
      </p:sp>
      <p:sp>
        <p:nvSpPr>
          <p:cNvPr id="9" name="Snip Diagonal Corner Rectangle 8"/>
          <p:cNvSpPr/>
          <p:nvPr/>
        </p:nvSpPr>
        <p:spPr>
          <a:xfrm>
            <a:off x="3966967" y="2002524"/>
            <a:ext cx="3320018" cy="1143980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HIỆN CỦA SÁNG TẠO</a:t>
            </a:r>
          </a:p>
        </p:txBody>
      </p:sp>
      <p:sp>
        <p:nvSpPr>
          <p:cNvPr id="11" name="Snip Diagonal Corner Rectangle 10"/>
          <p:cNvSpPr/>
          <p:nvPr/>
        </p:nvSpPr>
        <p:spPr>
          <a:xfrm>
            <a:off x="1431237" y="3610669"/>
            <a:ext cx="3320018" cy="1143980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HIỆN TRÁI VỚI CẦN CÙ, SÁNG TẠO.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54221" y="123406"/>
            <a:ext cx="36426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4400" b="1" kern="120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latin typeface="Sitka Heading" panose="02000505000000020004" pitchFamily="2" charset="0"/>
                <a:ea typeface="+mn-ea"/>
                <a:cs typeface="+mn-cs"/>
              </a:rPr>
              <a:t>HOẠT ĐỘNG NHÓM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942" y="2909454"/>
            <a:ext cx="1684825" cy="18652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943" y="3140641"/>
            <a:ext cx="1733030" cy="18077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218" y="1896534"/>
            <a:ext cx="769321" cy="12570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4" y="423996"/>
            <a:ext cx="1171972" cy="15112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67" y="3404893"/>
            <a:ext cx="1032812" cy="13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8337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" y="370703"/>
            <a:ext cx="8956675" cy="14683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789" y="2209714"/>
            <a:ext cx="5239265" cy="293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5874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ong den ngay vinh quang hă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3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02871" y="-8704"/>
            <a:ext cx="5056835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0" y="1442194"/>
            <a:ext cx="4764843" cy="37416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8" y="113903"/>
            <a:ext cx="4391828" cy="11462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660" y="597416"/>
            <a:ext cx="3551294" cy="3908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538289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3999" cy="51435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6" name="Rectangle 5"/>
          <p:cNvSpPr/>
          <p:nvPr/>
        </p:nvSpPr>
        <p:spPr>
          <a:xfrm rot="5400000">
            <a:off x="-1315968" y="1851977"/>
            <a:ext cx="5143500" cy="1439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7015" y="1449597"/>
            <a:ext cx="6685524" cy="3165290"/>
          </a:xfrm>
          <a:prstGeom prst="rect">
            <a:avLst/>
          </a:prstGeom>
          <a:solidFill>
            <a:schemeClr val="bg1"/>
          </a:solidFill>
          <a:ln w="127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huống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mai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lớp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8A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lao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tiết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hoạt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Phú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Quang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Hưng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chuyện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buổi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lao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chuyện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Quang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Hưng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biết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Phú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chưa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tích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cực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khuyên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Phú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ốm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phải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Phú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thì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gì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1" y="204305"/>
            <a:ext cx="9143999" cy="9480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9023" y="293613"/>
            <a:ext cx="36182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ook Antiqua" panose="02040602050305030304" pitchFamily="18" charset="0"/>
                <a:cs typeface="Arial"/>
                <a:sym typeface="Arial"/>
              </a:rPr>
              <a:t>NHIỆM VỤ 1</a:t>
            </a:r>
          </a:p>
        </p:txBody>
      </p:sp>
    </p:spTree>
    <p:extLst>
      <p:ext uri="{BB962C8B-B14F-4D97-AF65-F5344CB8AC3E}">
        <p14:creationId xmlns:p14="http://schemas.microsoft.com/office/powerpoint/2010/main" val="179834066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10896" cy="5126819"/>
          </a:xfrm>
          <a:prstGeom prst="rect">
            <a:avLst/>
          </a:prstGeom>
        </p:spPr>
      </p:pic>
      <p:sp>
        <p:nvSpPr>
          <p:cNvPr id="5" name="Google Shape;533;p47"/>
          <p:cNvSpPr txBox="1">
            <a:spLocks/>
          </p:cNvSpPr>
          <p:nvPr/>
        </p:nvSpPr>
        <p:spPr>
          <a:xfrm>
            <a:off x="4572000" y="842885"/>
            <a:ext cx="4259484" cy="309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DC1D0"/>
              </a:buClr>
              <a:buSzPts val="3200"/>
              <a:buFont typeface="Fredoka One"/>
              <a:buNone/>
              <a:tabLst/>
              <a:defRPr/>
            </a:pPr>
            <a:r>
              <a:rPr kumimoji="0" lang="en-US" sz="36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TIẾT</a:t>
            </a:r>
            <a:r>
              <a:rPr kumimoji="0" lang="en-US" sz="3600" b="1" i="0" u="none" strike="noStrike" kern="0" normalizeH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 7 - </a:t>
            </a:r>
            <a:r>
              <a:rPr kumimoji="0" lang="en-US" sz="36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BÀI 3: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DC1D0"/>
              </a:buClr>
              <a:buSzPts val="3200"/>
              <a:buFont typeface="Fredoka One"/>
              <a:buNone/>
              <a:tabLst/>
              <a:defRPr/>
            </a:pPr>
            <a:r>
              <a:rPr kumimoji="0" lang="en-US" sz="36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LAO ĐỘNG CẦN CÙ,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DC1D0"/>
              </a:buClr>
              <a:buSzPts val="3200"/>
              <a:buFont typeface="Fredoka One"/>
              <a:buNone/>
              <a:tabLst/>
              <a:defRPr/>
            </a:pPr>
            <a:r>
              <a:rPr kumimoji="0" lang="en-US" sz="36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SÁNG TẠO </a:t>
            </a:r>
            <a:br>
              <a:rPr kumimoji="0" lang="en-US" sz="36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</a:br>
            <a:endParaRPr kumimoji="0" lang="en-US" sz="3600" b="1" i="0" u="none" strike="noStrike" kern="0" normalizeH="0" baseline="0" noProof="0" dirty="0">
              <a:ln w="6600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Algerian" panose="04020705040A02060702" pitchFamily="82" charset="0"/>
              <a:sym typeface="Vibur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893934" y="3515257"/>
            <a:ext cx="1250066" cy="16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7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8 CHƠI CHƠI - HIỂU Ý ĐỒNG ĐỘI - YouTub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328" r="90000"/>
                    </a14:imgEffect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61" y="1171776"/>
            <a:ext cx="6831165" cy="397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576;p77"/>
          <p:cNvSpPr txBox="1">
            <a:spLocks/>
          </p:cNvSpPr>
          <p:nvPr/>
        </p:nvSpPr>
        <p:spPr>
          <a:xfrm>
            <a:off x="3927971" y="2429074"/>
            <a:ext cx="4872668" cy="14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defTabSz="685800">
              <a:buClr>
                <a:srgbClr val="519F3A"/>
              </a:buClr>
            </a:pP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-  Trong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vòng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2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phút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hãy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gập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và</a:t>
            </a:r>
            <a:endParaRPr lang="en-US" sz="2400" kern="1200" dirty="0">
              <a:solidFill>
                <a:srgbClr val="EEC3BB">
                  <a:lumMod val="25000"/>
                </a:srgbClr>
              </a:solidFill>
              <a:latin typeface="#9Slide05 Pattaya" panose="00000500000000000000" pitchFamily="2" charset="-34"/>
              <a:ea typeface="#9Slide03 Open Sans Bold" panose="020B0806030504020204" pitchFamily="34" charset="0"/>
              <a:cs typeface="#9Slide05 Pattaya" panose="00000500000000000000" pitchFamily="2" charset="-34"/>
            </a:endParaRPr>
          </a:p>
          <a:p>
            <a:pPr defTabSz="685800">
              <a:buClr>
                <a:srgbClr val="519F3A"/>
              </a:buClr>
            </a:pP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   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sắp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xếp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lại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số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quần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áo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được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giao</a:t>
            </a:r>
            <a:endParaRPr lang="en-US" sz="2400" kern="1200" dirty="0">
              <a:solidFill>
                <a:srgbClr val="EEC3BB">
                  <a:lumMod val="25000"/>
                </a:srgbClr>
              </a:solidFill>
              <a:latin typeface="#9Slide05 Pattaya" panose="00000500000000000000" pitchFamily="2" charset="-34"/>
              <a:ea typeface="#9Slide03 Open Sans Bold" panose="020B0806030504020204" pitchFamily="34" charset="0"/>
              <a:cs typeface="#9Slide05 Pattaya" panose="00000500000000000000" pitchFamily="2" charset="-34"/>
            </a:endParaRPr>
          </a:p>
          <a:p>
            <a:pPr defTabSz="685800">
              <a:lnSpc>
                <a:spcPct val="150000"/>
              </a:lnSpc>
              <a:buClr>
                <a:srgbClr val="519F3A"/>
              </a:buClr>
            </a:pP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- 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Đội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nào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gập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nhanh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và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gọn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hơn</a:t>
            </a:r>
            <a:endParaRPr lang="en-US" sz="2400" kern="1200" dirty="0">
              <a:solidFill>
                <a:srgbClr val="EEC3BB">
                  <a:lumMod val="25000"/>
                </a:srgbClr>
              </a:solidFill>
              <a:latin typeface="#9Slide05 Pattaya" panose="00000500000000000000" pitchFamily="2" charset="-34"/>
              <a:ea typeface="#9Slide03 Open Sans Bold" panose="020B0806030504020204" pitchFamily="34" charset="0"/>
              <a:cs typeface="#9Slide05 Pattaya" panose="00000500000000000000" pitchFamily="2" charset="-34"/>
            </a:endParaRPr>
          </a:p>
          <a:p>
            <a:pPr defTabSz="685800">
              <a:buClr>
                <a:srgbClr val="519F3A"/>
              </a:buClr>
            </a:pP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   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đội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đó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sẽ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giành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chiến</a:t>
            </a:r>
            <a:r>
              <a:rPr lang="en-US" sz="2400" kern="1200" dirty="0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 </a:t>
            </a:r>
            <a:r>
              <a:rPr lang="en-US" sz="2400" kern="1200" dirty="0" err="1">
                <a:solidFill>
                  <a:srgbClr val="EEC3BB">
                    <a:lumMod val="25000"/>
                  </a:srgbClr>
                </a:solidFill>
                <a:latin typeface="#9Slide05 Pattaya" panose="00000500000000000000" pitchFamily="2" charset="-34"/>
                <a:ea typeface="#9Slide03 Open Sans Bold" panose="020B0806030504020204" pitchFamily="34" charset="0"/>
                <a:cs typeface="#9Slide05 Pattaya" panose="00000500000000000000" pitchFamily="2" charset="-34"/>
              </a:rPr>
              <a:t>thắng</a:t>
            </a:r>
            <a:endParaRPr lang="vi-VN" sz="2400" kern="1200" dirty="0">
              <a:solidFill>
                <a:srgbClr val="EEC3BB">
                  <a:lumMod val="25000"/>
                </a:srgbClr>
              </a:solidFill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52EC48E-611D-4B23-DBE2-D5F8D40425E6}"/>
              </a:ext>
            </a:extLst>
          </p:cNvPr>
          <p:cNvSpPr txBox="1">
            <a:spLocks/>
          </p:cNvSpPr>
          <p:nvPr/>
        </p:nvSpPr>
        <p:spPr>
          <a:xfrm>
            <a:off x="1645921" y="866865"/>
            <a:ext cx="6698794" cy="58993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063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733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1219170" marR="0" lvl="1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828754" marR="0" lvl="2" indent="-406390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2438339" marR="0" lvl="3" indent="-406390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3047924" marR="0" lvl="4" indent="-406390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3657509" marR="0" lvl="5" indent="-406390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4267093" marR="0" lvl="6" indent="-406390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4876678" marR="0" lvl="7" indent="-406390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5486263" marR="0" lvl="8" indent="-406390" algn="l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867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152396" indent="0" algn="ctr" defTabSz="685800">
              <a:buNone/>
            </a:pPr>
            <a:r>
              <a:rPr lang="en-US" sz="7200" dirty="0" err="1">
                <a:solidFill>
                  <a:srgbClr val="DD4305"/>
                </a:solidFill>
                <a:latin typeface="#9Slide05 SVNKitten" pitchFamily="2" charset="0"/>
              </a:rPr>
              <a:t>Khéo</a:t>
            </a:r>
            <a:r>
              <a:rPr lang="en-US" sz="7200" dirty="0">
                <a:solidFill>
                  <a:srgbClr val="DD4305"/>
                </a:solidFill>
                <a:latin typeface="#9Slide05 SVNKitten" pitchFamily="2" charset="0"/>
              </a:rPr>
              <a:t> </a:t>
            </a:r>
            <a:r>
              <a:rPr lang="en-US" sz="7200" dirty="0" err="1">
                <a:solidFill>
                  <a:srgbClr val="DD4305"/>
                </a:solidFill>
                <a:latin typeface="#9Slide05 SVNKitten" pitchFamily="2" charset="0"/>
              </a:rPr>
              <a:t>tay</a:t>
            </a:r>
            <a:r>
              <a:rPr lang="en-US" sz="7200" dirty="0">
                <a:solidFill>
                  <a:srgbClr val="DD4305"/>
                </a:solidFill>
                <a:latin typeface="#9Slide05 SVNKitten" pitchFamily="2" charset="0"/>
              </a:rPr>
              <a:t> hay </a:t>
            </a:r>
            <a:r>
              <a:rPr lang="en-US" sz="7200" dirty="0" err="1">
                <a:solidFill>
                  <a:srgbClr val="DD4305"/>
                </a:solidFill>
                <a:latin typeface="#9Slide05 SVNKitten" pitchFamily="2" charset="0"/>
              </a:rPr>
              <a:t>làm</a:t>
            </a:r>
            <a:endParaRPr lang="en-US" sz="7200" dirty="0">
              <a:solidFill>
                <a:srgbClr val="DD4305"/>
              </a:solidFill>
              <a:latin typeface="#9Slide05 SVNKitte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9AE7EF-3DFC-E22C-8B34-39D5AB3B5DC5}"/>
              </a:ext>
            </a:extLst>
          </p:cNvPr>
          <p:cNvSpPr txBox="1"/>
          <p:nvPr/>
        </p:nvSpPr>
        <p:spPr>
          <a:xfrm>
            <a:off x="5524299" y="2044161"/>
            <a:ext cx="1642189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buClr>
                <a:srgbClr val="519F3A"/>
              </a:buClr>
            </a:pPr>
            <a:r>
              <a:rPr lang="en-US" sz="2100" b="1" dirty="0" err="1">
                <a:solidFill>
                  <a:srgbClr val="D88475">
                    <a:lumMod val="75000"/>
                  </a:srgbClr>
                </a:solidFill>
                <a:latin typeface="#9Slide03 Montserrat SemiBold" panose="00000700000000000000" pitchFamily="2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Luật</a:t>
            </a:r>
            <a:r>
              <a:rPr lang="en-US" sz="2100" b="1" dirty="0">
                <a:solidFill>
                  <a:srgbClr val="D88475">
                    <a:lumMod val="75000"/>
                  </a:srgbClr>
                </a:solidFill>
                <a:latin typeface="#9Slide03 Montserrat SemiBold" panose="00000700000000000000" pitchFamily="2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2100" b="1" dirty="0" err="1">
                <a:solidFill>
                  <a:srgbClr val="D88475">
                    <a:lumMod val="75000"/>
                  </a:srgbClr>
                </a:solidFill>
                <a:latin typeface="#9Slide03 Montserrat SemiBold" panose="00000700000000000000" pitchFamily="2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chơi</a:t>
            </a:r>
            <a:r>
              <a:rPr lang="en-US" sz="2100" b="1" dirty="0">
                <a:solidFill>
                  <a:srgbClr val="D88475">
                    <a:lumMod val="75000"/>
                  </a:srgbClr>
                </a:solidFill>
                <a:latin typeface="#9Slide03 Montserrat SemiBold" panose="00000700000000000000" pitchFamily="2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:</a:t>
            </a:r>
          </a:p>
          <a:p>
            <a:pPr defTabSz="685800">
              <a:lnSpc>
                <a:spcPct val="120000"/>
              </a:lnSpc>
              <a:buClr>
                <a:srgbClr val="519F3A"/>
              </a:buClr>
            </a:pPr>
            <a:r>
              <a:rPr lang="en-US" sz="1350" b="1" dirty="0">
                <a:solidFill>
                  <a:srgbClr val="EEC3BB">
                    <a:lumMod val="75000"/>
                  </a:srgbClr>
                </a:solidFill>
                <a:latin typeface="#9Slide03 Montserrat SemiBold" panose="00000700000000000000" pitchFamily="2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 </a:t>
            </a:r>
            <a:endParaRPr lang="en-US" sz="1350" b="1" dirty="0">
              <a:solidFill>
                <a:srgbClr val="494949">
                  <a:lumMod val="50000"/>
                </a:srgbClr>
              </a:solidFill>
              <a:latin typeface="#9Slide03 Montserrat SemiBold" panose="00000700000000000000" pitchFamily="2" charset="0"/>
              <a:ea typeface="#9Slide03 Open Sans Bold" panose="020B0806030504020204" pitchFamily="34" charset="0"/>
              <a:cs typeface="#9Slide03 Open Sans Bold" panose="020B08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B93D5-90CE-3DBE-964B-D465164EC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126" y="557150"/>
            <a:ext cx="7772400" cy="572700"/>
          </a:xfrm>
        </p:spPr>
        <p:txBody>
          <a:bodyPr/>
          <a:lstStyle/>
          <a:p>
            <a:r>
              <a:rPr lang="en-US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NHIỆM VỤ 2</a:t>
            </a:r>
          </a:p>
        </p:txBody>
      </p:sp>
    </p:spTree>
    <p:extLst>
      <p:ext uri="{BB962C8B-B14F-4D97-AF65-F5344CB8AC3E}">
        <p14:creationId xmlns:p14="http://schemas.microsoft.com/office/powerpoint/2010/main" val="360521846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ồng hồ 2p-huệ">
            <a:hlinkClick r:id="" action="ppaction://media"/>
            <a:extLst>
              <a:ext uri="{FF2B5EF4-FFF2-40B4-BE49-F238E27FC236}">
                <a16:creationId xmlns:a16="http://schemas.microsoft.com/office/drawing/2014/main" id="{2889124A-207D-CB6E-D766-2D17AE93BF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9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32" y="937551"/>
            <a:ext cx="4546803" cy="13426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44" y="1967697"/>
            <a:ext cx="5360827" cy="317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02102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0" y="1575021"/>
            <a:ext cx="3433460" cy="356847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649286" y="180622"/>
            <a:ext cx="5425263" cy="496287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Hãy chia sẻ về một 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ấ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 gương lao động cần cù, sáng tạo mà em biết. Em học tập được điều gì từ tấm gương đó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kumimoji="0" lang="e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thiết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kế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phẩm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thể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sáng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tạo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vật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tái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chế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450" y="565265"/>
            <a:ext cx="3433460" cy="67333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 dirty="0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BÀI TẬP DỰ ÁN</a:t>
            </a:r>
            <a:endParaRPr kumimoji="0" lang="en-US" sz="3200" b="1" i="0" u="none" strike="noStrike" kern="0" cap="none" spc="0" normalizeH="0" baseline="0" noProof="0" dirty="0">
              <a:ln w="10160">
                <a:solidFill>
                  <a:prstClr val="whit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415708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20" y="2152995"/>
            <a:ext cx="4386492" cy="299050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0" y="-19815"/>
            <a:ext cx="2427111" cy="54401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dirty="0" err="1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Bài</a:t>
            </a:r>
            <a:r>
              <a:rPr lang="en-US" sz="3200" b="1" dirty="0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 1 </a:t>
            </a:r>
            <a:endParaRPr kumimoji="0" lang="en-US" sz="3200" b="1" i="0" u="none" strike="noStrike" kern="0" cap="none" spc="0" normalizeH="0" baseline="0" noProof="0" dirty="0">
              <a:ln w="10160">
                <a:solidFill>
                  <a:prstClr val="whit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86247" y="363345"/>
            <a:ext cx="50042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37849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19" y="1967697"/>
            <a:ext cx="5360827" cy="31758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7453" y="643276"/>
            <a:ext cx="42942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Giới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thiệu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“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Một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số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tấm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gương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lao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động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cần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cù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sáng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tạo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cs typeface="Arial"/>
                <a:sym typeface="Arial"/>
              </a:rPr>
              <a:t>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0" y="0"/>
            <a:ext cx="2246489" cy="44517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dirty="0" err="1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Bài</a:t>
            </a:r>
            <a:r>
              <a:rPr lang="en-US" sz="3200" b="1" dirty="0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 2</a:t>
            </a:r>
            <a:endParaRPr kumimoji="0" lang="en-US" sz="3200" b="1" i="0" u="none" strike="noStrike" kern="0" cap="none" spc="0" normalizeH="0" baseline="0" noProof="0" dirty="0">
              <a:ln w="10160">
                <a:solidFill>
                  <a:prstClr val="whit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5025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defRPr/>
            </a:pPr>
            <a:endParaRPr lang="vi-VN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35143"/>
            <a:ext cx="9143999" cy="98212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36417" y="241363"/>
            <a:ext cx="14542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400" b="1" dirty="0" err="1">
                <a:ln w="10160">
                  <a:noFill/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Bài</a:t>
            </a:r>
            <a:r>
              <a:rPr lang="en-US" sz="4400" b="1" dirty="0">
                <a:ln w="10160">
                  <a:noFill/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 3</a:t>
            </a:r>
            <a:endParaRPr kumimoji="0" lang="en-US" sz="4400" b="1" i="0" u="none" strike="noStrike" kern="0" cap="none" spc="0" normalizeH="0" baseline="0" noProof="0" dirty="0">
              <a:ln w="10160">
                <a:noFill/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Book Antiqua" panose="02040602050305030304" pitchFamily="18" charset="0"/>
              <a:cs typeface="Arial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267" y="127077"/>
            <a:ext cx="2607732" cy="15549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267" y="3510844"/>
            <a:ext cx="2607732" cy="16326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268" y="1809247"/>
            <a:ext cx="2607732" cy="15999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8517" y="1853112"/>
            <a:ext cx="5139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tái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b="1" dirty="0">
                <a:solidFill>
                  <a:srgbClr val="CA351C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CA35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39760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199" y="235767"/>
            <a:ext cx="6846301" cy="4627628"/>
          </a:xfrm>
          <a:prstGeom prst="rect">
            <a:avLst/>
          </a:prstGeom>
        </p:spPr>
      </p:pic>
      <p:pic>
        <p:nvPicPr>
          <p:cNvPr id="4" name="karaoke - khát vọng tuổi trẻ - lớp 10 - tone nữ - sgk chân trời sáng tạo - melody đoạn 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3412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5245" y="3704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1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2" y="0"/>
            <a:ext cx="9144793" cy="51454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95149" y="4317357"/>
            <a:ext cx="995423" cy="740780"/>
          </a:xfrm>
          <a:prstGeom prst="rect">
            <a:avLst/>
          </a:prstGeom>
          <a:solidFill>
            <a:srgbClr val="BDC2C7"/>
          </a:solidFill>
          <a:ln>
            <a:solidFill>
              <a:srgbClr val="BDC2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92369" y="4317357"/>
            <a:ext cx="995423" cy="740780"/>
          </a:xfrm>
          <a:prstGeom prst="rect">
            <a:avLst/>
          </a:prstGeom>
          <a:solidFill>
            <a:srgbClr val="BDC2C7"/>
          </a:solidFill>
          <a:ln>
            <a:solidFill>
              <a:srgbClr val="BDC2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4" name="Flowchart: Terminator 3"/>
          <p:cNvSpPr/>
          <p:nvPr/>
        </p:nvSpPr>
        <p:spPr>
          <a:xfrm>
            <a:off x="2662176" y="1423686"/>
            <a:ext cx="3588151" cy="93754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Schoolbook" panose="020406040505050203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4148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2696900" y="126179"/>
            <a:ext cx="3565004" cy="671332"/>
          </a:xfrm>
          <a:prstGeom prst="flowChartTerminator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Schoolbook" panose="02040604050505020304" pitchFamily="18" charset="0"/>
              </a:rPr>
              <a:t>DẶN DÒ</a:t>
            </a:r>
          </a:p>
        </p:txBody>
      </p:sp>
      <p:sp>
        <p:nvSpPr>
          <p:cNvPr id="6" name="Rectangle 5"/>
          <p:cNvSpPr/>
          <p:nvPr/>
        </p:nvSpPr>
        <p:spPr>
          <a:xfrm>
            <a:off x="1" y="1219200"/>
            <a:ext cx="3067290" cy="39243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US" sz="2400" dirty="0"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80484" y="1219200"/>
            <a:ext cx="3067290" cy="3924292"/>
          </a:xfrm>
          <a:prstGeom prst="rect">
            <a:avLst/>
          </a:prstGeom>
          <a:solidFill>
            <a:srgbClr val="0094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62242" y="1219200"/>
            <a:ext cx="3067290" cy="3924296"/>
          </a:xfrm>
          <a:prstGeom prst="rect">
            <a:avLst/>
          </a:prstGeom>
          <a:solidFill>
            <a:srgbClr val="ED00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468" y="1792897"/>
            <a:ext cx="28329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cù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61" y="700019"/>
            <a:ext cx="1161099" cy="13066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299" y="774933"/>
            <a:ext cx="754462" cy="11749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79" y="708351"/>
            <a:ext cx="933114" cy="12222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58049" y="1865680"/>
            <a:ext cx="311866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Sưu tầm những câu chuyện xung quanh em</a:t>
            </a:r>
            <a:r>
              <a:rPr lang="en-US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</a:t>
            </a:r>
            <a:r>
              <a:rPr lang="vi-VN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nhờ có cần cù</a:t>
            </a:r>
            <a:r>
              <a:rPr lang="en-US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</a:t>
            </a:r>
            <a:r>
              <a:rPr lang="vi-VN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sáng tạo đã cải tiến công cụ, phương thức sản xuất</a:t>
            </a:r>
            <a:r>
              <a:rPr lang="en-US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,</a:t>
            </a:r>
            <a:r>
              <a:rPr lang="vi-VN" sz="23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mang lại hiệu quả cao trong lao động.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61707" y="1909162"/>
            <a:ext cx="28202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2023 - 2024.</a:t>
            </a:r>
          </a:p>
        </p:txBody>
      </p:sp>
    </p:spTree>
    <p:extLst>
      <p:ext uri="{BB962C8B-B14F-4D97-AF65-F5344CB8AC3E}">
        <p14:creationId xmlns:p14="http://schemas.microsoft.com/office/powerpoint/2010/main" val="241989071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21" name="Google Shape;533;p47"/>
          <p:cNvSpPr txBox="1">
            <a:spLocks/>
          </p:cNvSpPr>
          <p:nvPr/>
        </p:nvSpPr>
        <p:spPr>
          <a:xfrm>
            <a:off x="3020992" y="-150481"/>
            <a:ext cx="293997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DC1D0"/>
              </a:buClr>
              <a:buSzPts val="3200"/>
              <a:buFont typeface="Fredoka One"/>
              <a:buNone/>
              <a:tabLst/>
              <a:defRPr/>
            </a:pPr>
            <a:r>
              <a:rPr kumimoji="0" lang="en-US" sz="44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MỤC</a:t>
            </a:r>
            <a:r>
              <a:rPr lang="en-US" sz="4400" b="1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0" normalizeH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>TIÊU</a:t>
            </a:r>
            <a:r>
              <a:rPr kumimoji="0" lang="en-US" sz="44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  <a:t/>
            </a:r>
            <a:br>
              <a:rPr kumimoji="0" lang="en-US" sz="4400" b="1" i="0" u="none" strike="noStrike" kern="0" normalizeH="0" baseline="0" noProof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  <a:sym typeface="Vibur"/>
              </a:rPr>
            </a:br>
            <a:endParaRPr kumimoji="0" lang="en-US" sz="4400" b="1" i="0" u="none" strike="noStrike" kern="0" normalizeH="0" baseline="0" noProof="0" dirty="0">
              <a:ln w="6600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Algerian" panose="04020705040A02060702" pitchFamily="82" charset="0"/>
              <a:sym typeface="Vibur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1492" y="775494"/>
            <a:ext cx="87388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50000"/>
              </a:lnSpc>
              <a:buClrTx/>
            </a:pP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khái niệm cầu cù, sáng tạo trong lao động và một số biểu hiện của cần cù, sáng tạo trong lao động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685800">
              <a:lnSpc>
                <a:spcPct val="150000"/>
              </a:lnSpc>
              <a:buClrTx/>
            </a:pP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Giải thích được ý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nghĩa của cần cù, sáng tạo trong lao động. </a:t>
            </a:r>
            <a:endParaRPr lang="en-US" sz="2400" dirty="0">
              <a:latin typeface="Century Schoolbook" panose="02040604050505020304" pitchFamily="18" charset="0"/>
              <a:cs typeface="Times New Roman" panose="02020603050405020304" pitchFamily="18" charset="0"/>
            </a:endParaRPr>
          </a:p>
          <a:p>
            <a:pPr algn="just" defTabSz="685800">
              <a:lnSpc>
                <a:spcPct val="150000"/>
              </a:lnSpc>
              <a:buClrTx/>
            </a:pP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được sự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cần cù, sáng tạo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 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lao động của</a:t>
            </a:r>
            <a:r>
              <a:rPr lang="en-GB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thâ</a:t>
            </a:r>
            <a:r>
              <a:rPr lang="en-US" sz="2400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n.</a:t>
            </a:r>
          </a:p>
          <a:p>
            <a:pPr algn="just" defTabSz="685800">
              <a:lnSpc>
                <a:spcPct val="150000"/>
              </a:lnSpc>
              <a:buClrTx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Trân trọng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thành quả lao 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quý trọng và học hỏi những tấm gương cần cù, sáng tạo trong lao 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phê phán những biểu hiện chây lười, thụ động trong lao động.</a:t>
            </a:r>
            <a:endParaRPr lang="en-US" sz="2400" dirty="0"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1492" y="775484"/>
            <a:ext cx="8738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lnSpc>
                <a:spcPct val="150000"/>
              </a:lnSpc>
              <a:buClrTx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khái niệm cầu cù, sáng tạo trong lao động và một số biểu hiện của cần cù, sáng tạo trong lao động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09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061" y="257477"/>
            <a:ext cx="5032486" cy="462757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6747" y="115747"/>
            <a:ext cx="3422887" cy="5022957"/>
            <a:chOff x="385137" y="57164"/>
            <a:chExt cx="4348456" cy="6707996"/>
          </a:xfrm>
        </p:grpSpPr>
        <p:grpSp>
          <p:nvGrpSpPr>
            <p:cNvPr id="7" name="Group 6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9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10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8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1738838" y="579909"/>
            <a:ext cx="3841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 err="1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5400" b="1" i="1" dirty="0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i="1" dirty="0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i="1" dirty="0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i="1" dirty="0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5400" b="1" i="1" dirty="0">
                <a:ln w="22225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5400" b="1" dirty="0">
              <a:ln w="22225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63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1970"/>
            <a:ext cx="9144793" cy="51454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9" y="1032510"/>
            <a:ext cx="2908040" cy="9836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4491"/>
            <a:ext cx="4890863" cy="251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55309" y="1032510"/>
            <a:ext cx="5766732" cy="41109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8658" y="0"/>
            <a:ext cx="4247909" cy="120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5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Flowchart: Alternate Process 4"/>
          <p:cNvSpPr/>
          <p:nvPr/>
        </p:nvSpPr>
        <p:spPr>
          <a:xfrm>
            <a:off x="3966519" y="640389"/>
            <a:ext cx="4813266" cy="1931361"/>
          </a:xfrm>
          <a:prstGeom prst="flowChartAlternateProcess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nhìn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thấy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bao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nhiêu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gương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mặt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bức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tranh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554241"/>
            <a:ext cx="4372586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3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23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2249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Flowchart: Alternate Process 4"/>
          <p:cNvSpPr/>
          <p:nvPr/>
        </p:nvSpPr>
        <p:spPr>
          <a:xfrm>
            <a:off x="4201298" y="677459"/>
            <a:ext cx="4640271" cy="1894291"/>
          </a:xfrm>
          <a:prstGeom prst="flowChartAlternateProcess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nhìn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thấy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bao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nhiêu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bức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tranh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  <a:sym typeface="Arial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4" y="1534469"/>
            <a:ext cx="4372586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8571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75199"/>
      </p:ext>
    </p:extLst>
  </p:cSld>
  <p:clrMapOvr>
    <a:masterClrMapping/>
  </p:clrMapOvr>
  <p:transition spd="slow">
    <p:push dir="u"/>
  </p:transition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Jewelry Brand Newsletter by Slidesgo">
  <a:themeElements>
    <a:clrScheme name="Simple Light">
      <a:dk1>
        <a:srgbClr val="494949"/>
      </a:dk1>
      <a:lt1>
        <a:srgbClr val="F4F2F0"/>
      </a:lt1>
      <a:dk2>
        <a:srgbClr val="CAA869"/>
      </a:dk2>
      <a:lt2>
        <a:srgbClr val="FFFFFF"/>
      </a:lt2>
      <a:accent1>
        <a:srgbClr val="D88475"/>
      </a:accent1>
      <a:accent2>
        <a:srgbClr val="EEC3BB"/>
      </a:accent2>
      <a:accent3>
        <a:srgbClr val="C9A680"/>
      </a:accent3>
      <a:accent4>
        <a:srgbClr val="E8CEAF"/>
      </a:accent4>
      <a:accent5>
        <a:srgbClr val="F4E8D8"/>
      </a:accent5>
      <a:accent6>
        <a:srgbClr val="CACCBD"/>
      </a:accent6>
      <a:hlink>
        <a:srgbClr val="4949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655</Words>
  <Application>Microsoft Office PowerPoint</Application>
  <PresentationFormat>On-screen Show (16:9)</PresentationFormat>
  <Paragraphs>50</Paragraphs>
  <Slides>30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59" baseType="lpstr">
      <vt:lpstr>#9Slide05 SVNKitten</vt:lpstr>
      <vt:lpstr>Book Antiqua</vt:lpstr>
      <vt:lpstr>#9Slide03 Montserrat SemiBold</vt:lpstr>
      <vt:lpstr>Arial</vt:lpstr>
      <vt:lpstr>#9Slide03 Open Sans Bold</vt:lpstr>
      <vt:lpstr>#9Slide05 Pattaya</vt:lpstr>
      <vt:lpstr>Bebas Neue</vt:lpstr>
      <vt:lpstr>Fredoka One</vt:lpstr>
      <vt:lpstr>Calibri Light</vt:lpstr>
      <vt:lpstr>Playfair Display</vt:lpstr>
      <vt:lpstr>Bookman Old Style</vt:lpstr>
      <vt:lpstr>#9Slide03 Arima Madurai Black</vt:lpstr>
      <vt:lpstr>Roboto</vt:lpstr>
      <vt:lpstr>Calibri</vt:lpstr>
      <vt:lpstr>Sitka Heading</vt:lpstr>
      <vt:lpstr>Algerian</vt:lpstr>
      <vt:lpstr>Roboto Condensed Light</vt:lpstr>
      <vt:lpstr>Playfair Display SemiBold</vt:lpstr>
      <vt:lpstr>SimSun</vt:lpstr>
      <vt:lpstr>Times New Roman</vt:lpstr>
      <vt:lpstr>Livvic</vt:lpstr>
      <vt:lpstr>Raleway</vt:lpstr>
      <vt:lpstr>Century Schoolbook</vt:lpstr>
      <vt:lpstr>Vibur</vt:lpstr>
      <vt:lpstr>Garamond</vt:lpstr>
      <vt:lpstr>Office Theme</vt:lpstr>
      <vt:lpstr>1_Office 主题</vt:lpstr>
      <vt:lpstr>Organic</vt:lpstr>
      <vt:lpstr>Jewelry Brand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NHIỆM VỤ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Watercolor Tapes Scrapbook for College</dc:title>
  <dc:creator>ADMIN</dc:creator>
  <cp:lastModifiedBy>Admin</cp:lastModifiedBy>
  <cp:revision>144</cp:revision>
  <dcterms:modified xsi:type="dcterms:W3CDTF">2023-11-12T09:54:21Z</dcterms:modified>
</cp:coreProperties>
</file>