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4" r:id="rId2"/>
    <p:sldMasterId id="2147483696" r:id="rId3"/>
    <p:sldMasterId id="2147483708" r:id="rId4"/>
  </p:sldMasterIdLst>
  <p:notesMasterIdLst>
    <p:notesMasterId r:id="rId31"/>
  </p:notesMasterIdLst>
  <p:sldIdLst>
    <p:sldId id="263" r:id="rId5"/>
    <p:sldId id="256" r:id="rId6"/>
    <p:sldId id="257" r:id="rId7"/>
    <p:sldId id="262" r:id="rId8"/>
    <p:sldId id="261" r:id="rId9"/>
    <p:sldId id="260" r:id="rId10"/>
    <p:sldId id="264" r:id="rId11"/>
    <p:sldId id="266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5" r:id="rId25"/>
    <p:sldId id="286" r:id="rId26"/>
    <p:sldId id="287" r:id="rId27"/>
    <p:sldId id="288" r:id="rId28"/>
    <p:sldId id="289" r:id="rId29"/>
    <p:sldId id="290" r:id="rId30"/>
  </p:sldIdLst>
  <p:sldSz cx="9144000" cy="6858000" type="screen4x3"/>
  <p:notesSz cx="6858000" cy="9144000"/>
  <p:custDataLst>
    <p:tags r:id="rId3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gs" Target="tags/tag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FF84D3-A829-4E66-9BA3-35DAB1CBAF25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7310B1-C550-4284-84F1-4DC9798D6D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8311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Google Shape;41;p1:notes"/>
          <p:cNvSpPr>
            <a:spLocks noGrp="1" noRot="1" noChangeAspect="1" noTextEdit="1"/>
          </p:cNvSpPr>
          <p:nvPr>
            <p:ph type="sldImg" idx="2"/>
          </p:nvPr>
        </p:nvSpPr>
        <p:spPr>
          <a:custGeom>
            <a:avLst/>
            <a:gdLst>
              <a:gd name="T0" fmla="*/ 0 w 120000"/>
              <a:gd name="T1" fmla="*/ 0 h 120000"/>
              <a:gd name="T2" fmla="*/ 6096000 w 120000"/>
              <a:gd name="T3" fmla="*/ 0 h 120000"/>
              <a:gd name="T4" fmla="*/ 6096000 w 120000"/>
              <a:gd name="T5" fmla="*/ 3429000 h 120000"/>
              <a:gd name="T6" fmla="*/ 0 w 120000"/>
              <a:gd name="T7" fmla="*/ 3429000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cap="flat">
            <a:round/>
            <a:headEnd type="none" w="sm" len="sm"/>
            <a:tailEnd type="none" w="sm" len="sm"/>
          </a:ln>
        </p:spPr>
      </p:sp>
      <p:sp>
        <p:nvSpPr>
          <p:cNvPr id="18435" name="Google Shape;42;p1:notes"/>
          <p:cNvSpPr>
            <a:spLocks noGrp="1"/>
          </p:cNvSpPr>
          <p:nvPr>
            <p:ph type="body" idx="1"/>
          </p:nvPr>
        </p:nvSpPr>
        <p:spPr>
          <a:noFill/>
        </p:spPr>
        <p:txBody>
          <a:bodyPr lIns="91425" tIns="91425" rIns="91425" bIns="91425"/>
          <a:lstStyle/>
          <a:p>
            <a:pPr eaLnBrk="1" hangingPunct="1">
              <a:spcBef>
                <a:spcPct val="0"/>
              </a:spcBef>
              <a:buSzPts val="1100"/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0838461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Google Shape;41;p1:notes"/>
          <p:cNvSpPr>
            <a:spLocks noGrp="1" noRot="1" noChangeAspect="1" noTextEdit="1"/>
          </p:cNvSpPr>
          <p:nvPr>
            <p:ph type="sldImg" idx="2"/>
          </p:nvPr>
        </p:nvSpPr>
        <p:spPr>
          <a:custGeom>
            <a:avLst/>
            <a:gdLst>
              <a:gd name="T0" fmla="*/ 0 w 120000"/>
              <a:gd name="T1" fmla="*/ 0 h 120000"/>
              <a:gd name="T2" fmla="*/ 6096000 w 120000"/>
              <a:gd name="T3" fmla="*/ 0 h 120000"/>
              <a:gd name="T4" fmla="*/ 6096000 w 120000"/>
              <a:gd name="T5" fmla="*/ 3429000 h 120000"/>
              <a:gd name="T6" fmla="*/ 0 w 120000"/>
              <a:gd name="T7" fmla="*/ 3429000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cap="flat">
            <a:round/>
            <a:headEnd type="none" w="sm" len="sm"/>
            <a:tailEnd type="none" w="sm" len="sm"/>
          </a:ln>
        </p:spPr>
      </p:sp>
      <p:sp>
        <p:nvSpPr>
          <p:cNvPr id="18435" name="Google Shape;42;p1:notes"/>
          <p:cNvSpPr>
            <a:spLocks noGrp="1"/>
          </p:cNvSpPr>
          <p:nvPr>
            <p:ph type="body" idx="1"/>
          </p:nvPr>
        </p:nvSpPr>
        <p:spPr>
          <a:noFill/>
        </p:spPr>
        <p:txBody>
          <a:bodyPr lIns="91425" tIns="91425" rIns="91425" bIns="91425"/>
          <a:lstStyle/>
          <a:p>
            <a:pPr eaLnBrk="1" hangingPunct="1">
              <a:spcBef>
                <a:spcPct val="0"/>
              </a:spcBef>
              <a:buSzPts val="1100"/>
            </a:pPr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6015209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备注占位符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34820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06767CC-BCD1-43C0-9B56-E60E6C3B4948}" type="slidenum">
              <a:rPr lang="zh-CN" altLang="en-US" smtClean="0">
                <a:latin typeface="Calibri" panose="020F0502020204030204" pitchFamily="34" charset="0"/>
              </a:rPr>
              <a:pPr>
                <a:spcBef>
                  <a:spcPct val="0"/>
                </a:spcBef>
              </a:pPr>
              <a:t>26</a:t>
            </a:fld>
            <a:endParaRPr lang="zh-CN" altLang="en-US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88453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3514A-4128-4BA6-9904-602923891FA1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96AB4-F776-4346-9DBA-6BB7CBA572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2659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3514A-4128-4BA6-9904-602923891FA1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96AB4-F776-4346-9DBA-6BB7CBA572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834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3514A-4128-4BA6-9904-602923891FA1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96AB4-F776-4346-9DBA-6BB7CBA572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9854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3514A-4128-4BA6-9904-602923891FA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96AB4-F776-4346-9DBA-6BB7CBA5724F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27490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3514A-4128-4BA6-9904-602923891FA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96AB4-F776-4346-9DBA-6BB7CBA5724F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398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3514A-4128-4BA6-9904-602923891FA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96AB4-F776-4346-9DBA-6BB7CBA5724F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20492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3514A-4128-4BA6-9904-602923891FA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96AB4-F776-4346-9DBA-6BB7CBA5724F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60466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3514A-4128-4BA6-9904-602923891FA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96AB4-F776-4346-9DBA-6BB7CBA5724F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71936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3514A-4128-4BA6-9904-602923891FA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96AB4-F776-4346-9DBA-6BB7CBA5724F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62857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3514A-4128-4BA6-9904-602923891FA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96AB4-F776-4346-9DBA-6BB7CBA5724F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87569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3514A-4128-4BA6-9904-602923891FA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96AB4-F776-4346-9DBA-6BB7CBA5724F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9995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3514A-4128-4BA6-9904-602923891FA1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96AB4-F776-4346-9DBA-6BB7CBA572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5788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3514A-4128-4BA6-9904-602923891FA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96AB4-F776-4346-9DBA-6BB7CBA5724F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2600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3514A-4128-4BA6-9904-602923891FA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96AB4-F776-4346-9DBA-6BB7CBA5724F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74079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3514A-4128-4BA6-9904-602923891FA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96AB4-F776-4346-9DBA-6BB7CBA5724F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25611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p4"/>
          <p:cNvGrpSpPr/>
          <p:nvPr/>
        </p:nvGrpSpPr>
        <p:grpSpPr>
          <a:xfrm>
            <a:off x="-242443" y="417802"/>
            <a:ext cx="9544819" cy="1166151"/>
            <a:chOff x="-242443" y="237150"/>
            <a:chExt cx="9544819" cy="874613"/>
          </a:xfrm>
        </p:grpSpPr>
        <p:sp>
          <p:nvSpPr>
            <p:cNvPr id="21" name="Google Shape;21;p4"/>
            <p:cNvSpPr/>
            <p:nvPr/>
          </p:nvSpPr>
          <p:spPr>
            <a:xfrm>
              <a:off x="7625675" y="408622"/>
              <a:ext cx="808827" cy="645494"/>
            </a:xfrm>
            <a:custGeom>
              <a:avLst/>
              <a:gdLst/>
              <a:ahLst/>
              <a:cxnLst/>
              <a:rect l="l" t="t" r="r" b="b"/>
              <a:pathLst>
                <a:path w="61461" h="49059" extrusionOk="0">
                  <a:moveTo>
                    <a:pt x="23010" y="0"/>
                  </a:moveTo>
                  <a:cubicBezTo>
                    <a:pt x="16201" y="0"/>
                    <a:pt x="10669" y="5502"/>
                    <a:pt x="10669" y="12311"/>
                  </a:cubicBezTo>
                  <a:cubicBezTo>
                    <a:pt x="10669" y="13374"/>
                    <a:pt x="10821" y="14408"/>
                    <a:pt x="11065" y="15381"/>
                  </a:cubicBezTo>
                  <a:lnTo>
                    <a:pt x="10669" y="15381"/>
                  </a:lnTo>
                  <a:cubicBezTo>
                    <a:pt x="4773" y="15381"/>
                    <a:pt x="1" y="20153"/>
                    <a:pt x="1" y="26049"/>
                  </a:cubicBezTo>
                  <a:cubicBezTo>
                    <a:pt x="1" y="31399"/>
                    <a:pt x="3922" y="35837"/>
                    <a:pt x="9058" y="36627"/>
                  </a:cubicBezTo>
                  <a:cubicBezTo>
                    <a:pt x="9058" y="36657"/>
                    <a:pt x="9058" y="36718"/>
                    <a:pt x="9058" y="36749"/>
                  </a:cubicBezTo>
                  <a:cubicBezTo>
                    <a:pt x="9058" y="43557"/>
                    <a:pt x="14560" y="49059"/>
                    <a:pt x="21369" y="49059"/>
                  </a:cubicBezTo>
                  <a:cubicBezTo>
                    <a:pt x="25503" y="49059"/>
                    <a:pt x="29150" y="47022"/>
                    <a:pt x="31399" y="43892"/>
                  </a:cubicBezTo>
                  <a:cubicBezTo>
                    <a:pt x="33101" y="46080"/>
                    <a:pt x="35776" y="47478"/>
                    <a:pt x="38755" y="47478"/>
                  </a:cubicBezTo>
                  <a:cubicBezTo>
                    <a:pt x="43740" y="47478"/>
                    <a:pt x="47813" y="43588"/>
                    <a:pt x="48117" y="38694"/>
                  </a:cubicBezTo>
                  <a:cubicBezTo>
                    <a:pt x="49302" y="39271"/>
                    <a:pt x="50670" y="39575"/>
                    <a:pt x="52099" y="39575"/>
                  </a:cubicBezTo>
                  <a:cubicBezTo>
                    <a:pt x="57266" y="39575"/>
                    <a:pt x="61461" y="35381"/>
                    <a:pt x="61461" y="30214"/>
                  </a:cubicBezTo>
                  <a:cubicBezTo>
                    <a:pt x="61461" y="25593"/>
                    <a:pt x="58087" y="21733"/>
                    <a:pt x="53649" y="21004"/>
                  </a:cubicBezTo>
                  <a:cubicBezTo>
                    <a:pt x="53892" y="20031"/>
                    <a:pt x="54044" y="18967"/>
                    <a:pt x="54044" y="17903"/>
                  </a:cubicBezTo>
                  <a:cubicBezTo>
                    <a:pt x="54044" y="11125"/>
                    <a:pt x="48542" y="5593"/>
                    <a:pt x="41734" y="5593"/>
                  </a:cubicBezTo>
                  <a:cubicBezTo>
                    <a:pt x="39029" y="5593"/>
                    <a:pt x="36536" y="6475"/>
                    <a:pt x="34500" y="7934"/>
                  </a:cubicBezTo>
                  <a:cubicBezTo>
                    <a:pt x="32737" y="3283"/>
                    <a:pt x="28269" y="0"/>
                    <a:pt x="230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 panose="020B0604020202020204"/>
                <a:buNone/>
                <a:defRPr/>
              </a:pPr>
              <a:endParaRPr sz="1400" kern="0">
                <a:solidFill>
                  <a:srgbClr val="000000"/>
                </a:solidFill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" name="Google Shape;22;p4"/>
            <p:cNvSpPr/>
            <p:nvPr/>
          </p:nvSpPr>
          <p:spPr>
            <a:xfrm>
              <a:off x="855672" y="238550"/>
              <a:ext cx="599324" cy="348163"/>
            </a:xfrm>
            <a:custGeom>
              <a:avLst/>
              <a:gdLst/>
              <a:ahLst/>
              <a:cxnLst/>
              <a:rect l="l" t="t" r="r" b="b"/>
              <a:pathLst>
                <a:path w="61218" h="35554" extrusionOk="0">
                  <a:moveTo>
                    <a:pt x="19770" y="1"/>
                  </a:moveTo>
                  <a:cubicBezTo>
                    <a:pt x="19565" y="1"/>
                    <a:pt x="19358" y="8"/>
                    <a:pt x="19150" y="22"/>
                  </a:cubicBezTo>
                  <a:cubicBezTo>
                    <a:pt x="14256" y="386"/>
                    <a:pt x="10578" y="4642"/>
                    <a:pt x="10913" y="9535"/>
                  </a:cubicBezTo>
                  <a:cubicBezTo>
                    <a:pt x="10913" y="9657"/>
                    <a:pt x="10943" y="9748"/>
                    <a:pt x="10943" y="9839"/>
                  </a:cubicBezTo>
                  <a:cubicBezTo>
                    <a:pt x="10424" y="9736"/>
                    <a:pt x="9904" y="9688"/>
                    <a:pt x="9366" y="9688"/>
                  </a:cubicBezTo>
                  <a:cubicBezTo>
                    <a:pt x="9116" y="9688"/>
                    <a:pt x="8862" y="9699"/>
                    <a:pt x="8602" y="9718"/>
                  </a:cubicBezTo>
                  <a:cubicBezTo>
                    <a:pt x="3709" y="10052"/>
                    <a:pt x="0" y="14308"/>
                    <a:pt x="365" y="19201"/>
                  </a:cubicBezTo>
                  <a:cubicBezTo>
                    <a:pt x="685" y="23917"/>
                    <a:pt x="4602" y="27490"/>
                    <a:pt x="9258" y="27490"/>
                  </a:cubicBezTo>
                  <a:cubicBezTo>
                    <a:pt x="9464" y="27490"/>
                    <a:pt x="9671" y="27483"/>
                    <a:pt x="9879" y="27469"/>
                  </a:cubicBezTo>
                  <a:cubicBezTo>
                    <a:pt x="10335" y="27438"/>
                    <a:pt x="10791" y="27378"/>
                    <a:pt x="11217" y="27256"/>
                  </a:cubicBezTo>
                  <a:cubicBezTo>
                    <a:pt x="12486" y="32103"/>
                    <a:pt x="16878" y="35554"/>
                    <a:pt x="21974" y="35554"/>
                  </a:cubicBezTo>
                  <a:cubicBezTo>
                    <a:pt x="22246" y="35554"/>
                    <a:pt x="22521" y="35544"/>
                    <a:pt x="22797" y="35524"/>
                  </a:cubicBezTo>
                  <a:cubicBezTo>
                    <a:pt x="26870" y="35250"/>
                    <a:pt x="30275" y="32818"/>
                    <a:pt x="31977" y="29445"/>
                  </a:cubicBezTo>
                  <a:cubicBezTo>
                    <a:pt x="33299" y="32348"/>
                    <a:pt x="36226" y="34328"/>
                    <a:pt x="39549" y="34328"/>
                  </a:cubicBezTo>
                  <a:cubicBezTo>
                    <a:pt x="39739" y="34328"/>
                    <a:pt x="39930" y="34321"/>
                    <a:pt x="40123" y="34308"/>
                  </a:cubicBezTo>
                  <a:cubicBezTo>
                    <a:pt x="43010" y="34095"/>
                    <a:pt x="45412" y="32454"/>
                    <a:pt x="46749" y="30113"/>
                  </a:cubicBezTo>
                  <a:cubicBezTo>
                    <a:pt x="48147" y="31001"/>
                    <a:pt x="49831" y="31507"/>
                    <a:pt x="51589" y="31507"/>
                  </a:cubicBezTo>
                  <a:cubicBezTo>
                    <a:pt x="51819" y="31507"/>
                    <a:pt x="52049" y="31499"/>
                    <a:pt x="52281" y="31481"/>
                  </a:cubicBezTo>
                  <a:cubicBezTo>
                    <a:pt x="57388" y="31116"/>
                    <a:pt x="61217" y="26709"/>
                    <a:pt x="60853" y="21633"/>
                  </a:cubicBezTo>
                  <a:cubicBezTo>
                    <a:pt x="60518" y="17013"/>
                    <a:pt x="56810" y="13426"/>
                    <a:pt x="52311" y="13092"/>
                  </a:cubicBezTo>
                  <a:cubicBezTo>
                    <a:pt x="52342" y="12666"/>
                    <a:pt x="52372" y="12241"/>
                    <a:pt x="52342" y="11815"/>
                  </a:cubicBezTo>
                  <a:cubicBezTo>
                    <a:pt x="52021" y="7445"/>
                    <a:pt x="48378" y="4137"/>
                    <a:pt x="44062" y="4137"/>
                  </a:cubicBezTo>
                  <a:cubicBezTo>
                    <a:pt x="43875" y="4137"/>
                    <a:pt x="43686" y="4143"/>
                    <a:pt x="43497" y="4155"/>
                  </a:cubicBezTo>
                  <a:cubicBezTo>
                    <a:pt x="41916" y="4277"/>
                    <a:pt x="40457" y="4855"/>
                    <a:pt x="39241" y="5736"/>
                  </a:cubicBezTo>
                  <a:cubicBezTo>
                    <a:pt x="37384" y="4316"/>
                    <a:pt x="35062" y="3485"/>
                    <a:pt x="32581" y="3485"/>
                  </a:cubicBezTo>
                  <a:cubicBezTo>
                    <a:pt x="32300" y="3485"/>
                    <a:pt x="32018" y="3496"/>
                    <a:pt x="31734" y="3517"/>
                  </a:cubicBezTo>
                  <a:cubicBezTo>
                    <a:pt x="30244" y="3608"/>
                    <a:pt x="28846" y="4003"/>
                    <a:pt x="27600" y="4611"/>
                  </a:cubicBezTo>
                  <a:cubicBezTo>
                    <a:pt x="26082" y="1834"/>
                    <a:pt x="23108" y="1"/>
                    <a:pt x="197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 panose="020B0604020202020204"/>
                <a:buNone/>
                <a:defRPr/>
              </a:pPr>
              <a:endParaRPr sz="1400" kern="0">
                <a:solidFill>
                  <a:srgbClr val="000000"/>
                </a:solidFill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3" name="Google Shape;23;p4"/>
            <p:cNvSpPr/>
            <p:nvPr/>
          </p:nvSpPr>
          <p:spPr>
            <a:xfrm>
              <a:off x="8585054" y="237150"/>
              <a:ext cx="717322" cy="416604"/>
            </a:xfrm>
            <a:custGeom>
              <a:avLst/>
              <a:gdLst/>
              <a:ahLst/>
              <a:cxnLst/>
              <a:rect l="l" t="t" r="r" b="b"/>
              <a:pathLst>
                <a:path w="61218" h="35554" extrusionOk="0">
                  <a:moveTo>
                    <a:pt x="19770" y="1"/>
                  </a:moveTo>
                  <a:cubicBezTo>
                    <a:pt x="19565" y="1"/>
                    <a:pt x="19358" y="8"/>
                    <a:pt x="19150" y="22"/>
                  </a:cubicBezTo>
                  <a:cubicBezTo>
                    <a:pt x="14256" y="386"/>
                    <a:pt x="10578" y="4642"/>
                    <a:pt x="10913" y="9535"/>
                  </a:cubicBezTo>
                  <a:cubicBezTo>
                    <a:pt x="10913" y="9657"/>
                    <a:pt x="10943" y="9748"/>
                    <a:pt x="10943" y="9839"/>
                  </a:cubicBezTo>
                  <a:cubicBezTo>
                    <a:pt x="10424" y="9736"/>
                    <a:pt x="9904" y="9688"/>
                    <a:pt x="9366" y="9688"/>
                  </a:cubicBezTo>
                  <a:cubicBezTo>
                    <a:pt x="9116" y="9688"/>
                    <a:pt x="8862" y="9699"/>
                    <a:pt x="8602" y="9718"/>
                  </a:cubicBezTo>
                  <a:cubicBezTo>
                    <a:pt x="3709" y="10052"/>
                    <a:pt x="0" y="14308"/>
                    <a:pt x="365" y="19201"/>
                  </a:cubicBezTo>
                  <a:cubicBezTo>
                    <a:pt x="685" y="23917"/>
                    <a:pt x="4602" y="27490"/>
                    <a:pt x="9258" y="27490"/>
                  </a:cubicBezTo>
                  <a:cubicBezTo>
                    <a:pt x="9464" y="27490"/>
                    <a:pt x="9671" y="27483"/>
                    <a:pt x="9879" y="27469"/>
                  </a:cubicBezTo>
                  <a:cubicBezTo>
                    <a:pt x="10335" y="27438"/>
                    <a:pt x="10791" y="27378"/>
                    <a:pt x="11217" y="27256"/>
                  </a:cubicBezTo>
                  <a:cubicBezTo>
                    <a:pt x="12486" y="32103"/>
                    <a:pt x="16878" y="35554"/>
                    <a:pt x="21974" y="35554"/>
                  </a:cubicBezTo>
                  <a:cubicBezTo>
                    <a:pt x="22246" y="35554"/>
                    <a:pt x="22521" y="35544"/>
                    <a:pt x="22797" y="35524"/>
                  </a:cubicBezTo>
                  <a:cubicBezTo>
                    <a:pt x="26870" y="35250"/>
                    <a:pt x="30275" y="32818"/>
                    <a:pt x="31977" y="29445"/>
                  </a:cubicBezTo>
                  <a:cubicBezTo>
                    <a:pt x="33299" y="32348"/>
                    <a:pt x="36226" y="34328"/>
                    <a:pt x="39549" y="34328"/>
                  </a:cubicBezTo>
                  <a:cubicBezTo>
                    <a:pt x="39739" y="34328"/>
                    <a:pt x="39930" y="34321"/>
                    <a:pt x="40123" y="34308"/>
                  </a:cubicBezTo>
                  <a:cubicBezTo>
                    <a:pt x="43010" y="34095"/>
                    <a:pt x="45412" y="32454"/>
                    <a:pt x="46749" y="30113"/>
                  </a:cubicBezTo>
                  <a:cubicBezTo>
                    <a:pt x="48147" y="31001"/>
                    <a:pt x="49831" y="31507"/>
                    <a:pt x="51589" y="31507"/>
                  </a:cubicBezTo>
                  <a:cubicBezTo>
                    <a:pt x="51819" y="31507"/>
                    <a:pt x="52049" y="31499"/>
                    <a:pt x="52281" y="31481"/>
                  </a:cubicBezTo>
                  <a:cubicBezTo>
                    <a:pt x="57388" y="31116"/>
                    <a:pt x="61217" y="26709"/>
                    <a:pt x="60853" y="21633"/>
                  </a:cubicBezTo>
                  <a:cubicBezTo>
                    <a:pt x="60518" y="17013"/>
                    <a:pt x="56810" y="13426"/>
                    <a:pt x="52311" y="13092"/>
                  </a:cubicBezTo>
                  <a:cubicBezTo>
                    <a:pt x="52342" y="12666"/>
                    <a:pt x="52372" y="12241"/>
                    <a:pt x="52342" y="11815"/>
                  </a:cubicBezTo>
                  <a:cubicBezTo>
                    <a:pt x="52021" y="7445"/>
                    <a:pt x="48378" y="4137"/>
                    <a:pt x="44062" y="4137"/>
                  </a:cubicBezTo>
                  <a:cubicBezTo>
                    <a:pt x="43875" y="4137"/>
                    <a:pt x="43686" y="4143"/>
                    <a:pt x="43497" y="4155"/>
                  </a:cubicBezTo>
                  <a:cubicBezTo>
                    <a:pt x="41916" y="4277"/>
                    <a:pt x="40457" y="4855"/>
                    <a:pt x="39241" y="5736"/>
                  </a:cubicBezTo>
                  <a:cubicBezTo>
                    <a:pt x="37384" y="4316"/>
                    <a:pt x="35062" y="3485"/>
                    <a:pt x="32581" y="3485"/>
                  </a:cubicBezTo>
                  <a:cubicBezTo>
                    <a:pt x="32300" y="3485"/>
                    <a:pt x="32018" y="3496"/>
                    <a:pt x="31734" y="3517"/>
                  </a:cubicBezTo>
                  <a:cubicBezTo>
                    <a:pt x="30244" y="3608"/>
                    <a:pt x="28846" y="4003"/>
                    <a:pt x="27600" y="4611"/>
                  </a:cubicBezTo>
                  <a:cubicBezTo>
                    <a:pt x="26082" y="1834"/>
                    <a:pt x="23108" y="1"/>
                    <a:pt x="197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 panose="020B0604020202020204"/>
                <a:buNone/>
                <a:defRPr/>
              </a:pPr>
              <a:endParaRPr sz="1400" kern="0">
                <a:solidFill>
                  <a:srgbClr val="000000"/>
                </a:solidFill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4" name="Google Shape;24;p4"/>
            <p:cNvSpPr/>
            <p:nvPr/>
          </p:nvSpPr>
          <p:spPr>
            <a:xfrm>
              <a:off x="-242443" y="427082"/>
              <a:ext cx="1178906" cy="684681"/>
            </a:xfrm>
            <a:custGeom>
              <a:avLst/>
              <a:gdLst/>
              <a:ahLst/>
              <a:cxnLst/>
              <a:rect l="l" t="t" r="r" b="b"/>
              <a:pathLst>
                <a:path w="61218" h="35554" extrusionOk="0">
                  <a:moveTo>
                    <a:pt x="19770" y="1"/>
                  </a:moveTo>
                  <a:cubicBezTo>
                    <a:pt x="19565" y="1"/>
                    <a:pt x="19358" y="8"/>
                    <a:pt x="19150" y="22"/>
                  </a:cubicBezTo>
                  <a:cubicBezTo>
                    <a:pt x="14256" y="386"/>
                    <a:pt x="10578" y="4642"/>
                    <a:pt x="10913" y="9535"/>
                  </a:cubicBezTo>
                  <a:cubicBezTo>
                    <a:pt x="10913" y="9657"/>
                    <a:pt x="10943" y="9748"/>
                    <a:pt x="10943" y="9839"/>
                  </a:cubicBezTo>
                  <a:cubicBezTo>
                    <a:pt x="10424" y="9736"/>
                    <a:pt x="9904" y="9688"/>
                    <a:pt x="9366" y="9688"/>
                  </a:cubicBezTo>
                  <a:cubicBezTo>
                    <a:pt x="9116" y="9688"/>
                    <a:pt x="8862" y="9699"/>
                    <a:pt x="8602" y="9718"/>
                  </a:cubicBezTo>
                  <a:cubicBezTo>
                    <a:pt x="3709" y="10052"/>
                    <a:pt x="0" y="14308"/>
                    <a:pt x="365" y="19201"/>
                  </a:cubicBezTo>
                  <a:cubicBezTo>
                    <a:pt x="685" y="23917"/>
                    <a:pt x="4602" y="27490"/>
                    <a:pt x="9258" y="27490"/>
                  </a:cubicBezTo>
                  <a:cubicBezTo>
                    <a:pt x="9464" y="27490"/>
                    <a:pt x="9671" y="27483"/>
                    <a:pt x="9879" y="27469"/>
                  </a:cubicBezTo>
                  <a:cubicBezTo>
                    <a:pt x="10335" y="27438"/>
                    <a:pt x="10791" y="27378"/>
                    <a:pt x="11217" y="27256"/>
                  </a:cubicBezTo>
                  <a:cubicBezTo>
                    <a:pt x="12486" y="32103"/>
                    <a:pt x="16878" y="35554"/>
                    <a:pt x="21974" y="35554"/>
                  </a:cubicBezTo>
                  <a:cubicBezTo>
                    <a:pt x="22246" y="35554"/>
                    <a:pt x="22521" y="35544"/>
                    <a:pt x="22797" y="35524"/>
                  </a:cubicBezTo>
                  <a:cubicBezTo>
                    <a:pt x="26870" y="35250"/>
                    <a:pt x="30275" y="32818"/>
                    <a:pt x="31977" y="29445"/>
                  </a:cubicBezTo>
                  <a:cubicBezTo>
                    <a:pt x="33299" y="32348"/>
                    <a:pt x="36226" y="34328"/>
                    <a:pt x="39549" y="34328"/>
                  </a:cubicBezTo>
                  <a:cubicBezTo>
                    <a:pt x="39739" y="34328"/>
                    <a:pt x="39930" y="34321"/>
                    <a:pt x="40123" y="34308"/>
                  </a:cubicBezTo>
                  <a:cubicBezTo>
                    <a:pt x="43010" y="34095"/>
                    <a:pt x="45412" y="32454"/>
                    <a:pt x="46749" y="30113"/>
                  </a:cubicBezTo>
                  <a:cubicBezTo>
                    <a:pt x="48147" y="31001"/>
                    <a:pt x="49831" y="31507"/>
                    <a:pt x="51589" y="31507"/>
                  </a:cubicBezTo>
                  <a:cubicBezTo>
                    <a:pt x="51819" y="31507"/>
                    <a:pt x="52049" y="31499"/>
                    <a:pt x="52281" y="31481"/>
                  </a:cubicBezTo>
                  <a:cubicBezTo>
                    <a:pt x="57388" y="31116"/>
                    <a:pt x="61217" y="26709"/>
                    <a:pt x="60853" y="21633"/>
                  </a:cubicBezTo>
                  <a:cubicBezTo>
                    <a:pt x="60518" y="17013"/>
                    <a:pt x="56810" y="13426"/>
                    <a:pt x="52311" y="13092"/>
                  </a:cubicBezTo>
                  <a:cubicBezTo>
                    <a:pt x="52342" y="12666"/>
                    <a:pt x="52372" y="12241"/>
                    <a:pt x="52342" y="11815"/>
                  </a:cubicBezTo>
                  <a:cubicBezTo>
                    <a:pt x="52021" y="7445"/>
                    <a:pt x="48378" y="4137"/>
                    <a:pt x="44062" y="4137"/>
                  </a:cubicBezTo>
                  <a:cubicBezTo>
                    <a:pt x="43875" y="4137"/>
                    <a:pt x="43686" y="4143"/>
                    <a:pt x="43497" y="4155"/>
                  </a:cubicBezTo>
                  <a:cubicBezTo>
                    <a:pt x="41916" y="4277"/>
                    <a:pt x="40457" y="4855"/>
                    <a:pt x="39241" y="5736"/>
                  </a:cubicBezTo>
                  <a:cubicBezTo>
                    <a:pt x="37384" y="4316"/>
                    <a:pt x="35062" y="3485"/>
                    <a:pt x="32581" y="3485"/>
                  </a:cubicBezTo>
                  <a:cubicBezTo>
                    <a:pt x="32300" y="3485"/>
                    <a:pt x="32018" y="3496"/>
                    <a:pt x="31734" y="3517"/>
                  </a:cubicBezTo>
                  <a:cubicBezTo>
                    <a:pt x="30244" y="3608"/>
                    <a:pt x="28846" y="4003"/>
                    <a:pt x="27600" y="4611"/>
                  </a:cubicBezTo>
                  <a:cubicBezTo>
                    <a:pt x="26082" y="1834"/>
                    <a:pt x="23108" y="1"/>
                    <a:pt x="1977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 panose="020B0604020202020204"/>
                <a:buNone/>
                <a:defRPr/>
              </a:pPr>
              <a:endParaRPr sz="1400" kern="0">
                <a:solidFill>
                  <a:srgbClr val="000000"/>
                </a:solidFill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613050" y="1765167"/>
            <a:ext cx="7929300" cy="383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rabicPeriod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200"/>
            </a:lvl9pPr>
          </a:lstStyle>
          <a:p>
            <a:endParaRPr/>
          </a:p>
        </p:txBody>
      </p:sp>
      <p:sp>
        <p:nvSpPr>
          <p:cNvPr id="26" name="Google Shape;26;p4"/>
          <p:cNvSpPr/>
          <p:nvPr/>
        </p:nvSpPr>
        <p:spPr>
          <a:xfrm>
            <a:off x="-1533" y="6081176"/>
            <a:ext cx="9150702" cy="776872"/>
          </a:xfrm>
          <a:custGeom>
            <a:avLst/>
            <a:gdLst/>
            <a:ahLst/>
            <a:cxnLst/>
            <a:rect l="l" t="t" r="r" b="b"/>
            <a:pathLst>
              <a:path w="285113" h="18633" extrusionOk="0">
                <a:moveTo>
                  <a:pt x="1" y="0"/>
                </a:moveTo>
                <a:lnTo>
                  <a:pt x="1" y="18633"/>
                </a:lnTo>
                <a:lnTo>
                  <a:pt x="285112" y="18633"/>
                </a:lnTo>
                <a:lnTo>
                  <a:pt x="285112" y="14104"/>
                </a:lnTo>
                <a:cubicBezTo>
                  <a:pt x="274261" y="13192"/>
                  <a:pt x="263380" y="12341"/>
                  <a:pt x="252467" y="11642"/>
                </a:cubicBezTo>
                <a:cubicBezTo>
                  <a:pt x="167876" y="5806"/>
                  <a:pt x="83923" y="5532"/>
                  <a:pt x="1" y="0"/>
                </a:cubicBezTo>
                <a:close/>
              </a:path>
            </a:pathLst>
          </a:custGeom>
          <a:solidFill>
            <a:srgbClr val="C2B9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 panose="020B0604020202020204"/>
              <a:buNone/>
              <a:defRPr/>
            </a:pPr>
            <a:endParaRPr sz="14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27" name="Google Shape;27;p4"/>
          <p:cNvGrpSpPr/>
          <p:nvPr/>
        </p:nvGrpSpPr>
        <p:grpSpPr>
          <a:xfrm>
            <a:off x="-1533" y="5896845"/>
            <a:ext cx="9150702" cy="961207"/>
            <a:chOff x="6554556" y="4623505"/>
            <a:chExt cx="7127825" cy="720905"/>
          </a:xfrm>
        </p:grpSpPr>
        <p:sp>
          <p:nvSpPr>
            <p:cNvPr id="28" name="Google Shape;28;p4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rgbClr val="B3AA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 panose="020B0604020202020204"/>
                <a:buNone/>
                <a:defRPr/>
              </a:pPr>
              <a:endParaRPr sz="1400" kern="0">
                <a:solidFill>
                  <a:srgbClr val="000000"/>
                </a:solidFill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9" name="Google Shape;29;p4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rgbClr val="C2B9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 panose="020B0604020202020204"/>
                <a:buNone/>
                <a:defRPr/>
              </a:pPr>
              <a:endParaRPr sz="1400" kern="0">
                <a:solidFill>
                  <a:srgbClr val="000000"/>
                </a:solidFill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30" name="Google Shape;30;p4"/>
          <p:cNvSpPr txBox="1">
            <a:spLocks noGrp="1"/>
          </p:cNvSpPr>
          <p:nvPr>
            <p:ph type="title"/>
          </p:nvPr>
        </p:nvSpPr>
        <p:spPr>
          <a:xfrm>
            <a:off x="720900" y="813012"/>
            <a:ext cx="7713600" cy="76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4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750325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1700426"/>
      </p:ext>
    </p:extLst>
  </p:cSld>
  <p:clrMapOvr>
    <a:masterClrMapping/>
  </p:clrMapOvr>
  <p:transition spd="slow" advClick="0" advTm="2000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3514A-4128-4BA6-9904-602923891FA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96AB4-F776-4346-9DBA-6BB7CBA5724F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274904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3514A-4128-4BA6-9904-602923891FA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96AB4-F776-4346-9DBA-6BB7CBA5724F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3981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3514A-4128-4BA6-9904-602923891FA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96AB4-F776-4346-9DBA-6BB7CBA5724F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204927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3514A-4128-4BA6-9904-602923891FA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96AB4-F776-4346-9DBA-6BB7CBA5724F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604665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3514A-4128-4BA6-9904-602923891FA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96AB4-F776-4346-9DBA-6BB7CBA5724F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71936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3514A-4128-4BA6-9904-602923891FA1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96AB4-F776-4346-9DBA-6BB7CBA572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57191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3514A-4128-4BA6-9904-602923891FA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96AB4-F776-4346-9DBA-6BB7CBA5724F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628572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3514A-4128-4BA6-9904-602923891FA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96AB4-F776-4346-9DBA-6BB7CBA5724F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875693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3514A-4128-4BA6-9904-602923891FA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96AB4-F776-4346-9DBA-6BB7CBA5724F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999566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3514A-4128-4BA6-9904-602923891FA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96AB4-F776-4346-9DBA-6BB7CBA5724F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26008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3514A-4128-4BA6-9904-602923891FA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96AB4-F776-4346-9DBA-6BB7CBA5724F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740796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3514A-4128-4BA6-9904-602923891FA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96AB4-F776-4346-9DBA-6BB7CBA5724F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25611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3514A-4128-4BA6-9904-602923891FA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96AB4-F776-4346-9DBA-6BB7CBA5724F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274904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3514A-4128-4BA6-9904-602923891FA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96AB4-F776-4346-9DBA-6BB7CBA5724F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3981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3514A-4128-4BA6-9904-602923891FA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96AB4-F776-4346-9DBA-6BB7CBA5724F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204927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3514A-4128-4BA6-9904-602923891FA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96AB4-F776-4346-9DBA-6BB7CBA5724F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60466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3514A-4128-4BA6-9904-602923891FA1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96AB4-F776-4346-9DBA-6BB7CBA572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85452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3514A-4128-4BA6-9904-602923891FA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96AB4-F776-4346-9DBA-6BB7CBA5724F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719367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3514A-4128-4BA6-9904-602923891FA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96AB4-F776-4346-9DBA-6BB7CBA5724F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628572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3514A-4128-4BA6-9904-602923891FA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96AB4-F776-4346-9DBA-6BB7CBA5724F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875693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3514A-4128-4BA6-9904-602923891FA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96AB4-F776-4346-9DBA-6BB7CBA5724F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999566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3514A-4128-4BA6-9904-602923891FA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96AB4-F776-4346-9DBA-6BB7CBA5724F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26008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3514A-4128-4BA6-9904-602923891FA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96AB4-F776-4346-9DBA-6BB7CBA5724F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740796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3514A-4128-4BA6-9904-602923891FA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96AB4-F776-4346-9DBA-6BB7CBA5724F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2561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3514A-4128-4BA6-9904-602923891FA1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96AB4-F776-4346-9DBA-6BB7CBA572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4607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3514A-4128-4BA6-9904-602923891FA1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96AB4-F776-4346-9DBA-6BB7CBA572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911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3514A-4128-4BA6-9904-602923891FA1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96AB4-F776-4346-9DBA-6BB7CBA572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9968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3514A-4128-4BA6-9904-602923891FA1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96AB4-F776-4346-9DBA-6BB7CBA572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5362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3514A-4128-4BA6-9904-602923891FA1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96AB4-F776-4346-9DBA-6BB7CBA572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0776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33514A-4128-4BA6-9904-602923891FA1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496AB4-F776-4346-9DBA-6BB7CBA572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661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33514A-4128-4BA6-9904-602923891FA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496AB4-F776-4346-9DBA-6BB7CBA5724F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2067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720" r:id="rId12"/>
    <p:sldLayoutId id="214748372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33514A-4128-4BA6-9904-602923891FA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496AB4-F776-4346-9DBA-6BB7CBA5724F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2067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33514A-4128-4BA6-9904-602923891FA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496AB4-F776-4346-9DBA-6BB7CBA5724F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2067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8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2.jp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microsoft.com/office/2007/relationships/hdphoto" Target="../media/hdphoto3.wdp"/><Relationship Id="rId3" Type="http://schemas.openxmlformats.org/officeDocument/2006/relationships/slide" Target="slide3.xml"/><Relationship Id="rId7" Type="http://schemas.openxmlformats.org/officeDocument/2006/relationships/image" Target="../media/image5.jpg"/><Relationship Id="rId12" Type="http://schemas.openxmlformats.org/officeDocument/2006/relationships/image" Target="../media/image7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slide" Target="slide4.xml"/><Relationship Id="rId11" Type="http://schemas.openxmlformats.org/officeDocument/2006/relationships/slide" Target="slide6.xml"/><Relationship Id="rId5" Type="http://schemas.microsoft.com/office/2007/relationships/hdphoto" Target="../media/hdphoto1.wdp"/><Relationship Id="rId10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openxmlformats.org/officeDocument/2006/relationships/image" Target="../media/image6.png"/><Relationship Id="rId14" Type="http://schemas.openxmlformats.org/officeDocument/2006/relationships/slide" Target="slide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47.jpg"/><Relationship Id="rId4" Type="http://schemas.openxmlformats.org/officeDocument/2006/relationships/image" Target="../media/image46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50.jpg"/><Relationship Id="rId4" Type="http://schemas.openxmlformats.org/officeDocument/2006/relationships/image" Target="../media/image49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2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slide" Target="slide2.xml"/><Relationship Id="rId5" Type="http://schemas.openxmlformats.org/officeDocument/2006/relationships/image" Target="../media/image8.jpg"/><Relationship Id="rId10" Type="http://schemas.openxmlformats.org/officeDocument/2006/relationships/image" Target="../media/image11.png"/><Relationship Id="rId4" Type="http://schemas.openxmlformats.org/officeDocument/2006/relationships/audio" Target="../media/audio1.wav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jpeg"/><Relationship Id="rId3" Type="http://schemas.microsoft.com/office/2007/relationships/media" Target="../media/media3.mp3"/><Relationship Id="rId7" Type="http://schemas.openxmlformats.org/officeDocument/2006/relationships/image" Target="../media/image12.jpg"/><Relationship Id="rId12" Type="http://schemas.openxmlformats.org/officeDocument/2006/relationships/slide" Target="slide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audio1.wav"/><Relationship Id="rId11" Type="http://schemas.microsoft.com/office/2007/relationships/hdphoto" Target="../media/hdphoto5.wdp"/><Relationship Id="rId5" Type="http://schemas.openxmlformats.org/officeDocument/2006/relationships/slideLayout" Target="../slideLayouts/slideLayout42.xml"/><Relationship Id="rId10" Type="http://schemas.openxmlformats.org/officeDocument/2006/relationships/image" Target="../media/image14.png"/><Relationship Id="rId4" Type="http://schemas.openxmlformats.org/officeDocument/2006/relationships/audio" Target="../media/media3.mp3"/><Relationship Id="rId9" Type="http://schemas.openxmlformats.org/officeDocument/2006/relationships/image" Target="../media/image13.png"/><Relationship Id="rId1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7.png"/><Relationship Id="rId3" Type="http://schemas.microsoft.com/office/2007/relationships/media" Target="../media/media3.mp3"/><Relationship Id="rId7" Type="http://schemas.openxmlformats.org/officeDocument/2006/relationships/image" Target="../media/image16.jpg"/><Relationship Id="rId12" Type="http://schemas.openxmlformats.org/officeDocument/2006/relationships/slide" Target="slide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audio1.wav"/><Relationship Id="rId11" Type="http://schemas.microsoft.com/office/2007/relationships/hdphoto" Target="../media/hdphoto5.wdp"/><Relationship Id="rId5" Type="http://schemas.openxmlformats.org/officeDocument/2006/relationships/slideLayout" Target="../slideLayouts/slideLayout31.xml"/><Relationship Id="rId15" Type="http://schemas.openxmlformats.org/officeDocument/2006/relationships/image" Target="../media/image11.png"/><Relationship Id="rId10" Type="http://schemas.openxmlformats.org/officeDocument/2006/relationships/image" Target="../media/image14.png"/><Relationship Id="rId4" Type="http://schemas.openxmlformats.org/officeDocument/2006/relationships/audio" Target="../media/media3.mp3"/><Relationship Id="rId9" Type="http://schemas.openxmlformats.org/officeDocument/2006/relationships/image" Target="../media/image13.png"/><Relationship Id="rId14" Type="http://schemas.microsoft.com/office/2007/relationships/hdphoto" Target="../media/hdphoto6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slideLayout" Target="../slideLayouts/slideLayout18.xml"/><Relationship Id="rId7" Type="http://schemas.openxmlformats.org/officeDocument/2006/relationships/slide" Target="slide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0.png"/><Relationship Id="rId5" Type="http://schemas.openxmlformats.org/officeDocument/2006/relationships/image" Target="../media/image18.jpg"/><Relationship Id="rId10" Type="http://schemas.openxmlformats.org/officeDocument/2006/relationships/image" Target="../media/image11.png"/><Relationship Id="rId4" Type="http://schemas.openxmlformats.org/officeDocument/2006/relationships/audio" Target="../media/audio1.wav"/><Relationship Id="rId9" Type="http://schemas.microsoft.com/office/2007/relationships/hdphoto" Target="../media/hdphoto7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971800" y="228600"/>
            <a:ext cx="3581400" cy="163121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000" b="1" dirty="0" smtClean="0">
                <a:latin typeface="Times New Roman" pitchFamily="18" charset="0"/>
                <a:cs typeface="Times New Roman" pitchFamily="18" charset="0"/>
              </a:rPr>
              <a:t>HỘP QUÀ BÍ ẨN</a:t>
            </a:r>
            <a:endParaRPr lang="en-US" sz="5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1676400" y="2209800"/>
            <a:ext cx="6477000" cy="36576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476500" y="2895600"/>
            <a:ext cx="48768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mỗi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hộp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quà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ẩn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chứa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một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sô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́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điểm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bí ẩn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Các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hãy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tra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̉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lời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đúng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các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hỏi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đê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̉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nhận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vê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̀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phần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quà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mình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nhe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́.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BuiPhanBeatInstrumental-V.A-284957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04800" y="0"/>
            <a:ext cx="3810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265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8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25758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Tải ngay bộ hình nền Powerpoint đẹp, chuyên nghiệp - QuanTriMang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00" y="0"/>
            <a:ext cx="9036650" cy="6858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20" y="1027821"/>
            <a:ext cx="1789298" cy="166589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1226" y="969218"/>
            <a:ext cx="888251" cy="111031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00" y="3478973"/>
            <a:ext cx="1940718" cy="2068985"/>
          </a:xfrm>
          <a:prstGeom prst="rect">
            <a:avLst/>
          </a:prstGeom>
        </p:spPr>
      </p:pic>
      <p:sp>
        <p:nvSpPr>
          <p:cNvPr id="15" name="Rounded Rectangle 14"/>
          <p:cNvSpPr/>
          <p:nvPr/>
        </p:nvSpPr>
        <p:spPr>
          <a:xfrm>
            <a:off x="685800" y="2614680"/>
            <a:ext cx="2378248" cy="73406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40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10800000" scaled="1"/>
            <a:tileRect/>
          </a:gradFill>
          <a:ln cap="rnd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Ý NGHĨA</a:t>
            </a:r>
          </a:p>
        </p:txBody>
      </p:sp>
      <p:sp>
        <p:nvSpPr>
          <p:cNvPr id="3" name="Rectangle 2"/>
          <p:cNvSpPr/>
          <p:nvPr/>
        </p:nvSpPr>
        <p:spPr>
          <a:xfrm>
            <a:off x="3077903" y="846138"/>
            <a:ext cx="5112568" cy="4799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US" sz="3200" b="1" dirty="0" err="1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Tôn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trọng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sự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thật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sẽ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góp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phần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bảo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vệ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cuộc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sống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bảo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vệ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những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giá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trị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đúng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đắn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tránh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nhầm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lẫn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oan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sai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;</a:t>
            </a:r>
            <a:r>
              <a:rPr lang="en-US" sz="3200" b="1" dirty="0" smtClean="0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giúp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 con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người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 tin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tưởng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gắn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kết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với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nhau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hơn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;</a:t>
            </a:r>
            <a:r>
              <a:rPr lang="en-US" sz="3200" b="1" dirty="0" smtClean="0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làm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cho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tâm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hồn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thanh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thản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cuộc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sống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trở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nên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tốt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đẹp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hơn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23567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ldLvl="0" animBg="1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6" y="0"/>
            <a:ext cx="9144000" cy="6858000"/>
          </a:xfrm>
        </p:spPr>
      </p:pic>
      <p:sp>
        <p:nvSpPr>
          <p:cNvPr id="2" name="Rectangle 1"/>
          <p:cNvSpPr/>
          <p:nvPr/>
        </p:nvSpPr>
        <p:spPr>
          <a:xfrm>
            <a:off x="1691933" y="2565018"/>
            <a:ext cx="5832648" cy="22453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buClr>
                <a:srgbClr val="000000"/>
              </a:buClr>
            </a:pPr>
            <a:r>
              <a:rPr lang="pt-BR" sz="2800" b="1" u="sng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</a:rPr>
              <a:t>II. KHÁM PHÁ:</a:t>
            </a:r>
            <a:endParaRPr lang="pt-BR" sz="2800" b="1" u="sng" dirty="0">
              <a:solidFill>
                <a:srgbClr val="FF0000"/>
              </a:solidFill>
              <a:latin typeface="Times New Roman" panose="02020603050405020304"/>
              <a:ea typeface="Times New Roman" panose="02020603050405020304"/>
            </a:endParaRPr>
          </a:p>
          <a:p>
            <a:pPr defTabSz="685800">
              <a:buClr>
                <a:srgbClr val="000000"/>
              </a:buClr>
            </a:pPr>
            <a:r>
              <a:rPr lang="pt-BR" sz="2800" b="1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</a:rPr>
              <a:t>1.Tôn trọng sự thật và biểu hiện của tôn trọng sự </a:t>
            </a:r>
            <a:r>
              <a:rPr lang="pt-BR" sz="2800" b="1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</a:rPr>
              <a:t>thật.</a:t>
            </a:r>
            <a:endParaRPr lang="pt-BR" sz="2800" b="1" dirty="0">
              <a:solidFill>
                <a:srgbClr val="FF0000"/>
              </a:solidFill>
              <a:latin typeface="Times New Roman" panose="02020603050405020304"/>
              <a:ea typeface="Times New Roman" panose="02020603050405020304"/>
            </a:endParaRPr>
          </a:p>
          <a:p>
            <a:pPr defTabSz="685800">
              <a:buClr>
                <a:srgbClr val="000000"/>
              </a:buClr>
            </a:pPr>
            <a:r>
              <a:rPr lang="en-US" sz="28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2.Ý </a:t>
            </a:r>
            <a:r>
              <a:rPr lang="en-US" sz="28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8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tôn</a:t>
            </a:r>
            <a:r>
              <a:rPr lang="en-US" sz="28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28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thật</a:t>
            </a:r>
            <a:r>
              <a:rPr lang="en-US" sz="2800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b="1" kern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685800">
              <a:buClr>
                <a:srgbClr val="000000"/>
              </a:buClr>
            </a:pPr>
            <a:r>
              <a:rPr lang="en-US" sz="28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Cách tôn trọng </a:t>
            </a:r>
            <a:r>
              <a:rPr lang="en-US" sz="28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thật</a:t>
            </a:r>
            <a:r>
              <a:rPr lang="en-US" sz="2800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800" b="1" kern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2586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6319" y="1120379"/>
            <a:ext cx="3787379" cy="4388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4931" name="Google Shape;125;p5"/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文本框 15"/>
          <p:cNvSpPr txBox="1">
            <a:spLocks noChangeArrowheads="1"/>
          </p:cNvSpPr>
          <p:nvPr/>
        </p:nvSpPr>
        <p:spPr bwMode="auto">
          <a:xfrm>
            <a:off x="4292204" y="3392091"/>
            <a:ext cx="4485084" cy="600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zh-CN" altLang="en-US" sz="3300" b="1">
              <a:solidFill>
                <a:srgbClr val="FF0000"/>
              </a:solidFill>
              <a:latin typeface="SVN-Wallington"/>
              <a:ea typeface="华康海报体W12"/>
              <a:cs typeface="Times New Roman" panose="02020603050405020304" pitchFamily="18" charset="0"/>
            </a:endParaRPr>
          </a:p>
        </p:txBody>
      </p:sp>
      <p:sp>
        <p:nvSpPr>
          <p:cNvPr id="124940" name="Rectangle 12"/>
          <p:cNvSpPr>
            <a:spLocks noChangeArrowheads="1"/>
          </p:cNvSpPr>
          <p:nvPr/>
        </p:nvSpPr>
        <p:spPr bwMode="auto">
          <a:xfrm>
            <a:off x="702469" y="3795713"/>
            <a:ext cx="8114722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685800"/>
            <a:r>
              <a:rPr lang="en-US" altLang="en-US" sz="2400" b="1" dirty="0" err="1">
                <a:solidFill>
                  <a:srgbClr val="FF0000"/>
                </a:solidFill>
              </a:rPr>
              <a:t>Nhóm</a:t>
            </a:r>
            <a:r>
              <a:rPr lang="en-US" altLang="en-US" sz="2400" b="1" dirty="0">
                <a:solidFill>
                  <a:srgbClr val="FF0000"/>
                </a:solidFill>
              </a:rPr>
              <a:t> </a:t>
            </a:r>
            <a:r>
              <a:rPr lang="en-US" altLang="en-US" sz="2400" b="1" dirty="0" smtClean="0">
                <a:solidFill>
                  <a:srgbClr val="FF0000"/>
                </a:solidFill>
              </a:rPr>
              <a:t>1,2,3,4:</a:t>
            </a:r>
            <a:r>
              <a:rPr lang="en-US" altLang="en-US" sz="2400" dirty="0" smtClean="0">
                <a:solidFill>
                  <a:srgbClr val="0000FF"/>
                </a:solidFill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</a:rPr>
              <a:t>Nhận</a:t>
            </a:r>
            <a:r>
              <a:rPr lang="en-US" altLang="en-US" sz="24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</a:rPr>
              <a:t>xét</a:t>
            </a:r>
            <a:r>
              <a:rPr lang="en-US" altLang="en-US" sz="24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</a:rPr>
              <a:t>cách</a:t>
            </a:r>
            <a:r>
              <a:rPr lang="en-US" altLang="en-US" sz="24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</a:rPr>
              <a:t>ứng</a:t>
            </a:r>
            <a:r>
              <a:rPr lang="en-US" altLang="en-US" sz="24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</a:rPr>
              <a:t>xử</a:t>
            </a:r>
            <a:r>
              <a:rPr lang="en-US" altLang="en-US" sz="24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</a:rPr>
              <a:t>của</a:t>
            </a:r>
            <a:r>
              <a:rPr lang="en-US" altLang="en-US" sz="24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</a:rPr>
              <a:t>bạn</a:t>
            </a:r>
            <a:r>
              <a:rPr lang="en-US" altLang="en-US" sz="24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</a:rPr>
              <a:t>Vũ</a:t>
            </a:r>
            <a:r>
              <a:rPr lang="en-US" altLang="en-US" sz="24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</a:rPr>
              <a:t>trong</a:t>
            </a:r>
            <a:endParaRPr lang="en-US" altLang="en-US" sz="2400" b="1" dirty="0" smtClean="0">
              <a:solidFill>
                <a:srgbClr val="0000FF"/>
              </a:solidFill>
            </a:endParaRPr>
          </a:p>
          <a:p>
            <a:pPr defTabSz="685800"/>
            <a:r>
              <a:rPr lang="en-US" altLang="en-US" sz="2400" b="1" dirty="0" err="1" smtClean="0">
                <a:solidFill>
                  <a:srgbClr val="0000FF"/>
                </a:solidFill>
              </a:rPr>
              <a:t>tình</a:t>
            </a:r>
            <a:r>
              <a:rPr lang="en-US" altLang="en-US" sz="24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</a:rPr>
              <a:t>huống</a:t>
            </a:r>
            <a:r>
              <a:rPr lang="en-US" altLang="en-US" sz="2400" b="1" dirty="0" smtClean="0">
                <a:solidFill>
                  <a:srgbClr val="0000FF"/>
                </a:solidFill>
              </a:rPr>
              <a:t> 1.</a:t>
            </a:r>
            <a:endParaRPr lang="en-US" altLang="en-US" sz="2400" b="1" dirty="0">
              <a:solidFill>
                <a:srgbClr val="0000FF"/>
              </a:solidFill>
            </a:endParaRPr>
          </a:p>
          <a:p>
            <a:pPr defTabSz="685800"/>
            <a:r>
              <a:rPr lang="en-US" altLang="en-US" sz="2400" b="1" dirty="0" err="1">
                <a:solidFill>
                  <a:srgbClr val="FF0000"/>
                </a:solidFill>
              </a:rPr>
              <a:t>Nhóm</a:t>
            </a:r>
            <a:r>
              <a:rPr lang="en-US" altLang="en-US" sz="2400" b="1" dirty="0">
                <a:solidFill>
                  <a:srgbClr val="FF0000"/>
                </a:solidFill>
              </a:rPr>
              <a:t> </a:t>
            </a:r>
            <a:r>
              <a:rPr lang="en-US" altLang="en-US" sz="2400" b="1" dirty="0" smtClean="0">
                <a:solidFill>
                  <a:srgbClr val="FF0000"/>
                </a:solidFill>
              </a:rPr>
              <a:t>5,6,7,8: </a:t>
            </a:r>
            <a:r>
              <a:rPr lang="en-US" altLang="en-US" sz="2400" b="1" dirty="0" err="1" smtClean="0">
                <a:solidFill>
                  <a:srgbClr val="92D050"/>
                </a:solidFill>
              </a:rPr>
              <a:t>Nhận</a:t>
            </a:r>
            <a:r>
              <a:rPr lang="en-US" altLang="en-US" sz="2400" b="1" dirty="0" smtClean="0">
                <a:solidFill>
                  <a:srgbClr val="92D050"/>
                </a:solidFill>
              </a:rPr>
              <a:t> </a:t>
            </a:r>
            <a:r>
              <a:rPr lang="en-US" altLang="en-US" sz="2400" b="1" dirty="0" err="1" smtClean="0">
                <a:solidFill>
                  <a:srgbClr val="92D050"/>
                </a:solidFill>
              </a:rPr>
              <a:t>xét</a:t>
            </a:r>
            <a:r>
              <a:rPr lang="en-US" altLang="en-US" sz="2400" b="1" dirty="0" smtClean="0">
                <a:solidFill>
                  <a:srgbClr val="92D050"/>
                </a:solidFill>
              </a:rPr>
              <a:t> </a:t>
            </a:r>
            <a:r>
              <a:rPr lang="en-US" altLang="en-US" sz="2400" b="1" dirty="0" err="1" smtClean="0">
                <a:solidFill>
                  <a:srgbClr val="92D050"/>
                </a:solidFill>
              </a:rPr>
              <a:t>cách</a:t>
            </a:r>
            <a:r>
              <a:rPr lang="en-US" altLang="en-US" sz="2400" b="1" dirty="0" smtClean="0">
                <a:solidFill>
                  <a:srgbClr val="92D050"/>
                </a:solidFill>
              </a:rPr>
              <a:t> </a:t>
            </a:r>
            <a:r>
              <a:rPr lang="en-US" altLang="en-US" sz="2400" b="1" dirty="0" err="1" smtClean="0">
                <a:solidFill>
                  <a:srgbClr val="92D050"/>
                </a:solidFill>
              </a:rPr>
              <a:t>ứng</a:t>
            </a:r>
            <a:r>
              <a:rPr lang="en-US" altLang="en-US" sz="2400" b="1" dirty="0" smtClean="0">
                <a:solidFill>
                  <a:srgbClr val="92D050"/>
                </a:solidFill>
              </a:rPr>
              <a:t> </a:t>
            </a:r>
            <a:r>
              <a:rPr lang="en-US" altLang="en-US" sz="2400" b="1" dirty="0" err="1" smtClean="0">
                <a:solidFill>
                  <a:srgbClr val="92D050"/>
                </a:solidFill>
              </a:rPr>
              <a:t>xử</a:t>
            </a:r>
            <a:r>
              <a:rPr lang="en-US" altLang="en-US" sz="2400" b="1" dirty="0" smtClean="0">
                <a:solidFill>
                  <a:srgbClr val="92D050"/>
                </a:solidFill>
              </a:rPr>
              <a:t> </a:t>
            </a:r>
            <a:r>
              <a:rPr lang="en-US" altLang="en-US" sz="2400" b="1" dirty="0" err="1" smtClean="0">
                <a:solidFill>
                  <a:srgbClr val="92D050"/>
                </a:solidFill>
              </a:rPr>
              <a:t>của</a:t>
            </a:r>
            <a:r>
              <a:rPr lang="en-US" altLang="en-US" sz="2400" b="1" dirty="0" smtClean="0">
                <a:solidFill>
                  <a:srgbClr val="92D050"/>
                </a:solidFill>
              </a:rPr>
              <a:t> </a:t>
            </a:r>
            <a:r>
              <a:rPr lang="en-US" altLang="en-US" sz="2400" b="1" dirty="0" err="1" smtClean="0">
                <a:solidFill>
                  <a:srgbClr val="92D050"/>
                </a:solidFill>
              </a:rPr>
              <a:t>bạn</a:t>
            </a:r>
            <a:r>
              <a:rPr lang="en-US" altLang="en-US" sz="2400" b="1" dirty="0" smtClean="0">
                <a:solidFill>
                  <a:srgbClr val="92D050"/>
                </a:solidFill>
              </a:rPr>
              <a:t> Nam </a:t>
            </a:r>
            <a:r>
              <a:rPr lang="en-US" altLang="en-US" sz="2400" b="1" dirty="0" err="1" smtClean="0">
                <a:solidFill>
                  <a:srgbClr val="92D050"/>
                </a:solidFill>
              </a:rPr>
              <a:t>và</a:t>
            </a:r>
            <a:r>
              <a:rPr lang="en-US" altLang="en-US" sz="2400" b="1" dirty="0" smtClean="0">
                <a:solidFill>
                  <a:srgbClr val="92D050"/>
                </a:solidFill>
              </a:rPr>
              <a:t> </a:t>
            </a:r>
          </a:p>
          <a:p>
            <a:pPr defTabSz="685800"/>
            <a:r>
              <a:rPr lang="en-US" altLang="en-US" sz="2400" b="1" dirty="0" err="1" smtClean="0">
                <a:solidFill>
                  <a:srgbClr val="92D050"/>
                </a:solidFill>
              </a:rPr>
              <a:t>bạn</a:t>
            </a:r>
            <a:r>
              <a:rPr lang="en-US" altLang="en-US" sz="2400" b="1" dirty="0" smtClean="0">
                <a:solidFill>
                  <a:srgbClr val="92D050"/>
                </a:solidFill>
              </a:rPr>
              <a:t> </a:t>
            </a:r>
            <a:r>
              <a:rPr lang="en-US" altLang="en-US" sz="2400" b="1" dirty="0" err="1" smtClean="0">
                <a:solidFill>
                  <a:srgbClr val="92D050"/>
                </a:solidFill>
              </a:rPr>
              <a:t>Dũng</a:t>
            </a:r>
            <a:r>
              <a:rPr lang="en-US" altLang="en-US" sz="2400" b="1" dirty="0" smtClean="0">
                <a:solidFill>
                  <a:srgbClr val="92D050"/>
                </a:solidFill>
              </a:rPr>
              <a:t> </a:t>
            </a:r>
            <a:r>
              <a:rPr lang="en-US" altLang="en-US" sz="2400" b="1" dirty="0" err="1" smtClean="0">
                <a:solidFill>
                  <a:srgbClr val="92D050"/>
                </a:solidFill>
              </a:rPr>
              <a:t>trong</a:t>
            </a:r>
            <a:r>
              <a:rPr lang="en-US" altLang="en-US" sz="2400" b="1" dirty="0" smtClean="0">
                <a:solidFill>
                  <a:srgbClr val="92D050"/>
                </a:solidFill>
              </a:rPr>
              <a:t> </a:t>
            </a:r>
            <a:r>
              <a:rPr lang="en-US" altLang="en-US" sz="2400" b="1" dirty="0" err="1" smtClean="0">
                <a:solidFill>
                  <a:srgbClr val="92D050"/>
                </a:solidFill>
              </a:rPr>
              <a:t>tình</a:t>
            </a:r>
            <a:r>
              <a:rPr lang="en-US" altLang="en-US" sz="2400" b="1" dirty="0" smtClean="0">
                <a:solidFill>
                  <a:srgbClr val="92D050"/>
                </a:solidFill>
              </a:rPr>
              <a:t> </a:t>
            </a:r>
            <a:r>
              <a:rPr lang="en-US" altLang="en-US" sz="2400" b="1" dirty="0" err="1" smtClean="0">
                <a:solidFill>
                  <a:srgbClr val="92D050"/>
                </a:solidFill>
              </a:rPr>
              <a:t>huống</a:t>
            </a:r>
            <a:r>
              <a:rPr lang="en-US" altLang="en-US" sz="2400" b="1" dirty="0" smtClean="0">
                <a:solidFill>
                  <a:srgbClr val="92D050"/>
                </a:solidFill>
              </a:rPr>
              <a:t> 2.</a:t>
            </a:r>
          </a:p>
          <a:p>
            <a:pPr defTabSz="685800"/>
            <a:r>
              <a:rPr lang="en-US" altLang="en-US" sz="2400" b="1" dirty="0" err="1" smtClean="0">
                <a:solidFill>
                  <a:srgbClr val="FF0000"/>
                </a:solidFill>
              </a:rPr>
              <a:t>Nhóm</a:t>
            </a:r>
            <a:r>
              <a:rPr lang="en-US" altLang="en-US" sz="2400" b="1" dirty="0" smtClean="0">
                <a:solidFill>
                  <a:srgbClr val="FF0000"/>
                </a:solidFill>
              </a:rPr>
              <a:t> 9,10,11,12:</a:t>
            </a:r>
            <a:r>
              <a:rPr lang="en-US" altLang="en-US" sz="2400" b="1" dirty="0" smtClean="0">
                <a:solidFill>
                  <a:srgbClr val="92D050"/>
                </a:solidFill>
              </a:rPr>
              <a:t> </a:t>
            </a:r>
            <a:r>
              <a:rPr lang="en-US" altLang="en-US" sz="2400" b="1" dirty="0" err="1" smtClean="0">
                <a:solidFill>
                  <a:schemeClr val="accent2">
                    <a:lumMod val="75000"/>
                  </a:schemeClr>
                </a:solidFill>
              </a:rPr>
              <a:t>Nhận</a:t>
            </a:r>
            <a:r>
              <a:rPr lang="en-US" altLang="en-US" sz="24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altLang="en-US" sz="2400" b="1" dirty="0" err="1" smtClean="0">
                <a:solidFill>
                  <a:schemeClr val="accent2">
                    <a:lumMod val="75000"/>
                  </a:schemeClr>
                </a:solidFill>
              </a:rPr>
              <a:t>xét</a:t>
            </a:r>
            <a:r>
              <a:rPr lang="en-US" altLang="en-US" sz="24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altLang="en-US" sz="2400" b="1" dirty="0" err="1" smtClean="0">
                <a:solidFill>
                  <a:schemeClr val="accent2">
                    <a:lumMod val="75000"/>
                  </a:schemeClr>
                </a:solidFill>
              </a:rPr>
              <a:t>cách</a:t>
            </a:r>
            <a:r>
              <a:rPr lang="en-US" altLang="en-US" sz="24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altLang="en-US" sz="2400" b="1" dirty="0" err="1" smtClean="0">
                <a:solidFill>
                  <a:schemeClr val="accent2">
                    <a:lumMod val="75000"/>
                  </a:schemeClr>
                </a:solidFill>
              </a:rPr>
              <a:t>ứng</a:t>
            </a:r>
            <a:r>
              <a:rPr lang="en-US" altLang="en-US" sz="24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altLang="en-US" sz="2400" b="1" dirty="0" err="1" smtClean="0">
                <a:solidFill>
                  <a:schemeClr val="accent2">
                    <a:lumMod val="75000"/>
                  </a:schemeClr>
                </a:solidFill>
              </a:rPr>
              <a:t>xử</a:t>
            </a:r>
            <a:r>
              <a:rPr lang="en-US" altLang="en-US" sz="24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altLang="en-US" sz="2400" b="1" dirty="0" err="1" smtClean="0">
                <a:solidFill>
                  <a:schemeClr val="accent2">
                    <a:lumMod val="75000"/>
                  </a:schemeClr>
                </a:solidFill>
              </a:rPr>
              <a:t>của</a:t>
            </a:r>
            <a:r>
              <a:rPr lang="en-US" altLang="en-US" sz="2400" b="1" dirty="0" smtClean="0">
                <a:solidFill>
                  <a:schemeClr val="accent2">
                    <a:lumMod val="75000"/>
                  </a:schemeClr>
                </a:solidFill>
              </a:rPr>
              <a:t> Dung </a:t>
            </a:r>
            <a:r>
              <a:rPr lang="en-US" altLang="en-US" sz="2400" b="1" dirty="0" err="1" smtClean="0">
                <a:solidFill>
                  <a:schemeClr val="accent2">
                    <a:lumMod val="75000"/>
                  </a:schemeClr>
                </a:solidFill>
              </a:rPr>
              <a:t>và</a:t>
            </a:r>
            <a:r>
              <a:rPr lang="en-US" altLang="en-US" sz="24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</a:p>
          <a:p>
            <a:pPr defTabSz="685800"/>
            <a:r>
              <a:rPr lang="en-US" altLang="en-US" sz="2400" b="1" dirty="0" err="1" smtClean="0">
                <a:solidFill>
                  <a:schemeClr val="accent2">
                    <a:lumMod val="75000"/>
                  </a:schemeClr>
                </a:solidFill>
              </a:rPr>
              <a:t>mẹ</a:t>
            </a:r>
            <a:r>
              <a:rPr lang="en-US" altLang="en-US" sz="2400" b="1" dirty="0" smtClean="0">
                <a:solidFill>
                  <a:schemeClr val="accent2">
                    <a:lumMod val="75000"/>
                  </a:schemeClr>
                </a:solidFill>
              </a:rPr>
              <a:t> Dung </a:t>
            </a:r>
            <a:r>
              <a:rPr lang="en-US" altLang="en-US" sz="2400" b="1" dirty="0" err="1" smtClean="0">
                <a:solidFill>
                  <a:schemeClr val="accent2">
                    <a:lumMod val="75000"/>
                  </a:schemeClr>
                </a:solidFill>
              </a:rPr>
              <a:t>trong</a:t>
            </a:r>
            <a:r>
              <a:rPr lang="en-US" altLang="en-US" sz="24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altLang="en-US" sz="2400" b="1" dirty="0" err="1" smtClean="0">
                <a:solidFill>
                  <a:schemeClr val="accent2">
                    <a:lumMod val="75000"/>
                  </a:schemeClr>
                </a:solidFill>
              </a:rPr>
              <a:t>tình</a:t>
            </a:r>
            <a:r>
              <a:rPr lang="en-US" altLang="en-US" sz="24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altLang="en-US" sz="2400" b="1" dirty="0" err="1" smtClean="0">
                <a:solidFill>
                  <a:schemeClr val="accent2">
                    <a:lumMod val="75000"/>
                  </a:schemeClr>
                </a:solidFill>
              </a:rPr>
              <a:t>huống</a:t>
            </a:r>
            <a:r>
              <a:rPr lang="en-US" altLang="en-US" sz="2400" b="1" dirty="0" smtClean="0">
                <a:solidFill>
                  <a:schemeClr val="accent2">
                    <a:lumMod val="75000"/>
                  </a:schemeClr>
                </a:solidFill>
              </a:rPr>
              <a:t> 3.</a:t>
            </a:r>
            <a:endParaRPr lang="en-US" altLang="en-US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24941" name="Rectangle 13"/>
          <p:cNvSpPr>
            <a:spLocks noChangeArrowheads="1"/>
          </p:cNvSpPr>
          <p:nvPr/>
        </p:nvSpPr>
        <p:spPr bwMode="auto">
          <a:xfrm>
            <a:off x="2002631" y="3121819"/>
            <a:ext cx="5454254" cy="6096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685800"/>
            <a:r>
              <a:rPr lang="en-US" altLang="en-US" sz="3300" b="1" dirty="0" err="1">
                <a:solidFill>
                  <a:schemeClr val="accent1"/>
                </a:solidFill>
              </a:rPr>
              <a:t>Thảo</a:t>
            </a:r>
            <a:r>
              <a:rPr lang="en-US" altLang="en-US" sz="3300" b="1" dirty="0">
                <a:solidFill>
                  <a:schemeClr val="accent1"/>
                </a:solidFill>
              </a:rPr>
              <a:t> </a:t>
            </a:r>
            <a:r>
              <a:rPr lang="en-US" altLang="en-US" sz="3300" b="1" dirty="0" err="1">
                <a:solidFill>
                  <a:schemeClr val="accent1"/>
                </a:solidFill>
              </a:rPr>
              <a:t>luận</a:t>
            </a:r>
            <a:r>
              <a:rPr lang="en-US" altLang="en-US" sz="3300" b="1" dirty="0">
                <a:solidFill>
                  <a:schemeClr val="accent1"/>
                </a:solidFill>
              </a:rPr>
              <a:t> </a:t>
            </a:r>
            <a:r>
              <a:rPr lang="en-US" altLang="en-US" sz="3300" b="1" dirty="0" err="1" smtClean="0">
                <a:solidFill>
                  <a:schemeClr val="accent1"/>
                </a:solidFill>
              </a:rPr>
              <a:t>nhóm</a:t>
            </a:r>
            <a:r>
              <a:rPr lang="en-US" altLang="en-US" sz="3300" b="1" dirty="0" smtClean="0">
                <a:solidFill>
                  <a:schemeClr val="accent1"/>
                </a:solidFill>
              </a:rPr>
              <a:t>: 3 </a:t>
            </a:r>
            <a:r>
              <a:rPr lang="en-US" altLang="en-US" sz="3300" b="1" dirty="0" err="1" smtClean="0">
                <a:solidFill>
                  <a:schemeClr val="accent1"/>
                </a:solidFill>
              </a:rPr>
              <a:t>phút</a:t>
            </a:r>
            <a:endParaRPr lang="en-US" altLang="en-US" sz="33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9957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24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24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124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24940" grpId="0"/>
      <p:bldP spid="12494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-69998" y="90055"/>
            <a:ext cx="9047798" cy="6781800"/>
          </a:xfrm>
          <a:prstGeom prst="rect">
            <a:avLst/>
          </a:prstGeom>
        </p:spPr>
      </p:pic>
      <p:sp>
        <p:nvSpPr>
          <p:cNvPr id="19" name="Rounded Rectangular Callout 18"/>
          <p:cNvSpPr/>
          <p:nvPr/>
        </p:nvSpPr>
        <p:spPr>
          <a:xfrm>
            <a:off x="6872640" y="1676399"/>
            <a:ext cx="2023442" cy="4403195"/>
          </a:xfrm>
          <a:prstGeom prst="wedgeRoundRectCallout">
            <a:avLst/>
          </a:prstGeom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7" name="Rectangle 16"/>
          <p:cNvSpPr/>
          <p:nvPr/>
        </p:nvSpPr>
        <p:spPr>
          <a:xfrm>
            <a:off x="6779346" y="1540404"/>
            <a:ext cx="2210031" cy="45391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54000" algn="ctr">
              <a:lnSpc>
                <a:spcPct val="150000"/>
              </a:lnSpc>
              <a:tabLst>
                <a:tab pos="483870" algn="l"/>
              </a:tabLst>
            </a:pP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Vũ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dũng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indent="254000" algn="ctr">
              <a:lnSpc>
                <a:spcPct val="150000"/>
              </a:lnSpc>
              <a:tabLst>
                <a:tab pos="483870" algn="l"/>
              </a:tabLst>
            </a:pP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khôn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khéo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indent="254000" algn="ctr">
              <a:lnSpc>
                <a:spcPct val="150000"/>
              </a:lnSpc>
              <a:tabLst>
                <a:tab pos="483870" algn="l"/>
              </a:tabLst>
            </a:pP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tố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cáo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tên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trộm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phụ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xe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buýt</a:t>
            </a:r>
            <a:r>
              <a:rPr lang="en-US" sz="2000" b="1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40772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ldLvl="0" animBg="1"/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Tải ngay bộ hình nền Powerpoint đẹp, chuyên nghiệp - QuanTriMang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00" y="0"/>
            <a:ext cx="9036650" cy="6858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1286168" y="2729303"/>
            <a:ext cx="3047134" cy="345042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1" name="Rectangle 10"/>
          <p:cNvSpPr/>
          <p:nvPr/>
        </p:nvSpPr>
        <p:spPr>
          <a:xfrm>
            <a:off x="5804672" y="2729303"/>
            <a:ext cx="3047134" cy="3450428"/>
          </a:xfrm>
          <a:prstGeom prst="rect">
            <a:avLst/>
          </a:prstGeom>
          <a:solidFill>
            <a:schemeClr val="accent6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Rectangle 11"/>
          <p:cNvSpPr/>
          <p:nvPr/>
        </p:nvSpPr>
        <p:spPr>
          <a:xfrm>
            <a:off x="1286168" y="2837685"/>
            <a:ext cx="301946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2400" b="1" dirty="0" smtClean="0">
                <a:latin typeface="+mj-lt"/>
                <a:ea typeface="Courier New" panose="02070309020205020404" pitchFamily="49" charset="0"/>
              </a:rPr>
              <a:t>Không tán thành với hành</a:t>
            </a:r>
            <a:r>
              <a:rPr lang="en-US" sz="2400" b="1" dirty="0" smtClean="0">
                <a:latin typeface="+mj-lt"/>
                <a:ea typeface="Courier New" panose="02070309020205020404" pitchFamily="49" charset="0"/>
              </a:rPr>
              <a:t> </a:t>
            </a:r>
            <a:r>
              <a:rPr lang="vi-VN" sz="2400" b="1" dirty="0" smtClean="0">
                <a:latin typeface="+mj-lt"/>
                <a:ea typeface="Courier New" panose="02070309020205020404" pitchFamily="49" charset="0"/>
              </a:rPr>
              <a:t>động của nhân vật Nam</a:t>
            </a:r>
            <a:r>
              <a:rPr lang="en-US" sz="2400" b="1" dirty="0" smtClean="0">
                <a:latin typeface="+mj-lt"/>
                <a:ea typeface="Courier New" panose="02070309020205020404" pitchFamily="49" charset="0"/>
              </a:rPr>
              <a:t> ở </a:t>
            </a:r>
            <a:r>
              <a:rPr lang="vi-VN" sz="2400" b="1" dirty="0" smtClean="0">
                <a:latin typeface="+mj-lt"/>
                <a:ea typeface="Courier New" panose="02070309020205020404" pitchFamily="49" charset="0"/>
              </a:rPr>
              <a:t>tình huống 2 vì Nam </a:t>
            </a:r>
            <a:r>
              <a:rPr lang="en-US" sz="2400" b="1" dirty="0" err="1" smtClean="0">
                <a:latin typeface="+mj-lt"/>
                <a:ea typeface="Courier New" panose="02070309020205020404" pitchFamily="49" charset="0"/>
              </a:rPr>
              <a:t>đã</a:t>
            </a:r>
            <a:r>
              <a:rPr lang="vi-VN" sz="2400" b="1" dirty="0" smtClean="0">
                <a:latin typeface="+mj-lt"/>
                <a:ea typeface="Courier New" panose="02070309020205020404" pitchFamily="49" charset="0"/>
              </a:rPr>
              <a:t> </a:t>
            </a:r>
            <a:r>
              <a:rPr lang="vi-VN" sz="2400" b="1" dirty="0" smtClean="0">
                <a:solidFill>
                  <a:srgbClr val="FF0000"/>
                </a:solidFill>
                <a:latin typeface="+mj-lt"/>
                <a:ea typeface="Courier New" panose="02070309020205020404" pitchFamily="49" charset="0"/>
              </a:rPr>
              <a:t>không</a:t>
            </a:r>
            <a:r>
              <a:rPr lang="vi-VN" sz="2400" b="1" dirty="0" smtClean="0">
                <a:latin typeface="+mj-lt"/>
                <a:ea typeface="Courier New" panose="02070309020205020404" pitchFamily="49" charset="0"/>
              </a:rPr>
              <a:t> trung thực khi </a:t>
            </a:r>
            <a:r>
              <a:rPr lang="en-US" sz="2400" b="1" dirty="0" err="1" smtClean="0">
                <a:solidFill>
                  <a:srgbClr val="FF0000"/>
                </a:solidFill>
                <a:latin typeface="+mj-lt"/>
                <a:ea typeface="Courier New" panose="02070309020205020404" pitchFamily="49" charset="0"/>
              </a:rPr>
              <a:t>không</a:t>
            </a:r>
            <a:r>
              <a:rPr lang="en-US" sz="2400" b="1" dirty="0" smtClean="0">
                <a:latin typeface="+mj-lt"/>
                <a:ea typeface="Courier New" panose="02070309020205020404" pitchFamily="49" charset="0"/>
              </a:rPr>
              <a:t> </a:t>
            </a:r>
            <a:r>
              <a:rPr lang="vi-VN" sz="2400" b="1" dirty="0" smtClean="0">
                <a:latin typeface="+mj-lt"/>
                <a:ea typeface="Courier New" panose="02070309020205020404" pitchFamily="49" charset="0"/>
              </a:rPr>
              <a:t>dám nhận lỗi và còn đổ lỗi cho người khác</a:t>
            </a:r>
            <a:r>
              <a:rPr lang="en-US" sz="2400" b="1" dirty="0" smtClean="0">
                <a:latin typeface="+mj-lt"/>
                <a:ea typeface="Courier New" panose="02070309020205020404" pitchFamily="49" charset="0"/>
              </a:rPr>
              <a:t>.</a:t>
            </a:r>
            <a:endParaRPr lang="en-US" sz="2400" b="1" dirty="0">
              <a:latin typeface="+mj-lt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777000" y="2890435"/>
            <a:ext cx="3074806" cy="26221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7000"/>
              </a:lnSpc>
              <a:buClr>
                <a:srgbClr val="000000"/>
              </a:buClr>
              <a:buSzPts val="1100"/>
              <a:tabLst>
                <a:tab pos="354965" algn="l"/>
              </a:tabLst>
            </a:pPr>
            <a:r>
              <a:rPr lang="vi-VN" sz="24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Dũng thẳng thắn, chân </a:t>
            </a:r>
            <a:r>
              <a:rPr lang="vi-VN" sz="2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 </a:t>
            </a:r>
            <a:r>
              <a:rPr lang="vi-VN" sz="24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 tế nhị khuyên bạn nhận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lỗi </a:t>
            </a: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37000"/>
              </a:lnSpc>
              <a:buClr>
                <a:srgbClr val="000000"/>
              </a:buClr>
              <a:buSzPts val="1100"/>
              <a:tabLst>
                <a:tab pos="354965" algn="l"/>
              </a:tabLst>
            </a:pPr>
            <a:r>
              <a:rPr lang="vi-VN" sz="24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 phản ánh sự thật</a:t>
            </a: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37000"/>
              </a:lnSpc>
              <a:buClr>
                <a:srgbClr val="000000"/>
              </a:buClr>
              <a:buSzPts val="1100"/>
              <a:tabLst>
                <a:tab pos="354965" algn="l"/>
              </a:tabLst>
            </a:pPr>
            <a:r>
              <a:rPr lang="vi-VN" sz="24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với thầy giáo.</a:t>
            </a: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Content Placeholder 1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81943">
            <a:off x="-138390" y="3742767"/>
            <a:ext cx="1822482" cy="1942945"/>
          </a:xfr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7119" y="2597683"/>
            <a:ext cx="1714170" cy="358480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52401"/>
            <a:ext cx="3696030" cy="2410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942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Tải ngay bộ hình nền Powerpoint đẹp, chuyên nghiệp - QuanTriMang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00" y="0"/>
            <a:ext cx="9036650" cy="6858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172835" y="1727582"/>
            <a:ext cx="8629152" cy="4444617"/>
          </a:xfrm>
          <a:prstGeom prst="roundRect">
            <a:avLst/>
          </a:prstGeom>
          <a:solidFill>
            <a:schemeClr val="bg2"/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pic>
        <p:nvPicPr>
          <p:cNvPr id="17" name="Content Placeholder 16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601" y="970598"/>
            <a:ext cx="1078706" cy="1078706"/>
          </a:xfrm>
        </p:spPr>
      </p:pic>
      <p:grpSp>
        <p:nvGrpSpPr>
          <p:cNvPr id="19" name="Group 18"/>
          <p:cNvGrpSpPr/>
          <p:nvPr/>
        </p:nvGrpSpPr>
        <p:grpSpPr>
          <a:xfrm>
            <a:off x="457201" y="2996306"/>
            <a:ext cx="8214996" cy="2510416"/>
            <a:chOff x="7498586" y="1703780"/>
            <a:chExt cx="4139461" cy="4824020"/>
          </a:xfrm>
        </p:grpSpPr>
        <p:sp>
          <p:nvSpPr>
            <p:cNvPr id="11" name="Oval 10"/>
            <p:cNvSpPr/>
            <p:nvPr/>
          </p:nvSpPr>
          <p:spPr>
            <a:xfrm>
              <a:off x="7498586" y="1703780"/>
              <a:ext cx="4139461" cy="4824020"/>
            </a:xfrm>
            <a:prstGeom prst="ellipse">
              <a:avLst/>
            </a:prstGeom>
            <a:solidFill>
              <a:schemeClr val="bg2"/>
            </a:solidFill>
            <a:ln w="57150">
              <a:solidFill>
                <a:schemeClr val="accent6"/>
              </a:solidFill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8" name="Oval 17"/>
            <p:cNvSpPr/>
            <p:nvPr/>
          </p:nvSpPr>
          <p:spPr>
            <a:xfrm>
              <a:off x="7654956" y="1797823"/>
              <a:ext cx="3893625" cy="4644541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sp>
        <p:nvSpPr>
          <p:cNvPr id="14" name="Rectangle 13"/>
          <p:cNvSpPr/>
          <p:nvPr/>
        </p:nvSpPr>
        <p:spPr>
          <a:xfrm>
            <a:off x="1840228" y="3545189"/>
            <a:ext cx="601144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tabLst>
                <a:tab pos="495300" algn="l"/>
              </a:tabLst>
            </a:pP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* </a:t>
            </a:r>
            <a:r>
              <a:rPr lang="en-US" sz="24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Dung </a:t>
            </a:r>
            <a:r>
              <a:rPr 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chưa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khéo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léo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tế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nhị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nói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ự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thật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algn="ctr">
              <a:lnSpc>
                <a:spcPct val="150000"/>
              </a:lnSpc>
              <a:tabLst>
                <a:tab pos="483870" algn="l"/>
              </a:tabLst>
            </a:pP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*</a:t>
            </a:r>
            <a:r>
              <a:rPr lang="en-US" sz="24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en-US" sz="24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Dung </a:t>
            </a:r>
            <a:r>
              <a:rPr 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tinh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tế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khéo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léo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việc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đáp</a:t>
            </a:r>
            <a:endParaRPr lang="en-US" sz="2400" b="1" i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tabLst>
                <a:tab pos="483870" algn="l"/>
              </a:tabLst>
            </a:pP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lại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lời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mời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  <p:pic>
        <p:nvPicPr>
          <p:cNvPr id="3" name="Content Placeholder 3"/>
          <p:cNvPicPr>
            <a:picLocks noGrp="1" noChangeAspect="1"/>
          </p:cNvPicPr>
          <p:nvPr>
            <p:ph sz="half" idx="2"/>
          </p:nvPr>
        </p:nvPicPr>
        <p:blipFill>
          <a:blip r:embed="rId4"/>
          <a:srcRect l="8104" t="2211" r="7321" b="28830"/>
          <a:stretch>
            <a:fillRect/>
          </a:stretch>
        </p:blipFill>
        <p:spPr>
          <a:xfrm>
            <a:off x="172835" y="1"/>
            <a:ext cx="7685766" cy="268636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367909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Tải ngay bộ hình nền Powerpoint đẹp, chuyên nghiệp - QuanTriMang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00" y="152400"/>
            <a:ext cx="9090300" cy="66294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524" y="868326"/>
            <a:ext cx="1789298" cy="166589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1226" y="969218"/>
            <a:ext cx="888251" cy="111031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14" y="4451477"/>
            <a:ext cx="1940718" cy="1874050"/>
          </a:xfrm>
          <a:prstGeom prst="rect">
            <a:avLst/>
          </a:prstGeom>
        </p:spPr>
      </p:pic>
      <p:sp>
        <p:nvSpPr>
          <p:cNvPr id="15" name="Rounded Rectangle 14"/>
          <p:cNvSpPr/>
          <p:nvPr/>
        </p:nvSpPr>
        <p:spPr>
          <a:xfrm>
            <a:off x="457200" y="2630048"/>
            <a:ext cx="2535556" cy="1224151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40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10800000" scaled="1"/>
            <a:tileRect/>
          </a:gradFill>
          <a:ln cap="rnd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Cách tôn trọng sự thật</a:t>
            </a:r>
          </a:p>
        </p:txBody>
      </p:sp>
      <p:sp>
        <p:nvSpPr>
          <p:cNvPr id="3" name="Rectangle 2"/>
          <p:cNvSpPr/>
          <p:nvPr/>
        </p:nvSpPr>
        <p:spPr>
          <a:xfrm>
            <a:off x="3382001" y="1758043"/>
            <a:ext cx="5112568" cy="27270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US" sz="3200" b="1" dirty="0" err="1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Luôn nói thật với người thân, thầy cô, bạn bè và người có trách nhiệm bằng thái độ dũng cảm, khéo léo, tinh tế và nhân ái.</a:t>
            </a:r>
            <a:endParaRPr lang="en-US" sz="3200" b="1" dirty="0">
              <a:latin typeface="Times New Roman" panose="02020603050405020304" pitchFamily="18" charset="0"/>
              <a:ea typeface="Calibri" panose="020F050202020403020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3403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ldLvl="0" animBg="1"/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612776" y="2181225"/>
            <a:ext cx="7941945" cy="286512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438400" y="20782"/>
            <a:ext cx="5123815" cy="839470"/>
          </a:xfrm>
        </p:spPr>
        <p:txBody>
          <a:bodyPr/>
          <a:lstStyle/>
          <a:p>
            <a:r>
              <a:rPr lang="en-US" sz="4400" dirty="0">
                <a:solidFill>
                  <a:srgbClr val="FF0000"/>
                </a:solidFill>
              </a:rPr>
              <a:t>III. </a:t>
            </a:r>
            <a:r>
              <a:rPr lang="en-US" sz="4400" dirty="0" err="1">
                <a:solidFill>
                  <a:srgbClr val="FF0000"/>
                </a:solidFill>
              </a:rPr>
              <a:t>Luyện</a:t>
            </a:r>
            <a:r>
              <a:rPr lang="en-US" sz="4400" dirty="0">
                <a:solidFill>
                  <a:srgbClr val="FF0000"/>
                </a:solidFill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</a:rPr>
              <a:t>tập</a:t>
            </a:r>
            <a:r>
              <a:rPr lang="en-US" sz="4400" dirty="0" smtClean="0">
                <a:solidFill>
                  <a:srgbClr val="FF0000"/>
                </a:solidFill>
              </a:rPr>
              <a:t>:</a:t>
            </a:r>
            <a:endParaRPr lang="en-US" sz="4400" dirty="0">
              <a:solidFill>
                <a:srgbClr val="FF0000"/>
              </a:solidFill>
            </a:endParaRPr>
          </a:p>
        </p:txBody>
      </p:sp>
      <p:pic>
        <p:nvPicPr>
          <p:cNvPr id="4" name="Picture 3" descr="ky-nang-tu-nhan-thuc-ban-than (1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0252"/>
            <a:ext cx="9144000" cy="5845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614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8560" y="4706485"/>
            <a:ext cx="1615440" cy="1905000"/>
          </a:xfrm>
          <a:prstGeom prst="rect">
            <a:avLst/>
          </a:prstGeom>
        </p:spPr>
      </p:pic>
      <p:sp>
        <p:nvSpPr>
          <p:cNvPr id="6" name="Rectangle 13"/>
          <p:cNvSpPr>
            <a:spLocks noChangeArrowheads="1"/>
          </p:cNvSpPr>
          <p:nvPr/>
        </p:nvSpPr>
        <p:spPr bwMode="auto">
          <a:xfrm>
            <a:off x="2590800" y="5052969"/>
            <a:ext cx="5410201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 lên câu ca dao tục ngữ thể hiện qua hình ảnh?</a:t>
            </a:r>
            <a:endParaRPr lang="vi-VN" alt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2" descr="F:\360安全浏览器下载\六一\Nipic_2531170_60e991fb751d3f8f\Nipic_2531170_20140501162158900000 [转换].pn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-71741" y="4787751"/>
            <a:ext cx="2281541" cy="2070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189"/>
          <p:cNvSpPr>
            <a:spLocks noChangeArrowheads="1"/>
          </p:cNvSpPr>
          <p:nvPr/>
        </p:nvSpPr>
        <p:spPr bwMode="auto">
          <a:xfrm>
            <a:off x="-71741" y="5514634"/>
            <a:ext cx="2281541" cy="646331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en-US" altLang="zh-CN" b="1" kern="0" dirty="0" err="1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Nhanh</a:t>
            </a:r>
            <a:r>
              <a:rPr lang="en-US" altLang="zh-CN" b="1" kern="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b="1" kern="0" dirty="0" err="1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mắt</a:t>
            </a:r>
            <a:r>
              <a:rPr lang="en-US" altLang="zh-CN" b="1" kern="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</a:t>
            </a:r>
          </a:p>
          <a:p>
            <a:pPr algn="ctr">
              <a:defRPr/>
            </a:pPr>
            <a:r>
              <a:rPr lang="en-US" altLang="zh-CN" b="1" kern="0" dirty="0" err="1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nhanh</a:t>
            </a:r>
            <a:r>
              <a:rPr lang="en-US" altLang="zh-CN" b="1" kern="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b="1" kern="0" dirty="0" err="1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tay</a:t>
            </a:r>
            <a:r>
              <a:rPr lang="en-US" altLang="zh-CN" b="1" kern="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!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4706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858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 bldLvl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90600" y="5867400"/>
            <a:ext cx="7086600" cy="798195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normAutofit/>
          </a:bodyPr>
          <a:lstStyle/>
          <a:p>
            <a:r>
              <a:rPr lang="en-US" dirty="0" err="1" smtClean="0"/>
              <a:t>Thật</a:t>
            </a:r>
            <a:r>
              <a:rPr lang="en-US" dirty="0" smtClean="0"/>
              <a:t> </a:t>
            </a:r>
            <a:r>
              <a:rPr lang="en-US" dirty="0" err="1" smtClean="0"/>
              <a:t>vàng</a:t>
            </a:r>
            <a:r>
              <a:rPr lang="en-US" dirty="0" smtClean="0"/>
              <a:t> </a:t>
            </a:r>
            <a:r>
              <a:rPr lang="en-US" dirty="0" err="1" smtClean="0"/>
              <a:t>không</a:t>
            </a:r>
            <a:r>
              <a:rPr lang="en-US" dirty="0" smtClean="0"/>
              <a:t> </a:t>
            </a:r>
            <a:r>
              <a:rPr lang="en-US" dirty="0" err="1" smtClean="0"/>
              <a:t>sợ</a:t>
            </a:r>
            <a:r>
              <a:rPr lang="en-US" dirty="0" smtClean="0"/>
              <a:t> </a:t>
            </a:r>
            <a:r>
              <a:rPr lang="en-US" dirty="0" err="1" smtClean="0"/>
              <a:t>lửa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636"/>
            <a:ext cx="1905000" cy="103468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00"/>
            <a:ext cx="2667000" cy="3962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0875" y="1940717"/>
            <a:ext cx="2143125" cy="270986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2566987"/>
            <a:ext cx="2243137" cy="18764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2538412"/>
            <a:ext cx="22098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04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1">
            <a:hlinkClick r:id="rId3" action="ppaction://hlinksldjump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250" b="90000" l="10000" r="942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657" t="7930" r="3850" b="11894"/>
          <a:stretch/>
        </p:blipFill>
        <p:spPr>
          <a:xfrm>
            <a:off x="155978" y="533402"/>
            <a:ext cx="3273022" cy="2666998"/>
          </a:xfrm>
          <a:prstGeom prst="rect">
            <a:avLst/>
          </a:prstGeom>
        </p:spPr>
      </p:pic>
      <p:pic>
        <p:nvPicPr>
          <p:cNvPr id="6" name="q3">
            <a:hlinkClick r:id="rId6" action="ppaction://hlinksldjump"/>
          </p:cNvPr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88" t="1333" r="21307" b="11174"/>
          <a:stretch/>
        </p:blipFill>
        <p:spPr>
          <a:xfrm>
            <a:off x="5257800" y="817418"/>
            <a:ext cx="3169228" cy="2382982"/>
          </a:xfrm>
          <a:prstGeom prst="rect">
            <a:avLst/>
          </a:prstGeom>
        </p:spPr>
      </p:pic>
      <p:pic>
        <p:nvPicPr>
          <p:cNvPr id="7" name="q4">
            <a:hlinkClick r:id="rId8" action="ppaction://hlinksldjump"/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200" b="968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728" t="2546" r="13090" b="4509"/>
          <a:stretch/>
        </p:blipFill>
        <p:spPr>
          <a:xfrm>
            <a:off x="223460" y="3626430"/>
            <a:ext cx="3205539" cy="2774370"/>
          </a:xfrm>
          <a:prstGeom prst="rect">
            <a:avLst/>
          </a:prstGeom>
        </p:spPr>
      </p:pic>
      <p:pic>
        <p:nvPicPr>
          <p:cNvPr id="9" name="q6">
            <a:hlinkClick r:id="rId11" action="ppaction://hlinksldjump"/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899" t="17576" r="25555" b="21786"/>
          <a:stretch/>
        </p:blipFill>
        <p:spPr>
          <a:xfrm>
            <a:off x="5257800" y="3498391"/>
            <a:ext cx="3117006" cy="2902409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378431" y="1700647"/>
            <a:ext cx="2136170" cy="1132609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5867400" y="4887300"/>
            <a:ext cx="2209799" cy="1204449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533400" y="5073446"/>
            <a:ext cx="2667000" cy="121048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5715000" y="1742072"/>
            <a:ext cx="2209800" cy="1264228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934092" y="2023493"/>
            <a:ext cx="12322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1</a:t>
            </a:r>
            <a:r>
              <a:rPr lang="en-US" sz="2400" dirty="0" smtClean="0"/>
              <a:t>0 </a:t>
            </a:r>
            <a:r>
              <a:rPr lang="en-US" sz="2400" dirty="0" err="1" smtClean="0"/>
              <a:t>điểm</a:t>
            </a:r>
            <a:endParaRPr lang="en-US" sz="2400" dirty="0"/>
          </a:p>
        </p:txBody>
      </p:sp>
      <p:sp>
        <p:nvSpPr>
          <p:cNvPr id="17" name="TextBox 16"/>
          <p:cNvSpPr txBox="1"/>
          <p:nvPr/>
        </p:nvSpPr>
        <p:spPr>
          <a:xfrm>
            <a:off x="6391076" y="5258691"/>
            <a:ext cx="14216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1</a:t>
            </a:r>
            <a:r>
              <a:rPr lang="en-US" sz="2400" dirty="0" smtClean="0"/>
              <a:t>0 </a:t>
            </a:r>
            <a:r>
              <a:rPr lang="en-US" sz="2400" dirty="0" err="1" smtClean="0"/>
              <a:t>điểm</a:t>
            </a:r>
            <a:endParaRPr lang="en-US" sz="2400" dirty="0"/>
          </a:p>
        </p:txBody>
      </p:sp>
      <p:sp>
        <p:nvSpPr>
          <p:cNvPr id="19" name="TextBox 18"/>
          <p:cNvSpPr txBox="1"/>
          <p:nvPr/>
        </p:nvSpPr>
        <p:spPr>
          <a:xfrm>
            <a:off x="1066800" y="5447855"/>
            <a:ext cx="175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1</a:t>
            </a:r>
            <a:r>
              <a:rPr lang="en-US" sz="2400" dirty="0" smtClean="0"/>
              <a:t> </a:t>
            </a:r>
            <a:r>
              <a:rPr lang="en-US" sz="2400" dirty="0" err="1" smtClean="0"/>
              <a:t>điểm</a:t>
            </a:r>
            <a:r>
              <a:rPr lang="en-US" sz="2400" dirty="0" smtClean="0"/>
              <a:t> </a:t>
            </a:r>
            <a:r>
              <a:rPr lang="en-US" sz="2400" dirty="0" err="1" smtClean="0"/>
              <a:t>cộng</a:t>
            </a:r>
            <a:endParaRPr lang="en-US" sz="2400" dirty="0"/>
          </a:p>
        </p:txBody>
      </p:sp>
      <p:sp>
        <p:nvSpPr>
          <p:cNvPr id="20" name="TextBox 19"/>
          <p:cNvSpPr txBox="1"/>
          <p:nvPr/>
        </p:nvSpPr>
        <p:spPr>
          <a:xfrm>
            <a:off x="5867399" y="2143353"/>
            <a:ext cx="19453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2</a:t>
            </a:r>
            <a:r>
              <a:rPr lang="en-US" sz="2400" dirty="0" smtClean="0"/>
              <a:t> </a:t>
            </a:r>
            <a:r>
              <a:rPr lang="en-US" sz="2400" dirty="0" err="1" smtClean="0"/>
              <a:t>điểm</a:t>
            </a:r>
            <a:r>
              <a:rPr lang="en-US" sz="2400" dirty="0" smtClean="0"/>
              <a:t> </a:t>
            </a:r>
            <a:r>
              <a:rPr lang="en-US" sz="2400" dirty="0" err="1" smtClean="0"/>
              <a:t>cộng</a:t>
            </a:r>
            <a:endParaRPr lang="en-US" sz="2400" dirty="0"/>
          </a:p>
        </p:txBody>
      </p:sp>
      <p:sp>
        <p:nvSpPr>
          <p:cNvPr id="22" name="Rounded Rectangle 21">
            <a:hlinkClick r:id="rId14" action="ppaction://hlinksldjump"/>
          </p:cNvPr>
          <p:cNvSpPr/>
          <p:nvPr/>
        </p:nvSpPr>
        <p:spPr>
          <a:xfrm>
            <a:off x="7658100" y="76200"/>
            <a:ext cx="1485900" cy="45720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MỚI</a:t>
            </a:r>
            <a:endParaRPr lang="en-US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837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3" grpId="0" animBg="1"/>
      <p:bldP spid="14" grpId="0" animBg="1"/>
      <p:bldP spid="16" grpId="0"/>
      <p:bldP spid="17" grpId="0"/>
      <p:bldP spid="19" grpId="0"/>
      <p:bldP spid="2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90600" y="5867400"/>
            <a:ext cx="7086600" cy="798195"/>
          </a:xfr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normAutofit/>
          </a:bodyPr>
          <a:lstStyle/>
          <a:p>
            <a:r>
              <a:rPr lang="en-US" dirty="0" err="1" smtClean="0"/>
              <a:t>Cây</a:t>
            </a:r>
            <a:r>
              <a:rPr lang="en-US" dirty="0" smtClean="0"/>
              <a:t> </a:t>
            </a:r>
            <a:r>
              <a:rPr lang="en-US" dirty="0" err="1" smtClean="0"/>
              <a:t>ngay</a:t>
            </a:r>
            <a:r>
              <a:rPr lang="en-US" dirty="0" smtClean="0"/>
              <a:t> </a:t>
            </a:r>
            <a:r>
              <a:rPr lang="en-US" dirty="0" err="1" smtClean="0"/>
              <a:t>không</a:t>
            </a:r>
            <a:r>
              <a:rPr lang="en-US" dirty="0" smtClean="0"/>
              <a:t> </a:t>
            </a:r>
            <a:r>
              <a:rPr lang="en-US" dirty="0" err="1" smtClean="0"/>
              <a:t>sợ</a:t>
            </a:r>
            <a:r>
              <a:rPr lang="en-US" dirty="0" smtClean="0"/>
              <a:t> </a:t>
            </a:r>
            <a:r>
              <a:rPr lang="en-US" dirty="0" err="1" smtClean="0"/>
              <a:t>chết</a:t>
            </a:r>
            <a:r>
              <a:rPr lang="en-US" dirty="0" smtClean="0"/>
              <a:t> </a:t>
            </a:r>
            <a:r>
              <a:rPr lang="en-US" dirty="0" err="1" smtClean="0"/>
              <a:t>đứng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57400" cy="141568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415684"/>
            <a:ext cx="8991600" cy="42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691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90600" y="5867400"/>
            <a:ext cx="7086600" cy="798195"/>
          </a:xfr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normAutofit/>
          </a:bodyPr>
          <a:lstStyle/>
          <a:p>
            <a:r>
              <a:rPr lang="en-US" dirty="0" err="1" smtClean="0"/>
              <a:t>Nói</a:t>
            </a:r>
            <a:r>
              <a:rPr lang="en-US" dirty="0" smtClean="0"/>
              <a:t> </a:t>
            </a:r>
            <a:r>
              <a:rPr lang="en-US" dirty="0" err="1" smtClean="0"/>
              <a:t>phải</a:t>
            </a:r>
            <a:r>
              <a:rPr lang="en-US" dirty="0" smtClean="0"/>
              <a:t> </a:t>
            </a:r>
            <a:r>
              <a:rPr lang="en-US" dirty="0" err="1" smtClean="0"/>
              <a:t>củ</a:t>
            </a:r>
            <a:r>
              <a:rPr lang="en-US" dirty="0" smtClean="0"/>
              <a:t> </a:t>
            </a:r>
            <a:r>
              <a:rPr lang="en-US" dirty="0" err="1" smtClean="0"/>
              <a:t>cải</a:t>
            </a:r>
            <a:r>
              <a:rPr lang="en-US" dirty="0" smtClean="0"/>
              <a:t> </a:t>
            </a:r>
            <a:r>
              <a:rPr lang="en-US" dirty="0" err="1" smtClean="0"/>
              <a:t>cũng</a:t>
            </a:r>
            <a:r>
              <a:rPr lang="en-US" dirty="0" smtClean="0"/>
              <a:t> </a:t>
            </a:r>
            <a:r>
              <a:rPr lang="en-US" dirty="0" err="1" smtClean="0"/>
              <a:t>nghe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57400" cy="141568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00200"/>
            <a:ext cx="8915399" cy="3981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503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5867400"/>
            <a:ext cx="7696200" cy="798195"/>
          </a:xfr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normAutofit fontScale="90000"/>
          </a:bodyPr>
          <a:lstStyle/>
          <a:p>
            <a:r>
              <a:rPr lang="en-US" dirty="0" err="1" smtClean="0"/>
              <a:t>Thuốc</a:t>
            </a:r>
            <a:r>
              <a:rPr lang="en-US" dirty="0" smtClean="0"/>
              <a:t> </a:t>
            </a:r>
            <a:r>
              <a:rPr lang="en-US" dirty="0" err="1" smtClean="0"/>
              <a:t>đắng</a:t>
            </a:r>
            <a:r>
              <a:rPr lang="en-US" dirty="0" smtClean="0"/>
              <a:t> </a:t>
            </a:r>
            <a:r>
              <a:rPr lang="en-US" dirty="0" err="1" smtClean="0"/>
              <a:t>dã</a:t>
            </a:r>
            <a:r>
              <a:rPr lang="en-US" dirty="0" smtClean="0"/>
              <a:t> </a:t>
            </a:r>
            <a:r>
              <a:rPr lang="en-US" dirty="0" err="1" smtClean="0"/>
              <a:t>tật</a:t>
            </a:r>
            <a:r>
              <a:rPr lang="en-US" dirty="0" smtClean="0"/>
              <a:t>, </a:t>
            </a:r>
            <a:r>
              <a:rPr lang="en-US" dirty="0" err="1" smtClean="0"/>
              <a:t>sự</a:t>
            </a:r>
            <a:r>
              <a:rPr lang="en-US" dirty="0" smtClean="0"/>
              <a:t> </a:t>
            </a:r>
            <a:r>
              <a:rPr lang="en-US" dirty="0" err="1" smtClean="0"/>
              <a:t>thật</a:t>
            </a:r>
            <a:r>
              <a:rPr lang="en-US" dirty="0" smtClean="0"/>
              <a:t> </a:t>
            </a:r>
            <a:r>
              <a:rPr lang="en-US" dirty="0" err="1" smtClean="0"/>
              <a:t>mất</a:t>
            </a:r>
            <a:r>
              <a:rPr lang="en-US" dirty="0" smtClean="0"/>
              <a:t> </a:t>
            </a:r>
            <a:r>
              <a:rPr lang="en-US" dirty="0" err="1" smtClean="0"/>
              <a:t>lòng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57400" cy="141568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86000"/>
            <a:ext cx="2743200" cy="2590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2251364"/>
            <a:ext cx="2590800" cy="26254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6618" y="2251364"/>
            <a:ext cx="2992582" cy="2625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812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43000" y="5867400"/>
            <a:ext cx="6705600" cy="798195"/>
          </a:xfrm>
          <a:solidFill>
            <a:schemeClr val="accent6">
              <a:lumMod val="75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normAutofit/>
          </a:bodyPr>
          <a:lstStyle/>
          <a:p>
            <a:r>
              <a:rPr lang="en-US" dirty="0" err="1" smtClean="0"/>
              <a:t>Thẳng</a:t>
            </a:r>
            <a:r>
              <a:rPr lang="en-US" dirty="0" smtClean="0"/>
              <a:t> </a:t>
            </a:r>
            <a:r>
              <a:rPr lang="en-US" dirty="0" err="1" smtClean="0"/>
              <a:t>như</a:t>
            </a:r>
            <a:r>
              <a:rPr lang="en-US" dirty="0" smtClean="0"/>
              <a:t> </a:t>
            </a:r>
            <a:r>
              <a:rPr lang="en-US" dirty="0" err="1" smtClean="0"/>
              <a:t>ruột</a:t>
            </a:r>
            <a:r>
              <a:rPr lang="en-US" dirty="0" smtClean="0"/>
              <a:t> </a:t>
            </a:r>
            <a:r>
              <a:rPr lang="en-US" dirty="0" err="1" smtClean="0"/>
              <a:t>ngựa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57400" cy="141568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36007"/>
            <a:ext cx="2916382" cy="1981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9325" y="1752600"/>
            <a:ext cx="2976562" cy="2895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2005014"/>
            <a:ext cx="2828925" cy="2643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917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6319" y="1120379"/>
            <a:ext cx="3787379" cy="4388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4931" name="Google Shape;125;p5"/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文本框 15"/>
          <p:cNvSpPr txBox="1">
            <a:spLocks noChangeArrowheads="1"/>
          </p:cNvSpPr>
          <p:nvPr/>
        </p:nvSpPr>
        <p:spPr bwMode="auto">
          <a:xfrm>
            <a:off x="4292204" y="3392091"/>
            <a:ext cx="4485084" cy="600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zh-CN" altLang="en-US" sz="3300" b="1">
              <a:solidFill>
                <a:srgbClr val="FF0000"/>
              </a:solidFill>
              <a:latin typeface="SVN-Wallington"/>
              <a:ea typeface="华康海报体W12"/>
              <a:cs typeface="Times New Roman" panose="02020603050405020304" pitchFamily="18" charset="0"/>
            </a:endParaRPr>
          </a:p>
        </p:txBody>
      </p:sp>
      <p:sp>
        <p:nvSpPr>
          <p:cNvPr id="124941" name="Rectangle 13"/>
          <p:cNvSpPr>
            <a:spLocks noChangeArrowheads="1"/>
          </p:cNvSpPr>
          <p:nvPr/>
        </p:nvSpPr>
        <p:spPr bwMode="auto">
          <a:xfrm>
            <a:off x="2002631" y="3121819"/>
            <a:ext cx="5454254" cy="6096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685800"/>
            <a:r>
              <a:rPr lang="en-US" altLang="en-US" sz="4800" b="1" dirty="0" err="1" smtClean="0">
                <a:solidFill>
                  <a:schemeClr val="accent1"/>
                </a:solidFill>
              </a:rPr>
              <a:t>Trình</a:t>
            </a:r>
            <a:r>
              <a:rPr lang="en-US" altLang="en-US" sz="4800" b="1" dirty="0" smtClean="0">
                <a:solidFill>
                  <a:schemeClr val="accent1"/>
                </a:solidFill>
              </a:rPr>
              <a:t> </a:t>
            </a:r>
            <a:r>
              <a:rPr lang="en-US" altLang="en-US" sz="4800" b="1" dirty="0" err="1" smtClean="0">
                <a:solidFill>
                  <a:schemeClr val="accent1"/>
                </a:solidFill>
              </a:rPr>
              <a:t>bày</a:t>
            </a:r>
            <a:r>
              <a:rPr lang="en-US" altLang="en-US" sz="4800" b="1" dirty="0" smtClean="0">
                <a:solidFill>
                  <a:schemeClr val="accent1"/>
                </a:solidFill>
              </a:rPr>
              <a:t> 1 </a:t>
            </a:r>
            <a:r>
              <a:rPr lang="en-US" altLang="en-US" sz="4800" b="1" dirty="0" err="1" smtClean="0">
                <a:solidFill>
                  <a:schemeClr val="accent1"/>
                </a:solidFill>
              </a:rPr>
              <a:t>phút</a:t>
            </a:r>
            <a:endParaRPr lang="en-US" altLang="en-US" sz="4800" b="1" dirty="0">
              <a:solidFill>
                <a:schemeClr val="accent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62000" y="3992255"/>
            <a:ext cx="7861698" cy="19513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hôm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nay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2742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24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941" grpId="0" animBg="1"/>
      <p:bldP spid="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2858PICdbgea5Gz679dY_PIC2018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96001" y="2133601"/>
            <a:ext cx="3048000" cy="4724400"/>
          </a:xfrm>
          <a:prstGeom prst="rect">
            <a:avLst/>
          </a:prstGeom>
        </p:spPr>
      </p:pic>
      <p:pic>
        <p:nvPicPr>
          <p:cNvPr id="3" name="PA_图片 18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833613">
            <a:off x="1929284" y="98320"/>
            <a:ext cx="3222769" cy="666192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 rot="21320319">
            <a:off x="972909" y="2289131"/>
            <a:ext cx="512566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tôn</a:t>
            </a: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thật</a:t>
            </a: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tôn</a:t>
            </a: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thật</a:t>
            </a: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2800" b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SG" sz="28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图片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2478"/>
            <a:ext cx="8686800" cy="1816322"/>
          </a:xfrm>
          <a:prstGeom prst="rect">
            <a:avLst/>
          </a:prstGeom>
          <a:solidFill>
            <a:srgbClr val="FFCCFF"/>
          </a:solidFill>
        </p:spPr>
      </p:pic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1752600" y="228600"/>
            <a:ext cx="670560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342900"/>
            <a:r>
              <a:rPr lang="en-US" sz="5400" dirty="0" err="1" smtClean="0">
                <a:solidFill>
                  <a:srgbClr val="FF0000"/>
                </a:solidFill>
              </a:rPr>
              <a:t>Hướng</a:t>
            </a:r>
            <a:r>
              <a:rPr lang="en-US" sz="5400" dirty="0" smtClean="0">
                <a:solidFill>
                  <a:srgbClr val="FF0000"/>
                </a:solidFill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</a:rPr>
              <a:t>dẫn</a:t>
            </a:r>
            <a:r>
              <a:rPr lang="en-US" sz="5400" dirty="0" smtClean="0">
                <a:solidFill>
                  <a:srgbClr val="FF0000"/>
                </a:solidFill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</a:rPr>
              <a:t>về</a:t>
            </a:r>
            <a:r>
              <a:rPr lang="en-US" sz="5400" dirty="0" smtClean="0">
                <a:solidFill>
                  <a:srgbClr val="FF0000"/>
                </a:solidFill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</a:rPr>
              <a:t>nhà</a:t>
            </a:r>
            <a:r>
              <a:rPr lang="en-US" sz="5400" dirty="0" smtClean="0">
                <a:solidFill>
                  <a:srgbClr val="FF0000"/>
                </a:solidFill>
              </a:rPr>
              <a:t>: </a:t>
            </a:r>
            <a:endParaRPr lang="en-US" sz="5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0858914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2"/>
          <p:cNvSpPr txBox="1">
            <a:spLocks noChangeArrowheads="1"/>
          </p:cNvSpPr>
          <p:nvPr/>
        </p:nvSpPr>
        <p:spPr bwMode="auto">
          <a:xfrm>
            <a:off x="2000251" y="2196704"/>
            <a:ext cx="5228035" cy="1735288"/>
          </a:xfrm>
          <a:prstGeom prst="rect">
            <a:avLst/>
          </a:prstGeom>
          <a:noFill/>
          <a:ln>
            <a:noFill/>
          </a:ln>
        </p:spPr>
        <p:txBody>
          <a:bodyPr lIns="72585" tIns="36293" rIns="72585" bIns="36293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algn="ctr">
              <a:defRPr/>
            </a:pPr>
            <a:r>
              <a:rPr lang="en-US" altLang="zh-CN" sz="27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ahoma" pitchFamily="34" charset="0"/>
                <a:cs typeface="Times New Roman" pitchFamily="18" charset="0"/>
              </a:rPr>
              <a:t>TRÂN TRỌNG CẢM ƠN VÀ CHÚC QUÝ BAN GIÁM KHẢO LUÔN MẠNH KHỎE VÀ HẠNH PHÚC</a:t>
            </a:r>
            <a:endParaRPr lang="zh-CN" altLang="en-US" sz="27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方正剪纸简体" panose="03000509000000000000" pitchFamily="65" charset="-122"/>
              <a:cs typeface="Times New Roman" pitchFamily="18" charset="0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56357">
            <a:off x="3019425" y="3324225"/>
            <a:ext cx="2206229" cy="127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6" name="图片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857" y="4656536"/>
            <a:ext cx="6865144" cy="1326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7" name="图片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261" y="4776789"/>
            <a:ext cx="553640" cy="1079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857250"/>
            <a:ext cx="1225154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9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5636" y="5055394"/>
            <a:ext cx="410765" cy="801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0" name="图片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8555" y="4711303"/>
            <a:ext cx="553640" cy="1079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1" name="图片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2930" y="4989911"/>
            <a:ext cx="410765" cy="801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2" name="图片 2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467" y="4970860"/>
            <a:ext cx="410765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3" name="图片 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6386" y="4626770"/>
            <a:ext cx="553640" cy="1079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35" y="0"/>
            <a:ext cx="91215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0588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357892" y="304800"/>
            <a:ext cx="4738108" cy="14478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828800" y="736312"/>
            <a:ext cx="47659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thật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? Cho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ví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dụ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" y="2184112"/>
            <a:ext cx="3505200" cy="353943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thật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thật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phản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ánh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Ví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dụ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: 1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tuần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7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q1">
            <a:hlinkClick r:id="rId6" action="ppaction://hlinksldjump"/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8250" b="90000" l="10000" r="942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657" t="7930" r="3850" b="11894"/>
          <a:stretch/>
        </p:blipFill>
        <p:spPr>
          <a:xfrm>
            <a:off x="8077200" y="5630373"/>
            <a:ext cx="1222549" cy="1126602"/>
          </a:xfrm>
          <a:prstGeom prst="rect">
            <a:avLst/>
          </a:prstGeom>
        </p:spPr>
      </p:pic>
      <p:pic>
        <p:nvPicPr>
          <p:cNvPr id="10" name="Am-thanh-tra-loi-dung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240981" y="117763"/>
            <a:ext cx="609600" cy="609600"/>
          </a:xfrm>
          <a:prstGeom prst="rect">
            <a:avLst/>
          </a:prstGeom>
        </p:spPr>
      </p:pic>
      <p:sp>
        <p:nvSpPr>
          <p:cNvPr id="16" name="Cloud 15"/>
          <p:cNvSpPr/>
          <p:nvPr/>
        </p:nvSpPr>
        <p:spPr>
          <a:xfrm>
            <a:off x="5181600" y="3586488"/>
            <a:ext cx="3583749" cy="1669916"/>
          </a:xfrm>
          <a:prstGeom prst="cloud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6422908" y="3865193"/>
            <a:ext cx="1752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CHÚC MỪNG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1" name="times up"/>
          <p:cNvGrpSpPr/>
          <p:nvPr/>
        </p:nvGrpSpPr>
        <p:grpSpPr>
          <a:xfrm>
            <a:off x="7950740" y="1775963"/>
            <a:ext cx="1205624" cy="362438"/>
            <a:chOff x="4284637" y="-304827"/>
            <a:chExt cx="2669678" cy="697560"/>
          </a:xfrm>
        </p:grpSpPr>
        <p:sp>
          <p:nvSpPr>
            <p:cNvPr id="22" name="Rounded Rectangle 21"/>
            <p:cNvSpPr/>
            <p:nvPr/>
          </p:nvSpPr>
          <p:spPr>
            <a:xfrm>
              <a:off x="4317476" y="-304827"/>
              <a:ext cx="2636839" cy="697560"/>
            </a:xfrm>
            <a:prstGeom prst="roundRect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3" name="Rounded Rectangle 22"/>
            <p:cNvSpPr/>
            <p:nvPr/>
          </p:nvSpPr>
          <p:spPr>
            <a:xfrm>
              <a:off x="4284637" y="-304827"/>
              <a:ext cx="2636837" cy="697560"/>
            </a:xfrm>
            <a:prstGeom prst="roundRect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Hết</a:t>
              </a:r>
              <a:r>
                <a:rPr kumimoji="0" lang="en-GB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GB" sz="14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Giờ</a:t>
              </a:r>
              <a:endParaRPr kumimoji="0" lang="en-GB" sz="14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4" name="Rectangle 23"/>
          <p:cNvSpPr/>
          <p:nvPr/>
        </p:nvSpPr>
        <p:spPr>
          <a:xfrm>
            <a:off x="8265854" y="24353"/>
            <a:ext cx="548204" cy="304381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START</a:t>
            </a:r>
            <a:endParaRPr kumimoji="0" lang="en-US" sz="105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5587" y="328734"/>
            <a:ext cx="1370670" cy="1366322"/>
          </a:xfrm>
          <a:prstGeom prst="rect">
            <a:avLst/>
          </a:prstGeom>
        </p:spPr>
      </p:pic>
      <p:grpSp>
        <p:nvGrpSpPr>
          <p:cNvPr id="26" name="Clock hand spin">
            <a:extLst>
              <a:ext uri="{FF2B5EF4-FFF2-40B4-BE49-F238E27FC236}">
                <a16:creationId xmlns:a16="http://schemas.microsoft.com/office/drawing/2014/main" id="{BB0445D5-A6E5-40E7-BBDD-5E3EFA13BDED}"/>
              </a:ext>
            </a:extLst>
          </p:cNvPr>
          <p:cNvGrpSpPr/>
          <p:nvPr/>
        </p:nvGrpSpPr>
        <p:grpSpPr>
          <a:xfrm rot="1786145">
            <a:off x="8288072" y="906104"/>
            <a:ext cx="525701" cy="509437"/>
            <a:chOff x="840573" y="2379277"/>
            <a:chExt cx="3829048" cy="3849975"/>
          </a:xfrm>
        </p:grpSpPr>
        <p:sp>
          <p:nvSpPr>
            <p:cNvPr id="27" name="Oval 28"/>
            <p:cNvSpPr>
              <a:spLocks noChangeArrowheads="1"/>
            </p:cNvSpPr>
            <p:nvPr/>
          </p:nvSpPr>
          <p:spPr bwMode="auto">
            <a:xfrm>
              <a:off x="840573" y="2379277"/>
              <a:ext cx="3829048" cy="3849975"/>
            </a:xfrm>
            <a:prstGeom prst="ellipse">
              <a:avLst/>
            </a:prstGeom>
            <a:solidFill>
              <a:srgbClr val="FDFC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8" name="hour hand"/>
            <p:cNvSpPr>
              <a:spLocks/>
            </p:cNvSpPr>
            <p:nvPr/>
          </p:nvSpPr>
          <p:spPr bwMode="auto">
            <a:xfrm>
              <a:off x="2159000" y="3253181"/>
              <a:ext cx="601664" cy="950913"/>
            </a:xfrm>
            <a:custGeom>
              <a:avLst/>
              <a:gdLst>
                <a:gd name="T0" fmla="*/ 0 w 379"/>
                <a:gd name="T1" fmla="*/ 23 h 599"/>
                <a:gd name="T2" fmla="*/ 39 w 379"/>
                <a:gd name="T3" fmla="*/ 0 h 599"/>
                <a:gd name="T4" fmla="*/ 379 w 379"/>
                <a:gd name="T5" fmla="*/ 576 h 599"/>
                <a:gd name="T6" fmla="*/ 341 w 379"/>
                <a:gd name="T7" fmla="*/ 599 h 599"/>
                <a:gd name="T8" fmla="*/ 0 w 379"/>
                <a:gd name="T9" fmla="*/ 23 h 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9" h="599">
                  <a:moveTo>
                    <a:pt x="0" y="23"/>
                  </a:moveTo>
                  <a:lnTo>
                    <a:pt x="39" y="0"/>
                  </a:lnTo>
                  <a:lnTo>
                    <a:pt x="379" y="576"/>
                  </a:lnTo>
                  <a:lnTo>
                    <a:pt x="341" y="599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5D5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8708357" y="951467"/>
            <a:ext cx="2810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 dirty="0" smtClean="0">
                <a:ln>
                  <a:noFill/>
                </a:ln>
                <a:solidFill>
                  <a:srgbClr val="99B2C8"/>
                </a:solidFill>
                <a:effectLst/>
                <a:uLnTx/>
                <a:uFillTx/>
              </a:rPr>
              <a:t>3</a:t>
            </a:r>
            <a:endParaRPr kumimoji="0" lang="en-US" sz="1000" b="1" i="0" u="none" strike="noStrike" kern="0" cap="none" spc="0" normalizeH="0" baseline="0" noProof="0" dirty="0">
              <a:ln>
                <a:noFill/>
              </a:ln>
              <a:solidFill>
                <a:srgbClr val="99B2C8"/>
              </a:solidFill>
              <a:effectLst/>
              <a:uLnTx/>
              <a:uFillTx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8455770" y="1205114"/>
            <a:ext cx="34108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 dirty="0" smtClean="0">
                <a:ln>
                  <a:noFill/>
                </a:ln>
                <a:solidFill>
                  <a:srgbClr val="99B2C8"/>
                </a:solidFill>
                <a:effectLst/>
                <a:uLnTx/>
                <a:uFillTx/>
              </a:rPr>
              <a:t>6</a:t>
            </a:r>
            <a:endParaRPr kumimoji="0" lang="en-US" sz="1000" b="1" i="0" u="none" strike="noStrike" kern="0" cap="none" spc="0" normalizeH="0" baseline="0" noProof="0" dirty="0">
              <a:ln>
                <a:noFill/>
              </a:ln>
              <a:solidFill>
                <a:srgbClr val="99B2C8"/>
              </a:solidFill>
              <a:effectLst/>
              <a:uLnTx/>
              <a:uFillTx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110045" y="989037"/>
            <a:ext cx="3084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 dirty="0" smtClean="0">
                <a:ln>
                  <a:noFill/>
                </a:ln>
                <a:solidFill>
                  <a:srgbClr val="99B2C8"/>
                </a:solidFill>
                <a:effectLst/>
                <a:uLnTx/>
                <a:uFillTx/>
              </a:rPr>
              <a:t>9</a:t>
            </a:r>
            <a:endParaRPr kumimoji="0" lang="en-US" sz="1000" b="1" i="0" u="none" strike="noStrike" kern="0" cap="none" spc="0" normalizeH="0" baseline="0" noProof="0" dirty="0">
              <a:ln>
                <a:noFill/>
              </a:ln>
              <a:solidFill>
                <a:srgbClr val="99B2C8"/>
              </a:solidFill>
              <a:effectLst/>
              <a:uLnTx/>
              <a:uFillTx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393943" y="705246"/>
            <a:ext cx="3714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 dirty="0" smtClean="0">
                <a:ln>
                  <a:noFill/>
                </a:ln>
                <a:solidFill>
                  <a:srgbClr val="99B2C8"/>
                </a:solidFill>
                <a:effectLst/>
                <a:uLnTx/>
                <a:uFillTx/>
              </a:rPr>
              <a:t>12</a:t>
            </a:r>
            <a:endParaRPr kumimoji="0" lang="en-US" sz="1000" b="1" i="0" u="none" strike="noStrike" kern="0" cap="none" spc="0" normalizeH="0" baseline="0" noProof="0" dirty="0">
              <a:ln>
                <a:noFill/>
              </a:ln>
              <a:solidFill>
                <a:srgbClr val="99B2C8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280260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809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6" dur="1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0"/>
                            </p:stCondLst>
                            <p:childTnLst>
                              <p:par>
                                <p:cTn id="3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3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4" grpId="0" animBg="1"/>
      <p:bldP spid="16" grpId="0" animBg="1"/>
      <p:bldP spid="16" grpId="1" animBg="1"/>
      <p:bldP spid="17" grpId="0"/>
      <p:bldP spid="17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l="-16000" r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143000" y="304800"/>
            <a:ext cx="5181600" cy="144780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84564" y="736312"/>
            <a:ext cx="541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Tôn</a:t>
            </a:r>
            <a:r>
              <a:rPr lang="en-US" sz="3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trọng</a:t>
            </a:r>
            <a:r>
              <a:rPr lang="en-US" sz="3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3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thật</a:t>
            </a:r>
            <a:r>
              <a:rPr lang="en-US" sz="3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endParaRPr lang="en-US" sz="3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0499" y="4204807"/>
            <a:ext cx="6301651" cy="101566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dirty="0"/>
              <a:t>suy nghĩ, nói và làm theo đúng sự thật, bảo vệ sự thật.</a:t>
            </a:r>
            <a:r>
              <a:rPr lang="en-US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6449" y="5315912"/>
            <a:ext cx="6295701" cy="107721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D. </a:t>
            </a:r>
            <a:r>
              <a:rPr lang="en-US" sz="3200" dirty="0" err="1"/>
              <a:t>mình</a:t>
            </a:r>
            <a:r>
              <a:rPr lang="en-US" sz="3200" dirty="0"/>
              <a:t> </a:t>
            </a:r>
            <a:r>
              <a:rPr lang="en-US" sz="3200" dirty="0" err="1"/>
              <a:t>làm</a:t>
            </a:r>
            <a:r>
              <a:rPr lang="en-US" sz="3200" dirty="0"/>
              <a:t> </a:t>
            </a:r>
            <a:r>
              <a:rPr lang="en-US" sz="3200" dirty="0" err="1"/>
              <a:t>việc</a:t>
            </a:r>
            <a:r>
              <a:rPr lang="en-US" sz="3200" dirty="0"/>
              <a:t> </a:t>
            </a:r>
            <a:r>
              <a:rPr lang="en-US" sz="3200" dirty="0" err="1"/>
              <a:t>của</a:t>
            </a:r>
            <a:r>
              <a:rPr lang="en-US" sz="3200" dirty="0"/>
              <a:t> </a:t>
            </a:r>
            <a:r>
              <a:rPr lang="en-US" sz="3200" dirty="0" err="1"/>
              <a:t>mình</a:t>
            </a:r>
            <a:r>
              <a:rPr lang="en-US" sz="3200" dirty="0"/>
              <a:t>, </a:t>
            </a:r>
            <a:r>
              <a:rPr lang="en-US" sz="3200" dirty="0" err="1"/>
              <a:t>mặc</a:t>
            </a:r>
            <a:r>
              <a:rPr lang="en-US" sz="3200" dirty="0"/>
              <a:t> </a:t>
            </a:r>
            <a:r>
              <a:rPr lang="en-US" sz="3200" dirty="0" err="1"/>
              <a:t>kệ</a:t>
            </a:r>
            <a:r>
              <a:rPr lang="en-US" sz="3200" dirty="0"/>
              <a:t> </a:t>
            </a:r>
            <a:r>
              <a:rPr lang="en-US" sz="3200" dirty="0" err="1"/>
              <a:t>mọi</a:t>
            </a:r>
            <a:r>
              <a:rPr lang="en-US" sz="3200" dirty="0"/>
              <a:t> </a:t>
            </a:r>
            <a:r>
              <a:rPr lang="en-US" sz="3200" dirty="0" err="1"/>
              <a:t>người</a:t>
            </a:r>
            <a:r>
              <a:rPr lang="en-US" sz="3200" dirty="0"/>
              <a:t>.</a:t>
            </a:r>
            <a:endParaRPr lang="en-US" sz="3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0499" y="2210821"/>
            <a:ext cx="6301651" cy="101566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vi-VN" sz="2800" dirty="0"/>
              <a:t>suy nghĩ, nói và làm theo ý kiến của riêng mình.</a:t>
            </a:r>
            <a:r>
              <a:rPr lang="en-US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0499" y="3404175"/>
            <a:ext cx="6301651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vi-VN" sz="2800" dirty="0" smtClean="0"/>
              <a:t>nói </a:t>
            </a:r>
            <a:r>
              <a:rPr lang="vi-VN" sz="2800" dirty="0"/>
              <a:t>và làm theo ý kiến của số đông. </a:t>
            </a:r>
            <a:r>
              <a:rPr lang="en-US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Am-thanh-tra-loi-dung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240981" y="117763"/>
            <a:ext cx="609600" cy="609600"/>
          </a:xfrm>
          <a:prstGeom prst="rect">
            <a:avLst/>
          </a:prstGeom>
        </p:spPr>
      </p:pic>
      <p:pic>
        <p:nvPicPr>
          <p:cNvPr id="11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240981" y="1321087"/>
            <a:ext cx="609600" cy="609600"/>
          </a:xfrm>
          <a:prstGeom prst="rect">
            <a:avLst/>
          </a:prstGeom>
        </p:spPr>
      </p:pic>
      <p:pic>
        <p:nvPicPr>
          <p:cNvPr id="12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334054" y="3696562"/>
            <a:ext cx="609600" cy="609600"/>
          </a:xfrm>
          <a:prstGeom prst="rect">
            <a:avLst/>
          </a:prstGeom>
        </p:spPr>
      </p:pic>
      <p:pic>
        <p:nvPicPr>
          <p:cNvPr id="13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244330" y="2345801"/>
            <a:ext cx="609600" cy="609600"/>
          </a:xfrm>
          <a:prstGeom prst="rect">
            <a:avLst/>
          </a:prstGeom>
        </p:spPr>
      </p:pic>
      <p:sp>
        <p:nvSpPr>
          <p:cNvPr id="16" name="Cloud 15"/>
          <p:cNvSpPr/>
          <p:nvPr/>
        </p:nvSpPr>
        <p:spPr>
          <a:xfrm>
            <a:off x="6552004" y="2305784"/>
            <a:ext cx="2706832" cy="2197387"/>
          </a:xfrm>
          <a:prstGeom prst="cloud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201107" y="2783167"/>
            <a:ext cx="180585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CHÚC MỪNG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" b="97600" l="10000" r="90000">
                        <a14:foregroundMark x1="30444" y1="55600" x2="51778" y2="37400"/>
                        <a14:foregroundMark x1="46000" y1="51000" x2="49333" y2="382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171" t="430" r="22525"/>
          <a:stretch/>
        </p:blipFill>
        <p:spPr>
          <a:xfrm>
            <a:off x="-252925" y="1655341"/>
            <a:ext cx="1233055" cy="125606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" b="97600" l="10000" r="90000">
                        <a14:foregroundMark x1="30444" y1="55600" x2="51778" y2="37400"/>
                        <a14:foregroundMark x1="46000" y1="51000" x2="49333" y2="382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171" t="430" r="22525"/>
          <a:stretch/>
        </p:blipFill>
        <p:spPr>
          <a:xfrm>
            <a:off x="-90055" y="5220470"/>
            <a:ext cx="1233055" cy="125606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" b="97600" l="10000" r="90000">
                        <a14:foregroundMark x1="30444" y1="55600" x2="51778" y2="37400"/>
                        <a14:foregroundMark x1="46000" y1="51000" x2="49333" y2="382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171" t="430" r="22525"/>
          <a:stretch/>
        </p:blipFill>
        <p:spPr>
          <a:xfrm>
            <a:off x="-271561" y="2911409"/>
            <a:ext cx="1233055" cy="1256068"/>
          </a:xfrm>
          <a:prstGeom prst="rect">
            <a:avLst/>
          </a:prstGeom>
        </p:spPr>
      </p:pic>
      <p:pic>
        <p:nvPicPr>
          <p:cNvPr id="21" name="q3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88" t="1333" r="21307" b="11174"/>
          <a:stretch/>
        </p:blipFill>
        <p:spPr>
          <a:xfrm>
            <a:off x="7905420" y="5550187"/>
            <a:ext cx="1238580" cy="1265892"/>
          </a:xfrm>
          <a:prstGeom prst="rect">
            <a:avLst/>
          </a:prstGeom>
        </p:spPr>
      </p:pic>
      <p:grpSp>
        <p:nvGrpSpPr>
          <p:cNvPr id="22" name="times up"/>
          <p:cNvGrpSpPr/>
          <p:nvPr/>
        </p:nvGrpSpPr>
        <p:grpSpPr>
          <a:xfrm>
            <a:off x="7858483" y="1783021"/>
            <a:ext cx="1205624" cy="362438"/>
            <a:chOff x="4284637" y="-304827"/>
            <a:chExt cx="2669678" cy="697560"/>
          </a:xfrm>
        </p:grpSpPr>
        <p:sp>
          <p:nvSpPr>
            <p:cNvPr id="23" name="Rounded Rectangle 22"/>
            <p:cNvSpPr/>
            <p:nvPr/>
          </p:nvSpPr>
          <p:spPr>
            <a:xfrm>
              <a:off x="4317476" y="-304827"/>
              <a:ext cx="2636839" cy="697560"/>
            </a:xfrm>
            <a:prstGeom prst="roundRect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" name="Rounded Rectangle 23"/>
            <p:cNvSpPr/>
            <p:nvPr/>
          </p:nvSpPr>
          <p:spPr>
            <a:xfrm>
              <a:off x="4284637" y="-304827"/>
              <a:ext cx="2636837" cy="697560"/>
            </a:xfrm>
            <a:prstGeom prst="roundRect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Hết</a:t>
              </a:r>
              <a:r>
                <a:rPr kumimoji="0" lang="en-GB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GB" sz="14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Giờ</a:t>
              </a:r>
              <a:endParaRPr kumimoji="0" lang="en-GB" sz="14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5" name="Rectangle 24"/>
          <p:cNvSpPr/>
          <p:nvPr/>
        </p:nvSpPr>
        <p:spPr>
          <a:xfrm>
            <a:off x="8173597" y="31411"/>
            <a:ext cx="548204" cy="304381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START</a:t>
            </a:r>
            <a:endParaRPr kumimoji="0" lang="en-US" sz="105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3330" y="335792"/>
            <a:ext cx="1370670" cy="1366322"/>
          </a:xfrm>
          <a:prstGeom prst="rect">
            <a:avLst/>
          </a:prstGeom>
        </p:spPr>
      </p:pic>
      <p:grpSp>
        <p:nvGrpSpPr>
          <p:cNvPr id="27" name="Clock hand spin">
            <a:extLst>
              <a:ext uri="{FF2B5EF4-FFF2-40B4-BE49-F238E27FC236}">
                <a16:creationId xmlns:a16="http://schemas.microsoft.com/office/drawing/2014/main" id="{BB0445D5-A6E5-40E7-BBDD-5E3EFA13BDED}"/>
              </a:ext>
            </a:extLst>
          </p:cNvPr>
          <p:cNvGrpSpPr/>
          <p:nvPr/>
        </p:nvGrpSpPr>
        <p:grpSpPr>
          <a:xfrm rot="1786145">
            <a:off x="8195815" y="913162"/>
            <a:ext cx="525701" cy="509437"/>
            <a:chOff x="840573" y="2379277"/>
            <a:chExt cx="3829048" cy="3849975"/>
          </a:xfrm>
        </p:grpSpPr>
        <p:sp>
          <p:nvSpPr>
            <p:cNvPr id="28" name="Oval 28"/>
            <p:cNvSpPr>
              <a:spLocks noChangeArrowheads="1"/>
            </p:cNvSpPr>
            <p:nvPr/>
          </p:nvSpPr>
          <p:spPr bwMode="auto">
            <a:xfrm>
              <a:off x="840573" y="2379277"/>
              <a:ext cx="3829048" cy="3849975"/>
            </a:xfrm>
            <a:prstGeom prst="ellipse">
              <a:avLst/>
            </a:prstGeom>
            <a:solidFill>
              <a:srgbClr val="FDFC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9" name="hour hand"/>
            <p:cNvSpPr>
              <a:spLocks/>
            </p:cNvSpPr>
            <p:nvPr/>
          </p:nvSpPr>
          <p:spPr bwMode="auto">
            <a:xfrm>
              <a:off x="2159000" y="3253181"/>
              <a:ext cx="601664" cy="950913"/>
            </a:xfrm>
            <a:custGeom>
              <a:avLst/>
              <a:gdLst>
                <a:gd name="T0" fmla="*/ 0 w 379"/>
                <a:gd name="T1" fmla="*/ 23 h 599"/>
                <a:gd name="T2" fmla="*/ 39 w 379"/>
                <a:gd name="T3" fmla="*/ 0 h 599"/>
                <a:gd name="T4" fmla="*/ 379 w 379"/>
                <a:gd name="T5" fmla="*/ 576 h 599"/>
                <a:gd name="T6" fmla="*/ 341 w 379"/>
                <a:gd name="T7" fmla="*/ 599 h 599"/>
                <a:gd name="T8" fmla="*/ 0 w 379"/>
                <a:gd name="T9" fmla="*/ 23 h 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9" h="599">
                  <a:moveTo>
                    <a:pt x="0" y="23"/>
                  </a:moveTo>
                  <a:lnTo>
                    <a:pt x="39" y="0"/>
                  </a:lnTo>
                  <a:lnTo>
                    <a:pt x="379" y="576"/>
                  </a:lnTo>
                  <a:lnTo>
                    <a:pt x="341" y="599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5D5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8616100" y="958525"/>
            <a:ext cx="2810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 dirty="0" smtClean="0">
                <a:ln>
                  <a:noFill/>
                </a:ln>
                <a:solidFill>
                  <a:srgbClr val="99B2C8"/>
                </a:solidFill>
                <a:effectLst/>
                <a:uLnTx/>
                <a:uFillTx/>
              </a:rPr>
              <a:t>3</a:t>
            </a:r>
            <a:endParaRPr kumimoji="0" lang="en-US" sz="1000" b="1" i="0" u="none" strike="noStrike" kern="0" cap="none" spc="0" normalizeH="0" baseline="0" noProof="0" dirty="0">
              <a:ln>
                <a:noFill/>
              </a:ln>
              <a:solidFill>
                <a:srgbClr val="99B2C8"/>
              </a:solidFill>
              <a:effectLst/>
              <a:uLnTx/>
              <a:uFillTx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363513" y="1212172"/>
            <a:ext cx="34108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 dirty="0" smtClean="0">
                <a:ln>
                  <a:noFill/>
                </a:ln>
                <a:solidFill>
                  <a:srgbClr val="99B2C8"/>
                </a:solidFill>
                <a:effectLst/>
                <a:uLnTx/>
                <a:uFillTx/>
              </a:rPr>
              <a:t>6</a:t>
            </a:r>
            <a:endParaRPr kumimoji="0" lang="en-US" sz="1000" b="1" i="0" u="none" strike="noStrike" kern="0" cap="none" spc="0" normalizeH="0" baseline="0" noProof="0" dirty="0">
              <a:ln>
                <a:noFill/>
              </a:ln>
              <a:solidFill>
                <a:srgbClr val="99B2C8"/>
              </a:solidFill>
              <a:effectLst/>
              <a:uLnTx/>
              <a:uFillTx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017788" y="996095"/>
            <a:ext cx="3084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 dirty="0" smtClean="0">
                <a:ln>
                  <a:noFill/>
                </a:ln>
                <a:solidFill>
                  <a:srgbClr val="99B2C8"/>
                </a:solidFill>
                <a:effectLst/>
                <a:uLnTx/>
                <a:uFillTx/>
              </a:rPr>
              <a:t>9</a:t>
            </a:r>
            <a:endParaRPr kumimoji="0" lang="en-US" sz="1000" b="1" i="0" u="none" strike="noStrike" kern="0" cap="none" spc="0" normalizeH="0" baseline="0" noProof="0" dirty="0">
              <a:ln>
                <a:noFill/>
              </a:ln>
              <a:solidFill>
                <a:srgbClr val="99B2C8"/>
              </a:solidFill>
              <a:effectLst/>
              <a:uLnTx/>
              <a:uFillTx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8301686" y="712304"/>
            <a:ext cx="3714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 dirty="0" smtClean="0">
                <a:ln>
                  <a:noFill/>
                </a:ln>
                <a:solidFill>
                  <a:srgbClr val="99B2C8"/>
                </a:solidFill>
                <a:effectLst/>
                <a:uLnTx/>
                <a:uFillTx/>
              </a:rPr>
              <a:t>12</a:t>
            </a:r>
            <a:endParaRPr kumimoji="0" lang="en-US" sz="1000" b="1" i="0" u="none" strike="noStrike" kern="0" cap="none" spc="0" normalizeH="0" baseline="0" noProof="0" dirty="0">
              <a:ln>
                <a:noFill/>
              </a:ln>
              <a:solidFill>
                <a:srgbClr val="99B2C8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809020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808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815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815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" dur="815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8" dur="1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0"/>
                            </p:stCondLst>
                            <p:childTnLst>
                              <p:par>
                                <p:cTn id="8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3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16" grpId="0" animBg="1"/>
      <p:bldP spid="16" grpId="1" animBg="1"/>
      <p:bldP spid="17" grpId="0"/>
      <p:bldP spid="17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143000" y="304800"/>
            <a:ext cx="5181600" cy="14478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68404" y="490091"/>
            <a:ext cx="5410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3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tôn</a:t>
            </a:r>
            <a:r>
              <a:rPr lang="en-US" sz="3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trọng</a:t>
            </a:r>
            <a:r>
              <a:rPr lang="en-US" sz="3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3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thật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52400" y="2096245"/>
            <a:ext cx="6557674" cy="107721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Tố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cáo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vi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sai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vi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phạm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pháp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luật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en-US" sz="3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398" y="5371367"/>
            <a:ext cx="6557675" cy="107721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D.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Phê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phán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kiến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3181" y="4112207"/>
            <a:ext cx="6557675" cy="107721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cứ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3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2399" y="3404175"/>
            <a:ext cx="6557675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xấu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Am-thanh-tra-loi-dung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240981" y="117763"/>
            <a:ext cx="609600" cy="609600"/>
          </a:xfrm>
          <a:prstGeom prst="rect">
            <a:avLst/>
          </a:prstGeom>
        </p:spPr>
      </p:pic>
      <p:pic>
        <p:nvPicPr>
          <p:cNvPr id="11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240981" y="1321087"/>
            <a:ext cx="609600" cy="609600"/>
          </a:xfrm>
          <a:prstGeom prst="rect">
            <a:avLst/>
          </a:prstGeom>
        </p:spPr>
      </p:pic>
      <p:pic>
        <p:nvPicPr>
          <p:cNvPr id="12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334054" y="3696562"/>
            <a:ext cx="609600" cy="609600"/>
          </a:xfrm>
          <a:prstGeom prst="rect">
            <a:avLst/>
          </a:prstGeom>
        </p:spPr>
      </p:pic>
      <p:pic>
        <p:nvPicPr>
          <p:cNvPr id="13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244330" y="2345801"/>
            <a:ext cx="609600" cy="609600"/>
          </a:xfrm>
          <a:prstGeom prst="rect">
            <a:avLst/>
          </a:prstGeom>
        </p:spPr>
      </p:pic>
      <p:sp>
        <p:nvSpPr>
          <p:cNvPr id="16" name="Cloud 15"/>
          <p:cNvSpPr/>
          <p:nvPr/>
        </p:nvSpPr>
        <p:spPr>
          <a:xfrm>
            <a:off x="6578604" y="2375333"/>
            <a:ext cx="2641594" cy="2197387"/>
          </a:xfrm>
          <a:prstGeom prst="cloud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150603" y="2865566"/>
            <a:ext cx="1752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CHÚC MỪNG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" b="97600" l="10000" r="90000">
                        <a14:foregroundMark x1="30444" y1="55600" x2="51778" y2="37400"/>
                        <a14:foregroundMark x1="46000" y1="51000" x2="49333" y2="382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171" t="430" r="22525"/>
          <a:stretch/>
        </p:blipFill>
        <p:spPr>
          <a:xfrm>
            <a:off x="-78506" y="3963632"/>
            <a:ext cx="1233055" cy="125606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" b="97600" l="10000" r="90000">
                        <a14:foregroundMark x1="30444" y1="55600" x2="51778" y2="37400"/>
                        <a14:foregroundMark x1="46000" y1="51000" x2="49333" y2="382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171" t="430" r="22525"/>
          <a:stretch/>
        </p:blipFill>
        <p:spPr>
          <a:xfrm>
            <a:off x="-145731" y="5219700"/>
            <a:ext cx="1233055" cy="125606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" b="97600" l="10000" r="90000">
                        <a14:foregroundMark x1="30444" y1="55600" x2="51778" y2="37400"/>
                        <a14:foregroundMark x1="46000" y1="51000" x2="49333" y2="382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171" t="430" r="22525"/>
          <a:stretch/>
        </p:blipFill>
        <p:spPr>
          <a:xfrm>
            <a:off x="-124543" y="2889074"/>
            <a:ext cx="1233055" cy="1256068"/>
          </a:xfrm>
          <a:prstGeom prst="rect">
            <a:avLst/>
          </a:prstGeom>
        </p:spPr>
      </p:pic>
      <p:pic>
        <p:nvPicPr>
          <p:cNvPr id="21" name="q4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200" b="968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728" t="2546" r="13090" b="4509"/>
          <a:stretch/>
        </p:blipFill>
        <p:spPr>
          <a:xfrm>
            <a:off x="7780968" y="5410200"/>
            <a:ext cx="1363031" cy="1350352"/>
          </a:xfrm>
          <a:prstGeom prst="rect">
            <a:avLst/>
          </a:prstGeom>
        </p:spPr>
      </p:pic>
      <p:grpSp>
        <p:nvGrpSpPr>
          <p:cNvPr id="22" name="times up"/>
          <p:cNvGrpSpPr/>
          <p:nvPr/>
        </p:nvGrpSpPr>
        <p:grpSpPr>
          <a:xfrm>
            <a:off x="7781353" y="1752029"/>
            <a:ext cx="1205624" cy="362438"/>
            <a:chOff x="4284637" y="-304827"/>
            <a:chExt cx="2669678" cy="697560"/>
          </a:xfrm>
        </p:grpSpPr>
        <p:sp>
          <p:nvSpPr>
            <p:cNvPr id="23" name="Rounded Rectangle 22"/>
            <p:cNvSpPr/>
            <p:nvPr/>
          </p:nvSpPr>
          <p:spPr>
            <a:xfrm>
              <a:off x="4317476" y="-304827"/>
              <a:ext cx="2636839" cy="697560"/>
            </a:xfrm>
            <a:prstGeom prst="roundRect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" name="Rounded Rectangle 23"/>
            <p:cNvSpPr/>
            <p:nvPr/>
          </p:nvSpPr>
          <p:spPr>
            <a:xfrm>
              <a:off x="4284637" y="-304827"/>
              <a:ext cx="2636837" cy="697560"/>
            </a:xfrm>
            <a:prstGeom prst="roundRect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Hết</a:t>
              </a:r>
              <a:r>
                <a:rPr kumimoji="0" lang="en-GB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GB" sz="14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Giờ</a:t>
              </a:r>
              <a:endParaRPr kumimoji="0" lang="en-GB" sz="14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5" name="Rectangle 24"/>
          <p:cNvSpPr/>
          <p:nvPr/>
        </p:nvSpPr>
        <p:spPr>
          <a:xfrm>
            <a:off x="8096467" y="419"/>
            <a:ext cx="548204" cy="304381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START</a:t>
            </a:r>
            <a:endParaRPr kumimoji="0" lang="en-US" sz="105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304800"/>
            <a:ext cx="1370670" cy="1366322"/>
          </a:xfrm>
          <a:prstGeom prst="rect">
            <a:avLst/>
          </a:prstGeom>
        </p:spPr>
      </p:pic>
      <p:grpSp>
        <p:nvGrpSpPr>
          <p:cNvPr id="27" name="Clock hand spin">
            <a:extLst>
              <a:ext uri="{FF2B5EF4-FFF2-40B4-BE49-F238E27FC236}">
                <a16:creationId xmlns:a16="http://schemas.microsoft.com/office/drawing/2014/main" id="{BB0445D5-A6E5-40E7-BBDD-5E3EFA13BDED}"/>
              </a:ext>
            </a:extLst>
          </p:cNvPr>
          <p:cNvGrpSpPr/>
          <p:nvPr/>
        </p:nvGrpSpPr>
        <p:grpSpPr>
          <a:xfrm rot="1786145">
            <a:off x="8118685" y="882170"/>
            <a:ext cx="525701" cy="509437"/>
            <a:chOff x="840573" y="2379277"/>
            <a:chExt cx="3829048" cy="3849975"/>
          </a:xfrm>
        </p:grpSpPr>
        <p:sp>
          <p:nvSpPr>
            <p:cNvPr id="28" name="Oval 28"/>
            <p:cNvSpPr>
              <a:spLocks noChangeArrowheads="1"/>
            </p:cNvSpPr>
            <p:nvPr/>
          </p:nvSpPr>
          <p:spPr bwMode="auto">
            <a:xfrm>
              <a:off x="840573" y="2379277"/>
              <a:ext cx="3829048" cy="3849975"/>
            </a:xfrm>
            <a:prstGeom prst="ellipse">
              <a:avLst/>
            </a:prstGeom>
            <a:solidFill>
              <a:srgbClr val="FDFC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9" name="hour hand"/>
            <p:cNvSpPr>
              <a:spLocks/>
            </p:cNvSpPr>
            <p:nvPr/>
          </p:nvSpPr>
          <p:spPr bwMode="auto">
            <a:xfrm>
              <a:off x="2159000" y="3253181"/>
              <a:ext cx="601664" cy="950913"/>
            </a:xfrm>
            <a:custGeom>
              <a:avLst/>
              <a:gdLst>
                <a:gd name="T0" fmla="*/ 0 w 379"/>
                <a:gd name="T1" fmla="*/ 23 h 599"/>
                <a:gd name="T2" fmla="*/ 39 w 379"/>
                <a:gd name="T3" fmla="*/ 0 h 599"/>
                <a:gd name="T4" fmla="*/ 379 w 379"/>
                <a:gd name="T5" fmla="*/ 576 h 599"/>
                <a:gd name="T6" fmla="*/ 341 w 379"/>
                <a:gd name="T7" fmla="*/ 599 h 599"/>
                <a:gd name="T8" fmla="*/ 0 w 379"/>
                <a:gd name="T9" fmla="*/ 23 h 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9" h="599">
                  <a:moveTo>
                    <a:pt x="0" y="23"/>
                  </a:moveTo>
                  <a:lnTo>
                    <a:pt x="39" y="0"/>
                  </a:lnTo>
                  <a:lnTo>
                    <a:pt x="379" y="576"/>
                  </a:lnTo>
                  <a:lnTo>
                    <a:pt x="341" y="599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5D5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8538970" y="927533"/>
            <a:ext cx="2810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 dirty="0" smtClean="0">
                <a:ln>
                  <a:noFill/>
                </a:ln>
                <a:solidFill>
                  <a:srgbClr val="99B2C8"/>
                </a:solidFill>
                <a:effectLst/>
                <a:uLnTx/>
                <a:uFillTx/>
              </a:rPr>
              <a:t>3</a:t>
            </a:r>
            <a:endParaRPr kumimoji="0" lang="en-US" sz="1000" b="1" i="0" u="none" strike="noStrike" kern="0" cap="none" spc="0" normalizeH="0" baseline="0" noProof="0" dirty="0">
              <a:ln>
                <a:noFill/>
              </a:ln>
              <a:solidFill>
                <a:srgbClr val="99B2C8"/>
              </a:solidFill>
              <a:effectLst/>
              <a:uLnTx/>
              <a:uFillTx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286383" y="1181180"/>
            <a:ext cx="34108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 dirty="0" smtClean="0">
                <a:ln>
                  <a:noFill/>
                </a:ln>
                <a:solidFill>
                  <a:srgbClr val="99B2C8"/>
                </a:solidFill>
                <a:effectLst/>
                <a:uLnTx/>
                <a:uFillTx/>
              </a:rPr>
              <a:t>6</a:t>
            </a:r>
            <a:endParaRPr kumimoji="0" lang="en-US" sz="1000" b="1" i="0" u="none" strike="noStrike" kern="0" cap="none" spc="0" normalizeH="0" baseline="0" noProof="0" dirty="0">
              <a:ln>
                <a:noFill/>
              </a:ln>
              <a:solidFill>
                <a:srgbClr val="99B2C8"/>
              </a:solidFill>
              <a:effectLst/>
              <a:uLnTx/>
              <a:uFillTx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940658" y="965103"/>
            <a:ext cx="3084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 dirty="0" smtClean="0">
                <a:ln>
                  <a:noFill/>
                </a:ln>
                <a:solidFill>
                  <a:srgbClr val="99B2C8"/>
                </a:solidFill>
                <a:effectLst/>
                <a:uLnTx/>
                <a:uFillTx/>
              </a:rPr>
              <a:t>9</a:t>
            </a:r>
            <a:endParaRPr kumimoji="0" lang="en-US" sz="1000" b="1" i="0" u="none" strike="noStrike" kern="0" cap="none" spc="0" normalizeH="0" baseline="0" noProof="0" dirty="0">
              <a:ln>
                <a:noFill/>
              </a:ln>
              <a:solidFill>
                <a:srgbClr val="99B2C8"/>
              </a:solidFill>
              <a:effectLst/>
              <a:uLnTx/>
              <a:uFillTx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8224556" y="681312"/>
            <a:ext cx="3714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 dirty="0" smtClean="0">
                <a:ln>
                  <a:noFill/>
                </a:ln>
                <a:solidFill>
                  <a:srgbClr val="99B2C8"/>
                </a:solidFill>
                <a:effectLst/>
                <a:uLnTx/>
                <a:uFillTx/>
              </a:rPr>
              <a:t>12</a:t>
            </a:r>
            <a:endParaRPr kumimoji="0" lang="en-US" sz="1000" b="1" i="0" u="none" strike="noStrike" kern="0" cap="none" spc="0" normalizeH="0" baseline="0" noProof="0" dirty="0">
              <a:ln>
                <a:noFill/>
              </a:ln>
              <a:solidFill>
                <a:srgbClr val="99B2C8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809020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808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815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815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" dur="815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8" dur="1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0"/>
                            </p:stCondLst>
                            <p:childTnLst>
                              <p:par>
                                <p:cTn id="8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3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16" grpId="0" animBg="1"/>
      <p:bldP spid="16" grpId="1" animBg="1"/>
      <p:bldP spid="17" grpId="0"/>
      <p:bldP spid="17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04799" y="304800"/>
            <a:ext cx="7137827" cy="14478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799" y="517773"/>
            <a:ext cx="713782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tôn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trọng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thật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6200" y="2362200"/>
            <a:ext cx="6453200" cy="30469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Tôn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trọng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thật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lỗi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sửa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lỗi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quay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cóp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kiểm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tra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che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khuyết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giấu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kém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bố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…..</a:t>
            </a:r>
          </a:p>
        </p:txBody>
      </p:sp>
      <p:pic>
        <p:nvPicPr>
          <p:cNvPr id="10" name="Am-thanh-tra-loi-dung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240981" y="117763"/>
            <a:ext cx="609600" cy="609600"/>
          </a:xfrm>
          <a:prstGeom prst="rect">
            <a:avLst/>
          </a:prstGeom>
        </p:spPr>
      </p:pic>
      <p:sp>
        <p:nvSpPr>
          <p:cNvPr id="16" name="Cloud 15"/>
          <p:cNvSpPr/>
          <p:nvPr/>
        </p:nvSpPr>
        <p:spPr>
          <a:xfrm>
            <a:off x="6705600" y="2716399"/>
            <a:ext cx="2452254" cy="2197387"/>
          </a:xfrm>
          <a:prstGeom prst="cloud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060697" y="3230545"/>
            <a:ext cx="1752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CHÚC MỪNG</a:t>
            </a:r>
          </a:p>
        </p:txBody>
      </p:sp>
      <p:pic>
        <p:nvPicPr>
          <p:cNvPr id="21" name="q6">
            <a:hlinkClick r:id="rId7" action="ppaction://hlinksldjump"/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899" t="17576" r="25555" b="21786"/>
          <a:stretch/>
        </p:blipFill>
        <p:spPr>
          <a:xfrm>
            <a:off x="7924692" y="5556209"/>
            <a:ext cx="1219307" cy="1355511"/>
          </a:xfrm>
          <a:prstGeom prst="rect">
            <a:avLst/>
          </a:prstGeom>
        </p:spPr>
      </p:pic>
      <p:grpSp>
        <p:nvGrpSpPr>
          <p:cNvPr id="22" name="times up"/>
          <p:cNvGrpSpPr/>
          <p:nvPr/>
        </p:nvGrpSpPr>
        <p:grpSpPr>
          <a:xfrm>
            <a:off x="7858482" y="1792767"/>
            <a:ext cx="1205624" cy="362438"/>
            <a:chOff x="4284637" y="-304827"/>
            <a:chExt cx="2669678" cy="697560"/>
          </a:xfrm>
        </p:grpSpPr>
        <p:sp>
          <p:nvSpPr>
            <p:cNvPr id="23" name="Rounded Rectangle 22"/>
            <p:cNvSpPr/>
            <p:nvPr/>
          </p:nvSpPr>
          <p:spPr>
            <a:xfrm>
              <a:off x="4317476" y="-304827"/>
              <a:ext cx="2636839" cy="697560"/>
            </a:xfrm>
            <a:prstGeom prst="roundRect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" name="Rounded Rectangle 23"/>
            <p:cNvSpPr/>
            <p:nvPr/>
          </p:nvSpPr>
          <p:spPr>
            <a:xfrm>
              <a:off x="4284637" y="-304827"/>
              <a:ext cx="2636837" cy="697560"/>
            </a:xfrm>
            <a:prstGeom prst="roundRect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Hết</a:t>
              </a:r>
              <a:r>
                <a:rPr kumimoji="0" lang="en-GB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GB" sz="14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Giờ</a:t>
              </a:r>
              <a:endParaRPr kumimoji="0" lang="en-GB" sz="14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5" name="Rectangle 24"/>
          <p:cNvSpPr/>
          <p:nvPr/>
        </p:nvSpPr>
        <p:spPr>
          <a:xfrm>
            <a:off x="8173596" y="41157"/>
            <a:ext cx="548204" cy="304381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START</a:t>
            </a:r>
            <a:endParaRPr kumimoji="0" lang="en-US" sz="105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3329" y="345538"/>
            <a:ext cx="1370670" cy="1366322"/>
          </a:xfrm>
          <a:prstGeom prst="rect">
            <a:avLst/>
          </a:prstGeom>
        </p:spPr>
      </p:pic>
      <p:grpSp>
        <p:nvGrpSpPr>
          <p:cNvPr id="27" name="Clock hand spin">
            <a:extLst>
              <a:ext uri="{FF2B5EF4-FFF2-40B4-BE49-F238E27FC236}">
                <a16:creationId xmlns:a16="http://schemas.microsoft.com/office/drawing/2014/main" id="{BB0445D5-A6E5-40E7-BBDD-5E3EFA13BDED}"/>
              </a:ext>
            </a:extLst>
          </p:cNvPr>
          <p:cNvGrpSpPr/>
          <p:nvPr/>
        </p:nvGrpSpPr>
        <p:grpSpPr>
          <a:xfrm rot="1786145">
            <a:off x="8195814" y="922908"/>
            <a:ext cx="525701" cy="509437"/>
            <a:chOff x="840573" y="2379277"/>
            <a:chExt cx="3829048" cy="3849975"/>
          </a:xfrm>
        </p:grpSpPr>
        <p:sp>
          <p:nvSpPr>
            <p:cNvPr id="28" name="Oval 28"/>
            <p:cNvSpPr>
              <a:spLocks noChangeArrowheads="1"/>
            </p:cNvSpPr>
            <p:nvPr/>
          </p:nvSpPr>
          <p:spPr bwMode="auto">
            <a:xfrm>
              <a:off x="840573" y="2379277"/>
              <a:ext cx="3829048" cy="3849975"/>
            </a:xfrm>
            <a:prstGeom prst="ellipse">
              <a:avLst/>
            </a:prstGeom>
            <a:solidFill>
              <a:srgbClr val="FDFC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9" name="hour hand"/>
            <p:cNvSpPr>
              <a:spLocks/>
            </p:cNvSpPr>
            <p:nvPr/>
          </p:nvSpPr>
          <p:spPr bwMode="auto">
            <a:xfrm>
              <a:off x="2159000" y="3253181"/>
              <a:ext cx="601664" cy="950913"/>
            </a:xfrm>
            <a:custGeom>
              <a:avLst/>
              <a:gdLst>
                <a:gd name="T0" fmla="*/ 0 w 379"/>
                <a:gd name="T1" fmla="*/ 23 h 599"/>
                <a:gd name="T2" fmla="*/ 39 w 379"/>
                <a:gd name="T3" fmla="*/ 0 h 599"/>
                <a:gd name="T4" fmla="*/ 379 w 379"/>
                <a:gd name="T5" fmla="*/ 576 h 599"/>
                <a:gd name="T6" fmla="*/ 341 w 379"/>
                <a:gd name="T7" fmla="*/ 599 h 599"/>
                <a:gd name="T8" fmla="*/ 0 w 379"/>
                <a:gd name="T9" fmla="*/ 23 h 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9" h="599">
                  <a:moveTo>
                    <a:pt x="0" y="23"/>
                  </a:moveTo>
                  <a:lnTo>
                    <a:pt x="39" y="0"/>
                  </a:lnTo>
                  <a:lnTo>
                    <a:pt x="379" y="576"/>
                  </a:lnTo>
                  <a:lnTo>
                    <a:pt x="341" y="599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5D5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8616099" y="968271"/>
            <a:ext cx="2810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 dirty="0" smtClean="0">
                <a:ln>
                  <a:noFill/>
                </a:ln>
                <a:solidFill>
                  <a:srgbClr val="99B2C8"/>
                </a:solidFill>
                <a:effectLst/>
                <a:uLnTx/>
                <a:uFillTx/>
              </a:rPr>
              <a:t>3</a:t>
            </a:r>
            <a:endParaRPr kumimoji="0" lang="en-US" sz="1000" b="1" i="0" u="none" strike="noStrike" kern="0" cap="none" spc="0" normalizeH="0" baseline="0" noProof="0" dirty="0">
              <a:ln>
                <a:noFill/>
              </a:ln>
              <a:solidFill>
                <a:srgbClr val="99B2C8"/>
              </a:solidFill>
              <a:effectLst/>
              <a:uLnTx/>
              <a:uFillTx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363512" y="1221918"/>
            <a:ext cx="34108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 dirty="0" smtClean="0">
                <a:ln>
                  <a:noFill/>
                </a:ln>
                <a:solidFill>
                  <a:srgbClr val="99B2C8"/>
                </a:solidFill>
                <a:effectLst/>
                <a:uLnTx/>
                <a:uFillTx/>
              </a:rPr>
              <a:t>6</a:t>
            </a:r>
            <a:endParaRPr kumimoji="0" lang="en-US" sz="1000" b="1" i="0" u="none" strike="noStrike" kern="0" cap="none" spc="0" normalizeH="0" baseline="0" noProof="0" dirty="0">
              <a:ln>
                <a:noFill/>
              </a:ln>
              <a:solidFill>
                <a:srgbClr val="99B2C8"/>
              </a:solidFill>
              <a:effectLst/>
              <a:uLnTx/>
              <a:uFillTx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017787" y="1005841"/>
            <a:ext cx="3084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 dirty="0" smtClean="0">
                <a:ln>
                  <a:noFill/>
                </a:ln>
                <a:solidFill>
                  <a:srgbClr val="99B2C8"/>
                </a:solidFill>
                <a:effectLst/>
                <a:uLnTx/>
                <a:uFillTx/>
              </a:rPr>
              <a:t>9</a:t>
            </a:r>
            <a:endParaRPr kumimoji="0" lang="en-US" sz="1000" b="1" i="0" u="none" strike="noStrike" kern="0" cap="none" spc="0" normalizeH="0" baseline="0" noProof="0" dirty="0">
              <a:ln>
                <a:noFill/>
              </a:ln>
              <a:solidFill>
                <a:srgbClr val="99B2C8"/>
              </a:solidFill>
              <a:effectLst/>
              <a:uLnTx/>
              <a:uFillTx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8301685" y="722050"/>
            <a:ext cx="3714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 dirty="0" smtClean="0">
                <a:ln>
                  <a:noFill/>
                </a:ln>
                <a:solidFill>
                  <a:srgbClr val="99B2C8"/>
                </a:solidFill>
                <a:effectLst/>
                <a:uLnTx/>
                <a:uFillTx/>
              </a:rPr>
              <a:t>12</a:t>
            </a:r>
            <a:endParaRPr kumimoji="0" lang="en-US" sz="1000" b="1" i="0" u="none" strike="noStrike" kern="0" cap="none" spc="0" normalizeH="0" baseline="0" noProof="0" dirty="0">
              <a:ln>
                <a:noFill/>
              </a:ln>
              <a:solidFill>
                <a:srgbClr val="99B2C8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809020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809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6" dur="1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0"/>
                            </p:stCondLst>
                            <p:childTnLst>
                              <p:par>
                                <p:cTn id="3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3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4" grpId="0" animBg="1"/>
      <p:bldP spid="16" grpId="0" animBg="1"/>
      <p:bldP spid="16" grpId="1" animBg="1"/>
      <p:bldP spid="17" grpId="0"/>
      <p:bldP spid="17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hlinkClick r:id="" action="ppaction://hlinkshowjump?jump=nextslide"/>
          </p:cNvPr>
          <p:cNvSpPr/>
          <p:nvPr/>
        </p:nvSpPr>
        <p:spPr>
          <a:xfrm>
            <a:off x="381000" y="1905000"/>
            <a:ext cx="8610600" cy="34290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4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5800" y="2326838"/>
            <a:ext cx="784887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5400" b="1" cap="all" dirty="0" smtClean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 4:</a:t>
            </a:r>
          </a:p>
          <a:p>
            <a:pPr lvl="0" algn="ctr"/>
            <a:r>
              <a:rPr lang="en-US" sz="5400" b="1" cap="all" dirty="0" err="1" smtClean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Tôn</a:t>
            </a:r>
            <a:r>
              <a:rPr lang="en-US" sz="5400" b="1" cap="all" dirty="0" smtClean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cap="all" dirty="0" err="1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5400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cap="all" dirty="0" err="1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5400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cap="all" dirty="0" err="1" smtClean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thật</a:t>
            </a:r>
            <a:r>
              <a:rPr lang="en-US" sz="5400" b="1" cap="all" dirty="0" smtClean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5400" b="1" cap="all" dirty="0" err="1" smtClean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tt</a:t>
            </a:r>
            <a:r>
              <a:rPr lang="en-US" sz="5400" b="1" cap="all" dirty="0" smtClean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400" b="1" cap="all" dirty="0">
              <a:ln w="9000" cmpd="sng">
                <a:solidFill>
                  <a:srgbClr val="8064A2">
                    <a:shade val="50000"/>
                    <a:satMod val="120000"/>
                  </a:srgb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1210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6" y="76200"/>
            <a:ext cx="9144000" cy="6781800"/>
          </a:xfrm>
        </p:spPr>
      </p:pic>
      <p:sp>
        <p:nvSpPr>
          <p:cNvPr id="2" name="Rectangle 1"/>
          <p:cNvSpPr/>
          <p:nvPr/>
        </p:nvSpPr>
        <p:spPr>
          <a:xfrm>
            <a:off x="1655738" y="2780918"/>
            <a:ext cx="583264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buClr>
                <a:srgbClr val="000000"/>
              </a:buClr>
            </a:pPr>
            <a:r>
              <a:rPr lang="pt-BR" sz="3200" b="1" u="sng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</a:rPr>
              <a:t>II.KHÁM PHÁ:</a:t>
            </a:r>
          </a:p>
          <a:p>
            <a:pPr defTabSz="685800">
              <a:buClr>
                <a:srgbClr val="000000"/>
              </a:buClr>
            </a:pPr>
            <a:r>
              <a:rPr lang="pt-BR" sz="3200" b="1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</a:rPr>
              <a:t>1.Tôn trọng sự thật và biểu hiện của tôn trọng sự thật:</a:t>
            </a:r>
            <a:endParaRPr lang="pt-BR" sz="3200" b="1" dirty="0">
              <a:solidFill>
                <a:srgbClr val="FF0000"/>
              </a:solidFill>
              <a:latin typeface="Times New Roman" panose="02020603050405020304"/>
              <a:ea typeface="Times New Roman" panose="02020603050405020304"/>
            </a:endParaRPr>
          </a:p>
          <a:p>
            <a:pPr defTabSz="685800">
              <a:buClr>
                <a:srgbClr val="000000"/>
              </a:buClr>
            </a:pPr>
            <a:r>
              <a:rPr lang="en-US" sz="3200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2.Ý </a:t>
            </a:r>
            <a:r>
              <a:rPr lang="en-US" sz="32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nghĩa</a:t>
            </a:r>
            <a:r>
              <a:rPr lang="en-US" sz="32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2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của</a:t>
            </a:r>
            <a:r>
              <a:rPr lang="en-US" sz="32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2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tôn</a:t>
            </a:r>
            <a:r>
              <a:rPr lang="en-US" sz="32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2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trọng</a:t>
            </a:r>
            <a:r>
              <a:rPr lang="en-US" sz="32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2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sự</a:t>
            </a:r>
            <a:r>
              <a:rPr lang="en-US" sz="32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200" b="1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thật</a:t>
            </a:r>
            <a:r>
              <a:rPr lang="en-US" sz="3200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</a:t>
            </a:r>
            <a:endParaRPr lang="en-US" sz="3200" b="1" kern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7086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533400"/>
          </a:xfrm>
        </p:spPr>
        <p:txBody>
          <a:bodyPr>
            <a:normAutofit fontScale="90000"/>
          </a:bodyPr>
          <a:lstStyle/>
          <a:p>
            <a:r>
              <a:rPr lang="en-US" sz="3110" b="1" dirty="0" err="1"/>
              <a:t>Nghe</a:t>
            </a:r>
            <a:r>
              <a:rPr lang="en-US" sz="3110" b="1" dirty="0"/>
              <a:t> </a:t>
            </a:r>
            <a:r>
              <a:rPr lang="en-US" sz="3110" b="1" dirty="0" err="1" smtClean="0"/>
              <a:t>chuyện</a:t>
            </a:r>
            <a:r>
              <a:rPr lang="en-US" sz="3110" b="1" dirty="0" smtClean="0"/>
              <a:t> </a:t>
            </a:r>
            <a:r>
              <a:rPr lang="en-US" sz="3110" b="1" dirty="0" err="1"/>
              <a:t>kể</a:t>
            </a:r>
            <a:r>
              <a:rPr lang="en-US" sz="3110" b="1" dirty="0"/>
              <a:t> </a:t>
            </a:r>
            <a:r>
              <a:rPr lang="en-US" sz="3110" b="1" dirty="0" err="1"/>
              <a:t>và</a:t>
            </a:r>
            <a:r>
              <a:rPr lang="en-US" sz="3110" b="1" dirty="0"/>
              <a:t> </a:t>
            </a:r>
            <a:r>
              <a:rPr lang="en-US" sz="3110" b="1" dirty="0" err="1" smtClean="0"/>
              <a:t>đặt</a:t>
            </a:r>
            <a:r>
              <a:rPr lang="en-US" sz="3110" b="1" dirty="0" smtClean="0"/>
              <a:t> </a:t>
            </a:r>
            <a:r>
              <a:rPr lang="en-US" sz="3110" b="1" dirty="0" err="1" smtClean="0"/>
              <a:t>câu</a:t>
            </a:r>
            <a:r>
              <a:rPr lang="en-US" sz="3110" b="1" dirty="0" smtClean="0"/>
              <a:t> </a:t>
            </a:r>
            <a:r>
              <a:rPr lang="en-US" sz="3110" b="1" dirty="0" err="1" smtClean="0"/>
              <a:t>hỏi</a:t>
            </a:r>
            <a:r>
              <a:rPr lang="en-US" sz="3110" b="1" dirty="0" smtClean="0"/>
              <a:t> </a:t>
            </a:r>
            <a:r>
              <a:rPr lang="en-US" sz="3110" b="1" dirty="0" err="1" smtClean="0"/>
              <a:t>liên</a:t>
            </a:r>
            <a:r>
              <a:rPr lang="en-US" sz="3110" b="1" dirty="0" smtClean="0"/>
              <a:t> </a:t>
            </a:r>
            <a:r>
              <a:rPr lang="en-US" sz="3110" b="1" dirty="0" err="1" smtClean="0"/>
              <a:t>quan</a:t>
            </a:r>
            <a:r>
              <a:rPr lang="en-US" sz="3110" b="1" dirty="0" smtClean="0"/>
              <a:t> </a:t>
            </a:r>
            <a:r>
              <a:rPr lang="en-US" sz="3110" b="1" dirty="0" err="1" smtClean="0"/>
              <a:t>đến</a:t>
            </a:r>
            <a:r>
              <a:rPr lang="en-US" sz="3110" b="1" dirty="0" smtClean="0"/>
              <a:t> </a:t>
            </a:r>
            <a:r>
              <a:rPr lang="en-US" sz="3110" b="1" dirty="0" err="1" smtClean="0"/>
              <a:t>nội</a:t>
            </a:r>
            <a:r>
              <a:rPr lang="en-US" sz="3110" b="1" dirty="0" smtClean="0"/>
              <a:t> dung </a:t>
            </a:r>
            <a:r>
              <a:rPr lang="en-US" sz="3110" b="1" dirty="0" err="1" smtClean="0"/>
              <a:t>câu</a:t>
            </a:r>
            <a:r>
              <a:rPr lang="en-US" sz="3110" b="1" dirty="0" smtClean="0"/>
              <a:t> </a:t>
            </a:r>
            <a:r>
              <a:rPr lang="en-US" sz="3110" b="1" dirty="0" err="1" smtClean="0"/>
              <a:t>chuyện</a:t>
            </a:r>
            <a:endParaRPr lang="en-US" sz="3110" b="1" dirty="0"/>
          </a:p>
        </p:txBody>
      </p:sp>
      <p:pic>
        <p:nvPicPr>
          <p:cNvPr id="4" name="Bài học cho sự Trung thực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838200"/>
            <a:ext cx="91440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170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1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&quot;/&gt;&lt;property id=&quot;20307&quot; value=&quot;263&quot;/&gt;&lt;/object&gt;&lt;object type=&quot;3&quot; unique_id=&quot;10004&quot;&gt;&lt;property id=&quot;20148&quot; value=&quot;5&quot;/&gt;&lt;property id=&quot;20300&quot; value=&quot;Slide 2&quot;/&gt;&lt;property id=&quot;20307&quot; value=&quot;256&quot;/&gt;&lt;/object&gt;&lt;object type=&quot;3&quot; unique_id=&quot;10005&quot;&gt;&lt;property id=&quot;20148&quot; value=&quot;5&quot;/&gt;&lt;property id=&quot;20300&quot; value=&quot;Slide 3&quot;/&gt;&lt;property id=&quot;20307&quot; value=&quot;257&quot;/&gt;&lt;/object&gt;&lt;object type=&quot;3&quot; unique_id=&quot;10006&quot;&gt;&lt;property id=&quot;20148&quot; value=&quot;5&quot;/&gt;&lt;property id=&quot;20300&quot; value=&quot;Slide 4&quot;/&gt;&lt;property id=&quot;20307&quot; value=&quot;258&quot;/&gt;&lt;/object&gt;&lt;object type=&quot;3&quot; unique_id=&quot;10007&quot;&gt;&lt;property id=&quot;20148&quot; value=&quot;5&quot;/&gt;&lt;property id=&quot;20300&quot; value=&quot;Slide 5&quot;/&gt;&lt;property id=&quot;20307&quot; value=&quot;262&quot;/&gt;&lt;/object&gt;&lt;object type=&quot;3&quot; unique_id=&quot;10008&quot;&gt;&lt;property id=&quot;20148&quot; value=&quot;5&quot;/&gt;&lt;property id=&quot;20300&quot; value=&quot;Slide 6&quot;/&gt;&lt;property id=&quot;20307&quot; value=&quot;261&quot;/&gt;&lt;/object&gt;&lt;object type=&quot;3&quot; unique_id=&quot;10009&quot;&gt;&lt;property id=&quot;20148&quot; value=&quot;5&quot;/&gt;&lt;property id=&quot;20300&quot; value=&quot;Slide 7&quot;/&gt;&lt;property id=&quot;20307&quot; value=&quot;259&quot;/&gt;&lt;/object&gt;&lt;object type=&quot;3&quot; unique_id=&quot;10010&quot;&gt;&lt;property id=&quot;20148&quot; value=&quot;5&quot;/&gt;&lt;property id=&quot;20300&quot; value=&quot;Slide 8&quot;/&gt;&lt;property id=&quot;20307&quot; value=&quot;260&quot;/&gt;&lt;/object&gt;&lt;object type=&quot;3&quot; unique_id=&quot;10041&quot;&gt;&lt;property id=&quot;20148&quot; value=&quot;5&quot;/&gt;&lt;property id=&quot;20300&quot; value=&quot;Slide 9&quot;/&gt;&lt;property id=&quot;20307&quot; value=&quot;264&quot;/&gt;&lt;/object&gt;&lt;/object&gt;&lt;object type=&quot;8&quot; unique_id=&quot;10020&quot;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1567</TotalTime>
  <Words>784</Words>
  <Application>Microsoft Office PowerPoint</Application>
  <PresentationFormat>On-screen Show (4:3)</PresentationFormat>
  <Paragraphs>101</Paragraphs>
  <Slides>26</Slides>
  <Notes>3</Notes>
  <HiddenSlides>0</HiddenSlides>
  <MMClips>12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26</vt:i4>
      </vt:variant>
    </vt:vector>
  </HeadingPairs>
  <TitlesOfParts>
    <vt:vector size="41" baseType="lpstr">
      <vt:lpstr>等线</vt:lpstr>
      <vt:lpstr>Arial</vt:lpstr>
      <vt:lpstr>Calibri</vt:lpstr>
      <vt:lpstr>Courier New</vt:lpstr>
      <vt:lpstr>Microsoft YaHei</vt:lpstr>
      <vt:lpstr>Roboto Condensed Light</vt:lpstr>
      <vt:lpstr>SVN-Wallington</vt:lpstr>
      <vt:lpstr>Tahoma</vt:lpstr>
      <vt:lpstr>Times New Roman</vt:lpstr>
      <vt:lpstr>华康海报体W12</vt:lpstr>
      <vt:lpstr>方正剪纸简体</vt:lpstr>
      <vt:lpstr>Office Theme</vt:lpstr>
      <vt:lpstr>3_Office Theme</vt:lpstr>
      <vt:lpstr>4_Office Theme</vt:lpstr>
      <vt:lpstr>5_Office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Nghe chuyện kể và đặt câu hỏi liên quan đến nội dung câu chuyện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III. Luyện tập:</vt:lpstr>
      <vt:lpstr>PowerPoint Presentation</vt:lpstr>
      <vt:lpstr>Thật vàng không sợ lửa</vt:lpstr>
      <vt:lpstr>Cây ngay không sợ chết đứng</vt:lpstr>
      <vt:lpstr>Nói phải củ cải cũng nghe</vt:lpstr>
      <vt:lpstr>Thuốc đắng dã tật, sự thật mất lòng</vt:lpstr>
      <vt:lpstr>Thẳng như ruột ngựa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53</cp:revision>
  <dcterms:created xsi:type="dcterms:W3CDTF">2020-08-11T17:24:50Z</dcterms:created>
  <dcterms:modified xsi:type="dcterms:W3CDTF">2024-02-19T13:13:17Z</dcterms:modified>
</cp:coreProperties>
</file>