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360" r:id="rId2"/>
    <p:sldId id="361" r:id="rId3"/>
    <p:sldId id="358" r:id="rId4"/>
    <p:sldId id="256" r:id="rId5"/>
    <p:sldId id="281" r:id="rId6"/>
    <p:sldId id="315" r:id="rId7"/>
    <p:sldId id="283" r:id="rId8"/>
    <p:sldId id="363" r:id="rId9"/>
    <p:sldId id="350" r:id="rId10"/>
    <p:sldId id="335" r:id="rId11"/>
    <p:sldId id="336" r:id="rId12"/>
    <p:sldId id="337" r:id="rId13"/>
    <p:sldId id="346" r:id="rId14"/>
    <p:sldId id="347" r:id="rId15"/>
    <p:sldId id="348" r:id="rId16"/>
    <p:sldId id="349" r:id="rId17"/>
    <p:sldId id="362" r:id="rId18"/>
    <p:sldId id="340" r:id="rId19"/>
    <p:sldId id="341" r:id="rId20"/>
    <p:sldId id="353" r:id="rId21"/>
    <p:sldId id="314" r:id="rId22"/>
    <p:sldId id="330" r:id="rId23"/>
  </p:sldIdLst>
  <p:sldSz cx="12192000" cy="6858000"/>
  <p:notesSz cx="6858000" cy="9144000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B7BD"/>
    <a:srgbClr val="048DA4"/>
    <a:srgbClr val="00A9A5"/>
    <a:srgbClr val="FFDAAB"/>
    <a:srgbClr val="F7941E"/>
    <a:srgbClr val="CBEAF0"/>
    <a:srgbClr val="48C0B6"/>
    <a:srgbClr val="FBB040"/>
    <a:srgbClr val="00B2A5"/>
    <a:srgbClr val="FF98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59" autoAdjust="0"/>
    <p:restoredTop sz="94649"/>
  </p:normalViewPr>
  <p:slideViewPr>
    <p:cSldViewPr snapToGrid="0" showGuides="1">
      <p:cViewPr>
        <p:scale>
          <a:sx n="86" d="100"/>
          <a:sy n="86" d="100"/>
        </p:scale>
        <p:origin x="-874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A37794-5E27-4DDA-B12E-298686F5888D}" type="doc">
      <dgm:prSet loTypeId="urn:microsoft.com/office/officeart/2005/8/layout/list1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AE4A381-C505-4165-B0F6-72A547C19C85}">
      <dgm:prSet phldrT="[Text]" custT="1"/>
      <dgm:spPr/>
      <dgm:t>
        <a:bodyPr/>
        <a:lstStyle/>
        <a:p>
          <a:r>
            <a:rPr lang="en-US" sz="4000" dirty="0"/>
            <a:t>VOCABULARY</a:t>
          </a:r>
          <a:endParaRPr lang="en-US" sz="4100" dirty="0"/>
        </a:p>
      </dgm:t>
    </dgm:pt>
    <dgm:pt modelId="{5F988EE9-51EC-4EE7-9568-746F6FAF90B9}" type="parTrans" cxnId="{972CD228-F046-4039-837C-D77BB8151423}">
      <dgm:prSet/>
      <dgm:spPr/>
      <dgm:t>
        <a:bodyPr/>
        <a:lstStyle/>
        <a:p>
          <a:endParaRPr lang="en-US"/>
        </a:p>
      </dgm:t>
    </dgm:pt>
    <dgm:pt modelId="{3591CDED-9223-497A-B3C9-B81FBCAA605A}" type="sibTrans" cxnId="{972CD228-F046-4039-837C-D77BB8151423}">
      <dgm:prSet/>
      <dgm:spPr/>
      <dgm:t>
        <a:bodyPr/>
        <a:lstStyle/>
        <a:p>
          <a:endParaRPr lang="en-US"/>
        </a:p>
      </dgm:t>
    </dgm:pt>
    <dgm:pt modelId="{08FBC75F-95AC-4B05-95BF-E110BC13302B}">
      <dgm:prSet phldrT="[Text]" custT="1"/>
      <dgm:spPr/>
      <dgm:t>
        <a:bodyPr/>
        <a:lstStyle/>
        <a:p>
          <a:r>
            <a:rPr lang="en-US" sz="4000" dirty="0"/>
            <a:t>PRONUNCIATION</a:t>
          </a:r>
          <a:endParaRPr lang="en-US" sz="4100" dirty="0"/>
        </a:p>
      </dgm:t>
    </dgm:pt>
    <dgm:pt modelId="{D2AE03E2-B7A0-4215-A479-8E2362289AC7}" type="parTrans" cxnId="{AC96536A-9678-4FF6-9831-B621C996946B}">
      <dgm:prSet/>
      <dgm:spPr/>
      <dgm:t>
        <a:bodyPr/>
        <a:lstStyle/>
        <a:p>
          <a:endParaRPr lang="en-US"/>
        </a:p>
      </dgm:t>
    </dgm:pt>
    <dgm:pt modelId="{34F2DE42-EDD4-4621-BF87-4CD56614359F}" type="sibTrans" cxnId="{AC96536A-9678-4FF6-9831-B621C996946B}">
      <dgm:prSet/>
      <dgm:spPr/>
      <dgm:t>
        <a:bodyPr/>
        <a:lstStyle/>
        <a:p>
          <a:endParaRPr lang="en-US"/>
        </a:p>
      </dgm:t>
    </dgm:pt>
    <dgm:pt modelId="{BEBFA14B-9B40-4103-84A4-38ECEF66E937}" type="pres">
      <dgm:prSet presAssocID="{AAA37794-5E27-4DDA-B12E-298686F5888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5BDE73A-EF1C-4F0B-B738-EC9506EC3EB6}" type="pres">
      <dgm:prSet presAssocID="{8AE4A381-C505-4165-B0F6-72A547C19C85}" presName="parentLin" presStyleCnt="0"/>
      <dgm:spPr/>
    </dgm:pt>
    <dgm:pt modelId="{39089052-8674-4477-9BFB-07FBFFFFD8C8}" type="pres">
      <dgm:prSet presAssocID="{8AE4A381-C505-4165-B0F6-72A547C19C85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EF919B30-8E50-4BE5-BFF9-A011BC59CF55}" type="pres">
      <dgm:prSet presAssocID="{8AE4A381-C505-4165-B0F6-72A547C19C8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62491-2000-4CC6-BEEC-D1859AFD2268}" type="pres">
      <dgm:prSet presAssocID="{8AE4A381-C505-4165-B0F6-72A547C19C85}" presName="negativeSpace" presStyleCnt="0"/>
      <dgm:spPr/>
    </dgm:pt>
    <dgm:pt modelId="{E928C619-1DE9-419E-A5FA-3C9A247B8E43}" type="pres">
      <dgm:prSet presAssocID="{8AE4A381-C505-4165-B0F6-72A547C19C85}" presName="childText" presStyleLbl="conFgAcc1" presStyleIdx="0" presStyleCnt="2">
        <dgm:presLayoutVars>
          <dgm:bulletEnabled val="1"/>
        </dgm:presLayoutVars>
      </dgm:prSet>
      <dgm:spPr/>
    </dgm:pt>
    <dgm:pt modelId="{39270468-BD01-4F24-9A98-60E7CF789B54}" type="pres">
      <dgm:prSet presAssocID="{3591CDED-9223-497A-B3C9-B81FBCAA605A}" presName="spaceBetweenRectangles" presStyleCnt="0"/>
      <dgm:spPr/>
    </dgm:pt>
    <dgm:pt modelId="{5A649B72-39A4-4A84-8236-B0BF3AC76109}" type="pres">
      <dgm:prSet presAssocID="{08FBC75F-95AC-4B05-95BF-E110BC13302B}" presName="parentLin" presStyleCnt="0"/>
      <dgm:spPr/>
    </dgm:pt>
    <dgm:pt modelId="{667686F2-9BA3-4B10-A5F2-38ECCD6CCAB1}" type="pres">
      <dgm:prSet presAssocID="{08FBC75F-95AC-4B05-95BF-E110BC13302B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B45E6B02-74BC-4456-B7B1-4DD6C1455987}" type="pres">
      <dgm:prSet presAssocID="{08FBC75F-95AC-4B05-95BF-E110BC13302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519622-4D32-44DB-990E-774C307AAEA0}" type="pres">
      <dgm:prSet presAssocID="{08FBC75F-95AC-4B05-95BF-E110BC13302B}" presName="negativeSpace" presStyleCnt="0"/>
      <dgm:spPr/>
    </dgm:pt>
    <dgm:pt modelId="{0943D2D3-D540-4B67-9430-6AB54FD11AEA}" type="pres">
      <dgm:prSet presAssocID="{08FBC75F-95AC-4B05-95BF-E110BC13302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972CD228-F046-4039-837C-D77BB8151423}" srcId="{AAA37794-5E27-4DDA-B12E-298686F5888D}" destId="{8AE4A381-C505-4165-B0F6-72A547C19C85}" srcOrd="0" destOrd="0" parTransId="{5F988EE9-51EC-4EE7-9568-746F6FAF90B9}" sibTransId="{3591CDED-9223-497A-B3C9-B81FBCAA605A}"/>
    <dgm:cxn modelId="{8BB3FB04-4242-42C7-98F6-AF0723A19028}" type="presOf" srcId="{8AE4A381-C505-4165-B0F6-72A547C19C85}" destId="{EF919B30-8E50-4BE5-BFF9-A011BC59CF55}" srcOrd="1" destOrd="0" presId="urn:microsoft.com/office/officeart/2005/8/layout/list1"/>
    <dgm:cxn modelId="{CCA00267-AE5C-42E7-B9AA-161E2CD7E597}" type="presOf" srcId="{08FBC75F-95AC-4B05-95BF-E110BC13302B}" destId="{667686F2-9BA3-4B10-A5F2-38ECCD6CCAB1}" srcOrd="0" destOrd="0" presId="urn:microsoft.com/office/officeart/2005/8/layout/list1"/>
    <dgm:cxn modelId="{B549EFE4-5036-448C-AC80-C10A92AA9E9B}" type="presOf" srcId="{08FBC75F-95AC-4B05-95BF-E110BC13302B}" destId="{B45E6B02-74BC-4456-B7B1-4DD6C1455987}" srcOrd="1" destOrd="0" presId="urn:microsoft.com/office/officeart/2005/8/layout/list1"/>
    <dgm:cxn modelId="{FA8C36BB-DFB9-4D89-921C-424894B97C92}" type="presOf" srcId="{8AE4A381-C505-4165-B0F6-72A547C19C85}" destId="{39089052-8674-4477-9BFB-07FBFFFFD8C8}" srcOrd="0" destOrd="0" presId="urn:microsoft.com/office/officeart/2005/8/layout/list1"/>
    <dgm:cxn modelId="{67D30C15-C5F0-4107-B050-3FC734BA4B54}" type="presOf" srcId="{AAA37794-5E27-4DDA-B12E-298686F5888D}" destId="{BEBFA14B-9B40-4103-84A4-38ECEF66E937}" srcOrd="0" destOrd="0" presId="urn:microsoft.com/office/officeart/2005/8/layout/list1"/>
    <dgm:cxn modelId="{AC96536A-9678-4FF6-9831-B621C996946B}" srcId="{AAA37794-5E27-4DDA-B12E-298686F5888D}" destId="{08FBC75F-95AC-4B05-95BF-E110BC13302B}" srcOrd="1" destOrd="0" parTransId="{D2AE03E2-B7A0-4215-A479-8E2362289AC7}" sibTransId="{34F2DE42-EDD4-4621-BF87-4CD56614359F}"/>
    <dgm:cxn modelId="{BAC3C11A-5F55-4D50-83A4-E64299EA931E}" type="presParOf" srcId="{BEBFA14B-9B40-4103-84A4-38ECEF66E937}" destId="{65BDE73A-EF1C-4F0B-B738-EC9506EC3EB6}" srcOrd="0" destOrd="0" presId="urn:microsoft.com/office/officeart/2005/8/layout/list1"/>
    <dgm:cxn modelId="{05D65779-2805-4A85-B3D5-519333A5E0A4}" type="presParOf" srcId="{65BDE73A-EF1C-4F0B-B738-EC9506EC3EB6}" destId="{39089052-8674-4477-9BFB-07FBFFFFD8C8}" srcOrd="0" destOrd="0" presId="urn:microsoft.com/office/officeart/2005/8/layout/list1"/>
    <dgm:cxn modelId="{C53C3EB8-A237-4FBD-926F-5E7DE3FE8571}" type="presParOf" srcId="{65BDE73A-EF1C-4F0B-B738-EC9506EC3EB6}" destId="{EF919B30-8E50-4BE5-BFF9-A011BC59CF55}" srcOrd="1" destOrd="0" presId="urn:microsoft.com/office/officeart/2005/8/layout/list1"/>
    <dgm:cxn modelId="{8C6CC264-0390-4FC6-B4DC-1DF3CE7EC632}" type="presParOf" srcId="{BEBFA14B-9B40-4103-84A4-38ECEF66E937}" destId="{F8662491-2000-4CC6-BEEC-D1859AFD2268}" srcOrd="1" destOrd="0" presId="urn:microsoft.com/office/officeart/2005/8/layout/list1"/>
    <dgm:cxn modelId="{775C05A2-8982-4D71-A5F4-B76615477377}" type="presParOf" srcId="{BEBFA14B-9B40-4103-84A4-38ECEF66E937}" destId="{E928C619-1DE9-419E-A5FA-3C9A247B8E43}" srcOrd="2" destOrd="0" presId="urn:microsoft.com/office/officeart/2005/8/layout/list1"/>
    <dgm:cxn modelId="{9ED0A224-AA15-4190-9FD7-4FF9CB9DB408}" type="presParOf" srcId="{BEBFA14B-9B40-4103-84A4-38ECEF66E937}" destId="{39270468-BD01-4F24-9A98-60E7CF789B54}" srcOrd="3" destOrd="0" presId="urn:microsoft.com/office/officeart/2005/8/layout/list1"/>
    <dgm:cxn modelId="{21DAAE0A-9BDC-4225-B74E-08336900DED3}" type="presParOf" srcId="{BEBFA14B-9B40-4103-84A4-38ECEF66E937}" destId="{5A649B72-39A4-4A84-8236-B0BF3AC76109}" srcOrd="4" destOrd="0" presId="urn:microsoft.com/office/officeart/2005/8/layout/list1"/>
    <dgm:cxn modelId="{668752EF-3B8C-4DD2-9E24-03F988A5EEFC}" type="presParOf" srcId="{5A649B72-39A4-4A84-8236-B0BF3AC76109}" destId="{667686F2-9BA3-4B10-A5F2-38ECCD6CCAB1}" srcOrd="0" destOrd="0" presId="urn:microsoft.com/office/officeart/2005/8/layout/list1"/>
    <dgm:cxn modelId="{792668C8-8F5E-4125-816F-BFA005FEC4E4}" type="presParOf" srcId="{5A649B72-39A4-4A84-8236-B0BF3AC76109}" destId="{B45E6B02-74BC-4456-B7B1-4DD6C1455987}" srcOrd="1" destOrd="0" presId="urn:microsoft.com/office/officeart/2005/8/layout/list1"/>
    <dgm:cxn modelId="{CC38B245-D625-4FAE-B7DF-C6E5D172E209}" type="presParOf" srcId="{BEBFA14B-9B40-4103-84A4-38ECEF66E937}" destId="{22519622-4D32-44DB-990E-774C307AAEA0}" srcOrd="5" destOrd="0" presId="urn:microsoft.com/office/officeart/2005/8/layout/list1"/>
    <dgm:cxn modelId="{403C340D-ED47-4744-BC52-C1609C05E1EC}" type="presParOf" srcId="{BEBFA14B-9B40-4103-84A4-38ECEF66E937}" destId="{0943D2D3-D540-4B67-9430-6AB54FD11AE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A37794-5E27-4DDA-B12E-298686F5888D}" type="doc">
      <dgm:prSet loTypeId="urn:microsoft.com/office/officeart/2005/8/layout/list1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AE4A381-C505-4165-B0F6-72A547C19C85}">
      <dgm:prSet phldrT="[Text]" custT="1"/>
      <dgm:spPr/>
      <dgm:t>
        <a:bodyPr/>
        <a:lstStyle/>
        <a:p>
          <a:r>
            <a:rPr lang="en-US" sz="4000" dirty="0"/>
            <a:t>VOCABULARY</a:t>
          </a:r>
          <a:endParaRPr lang="en-US" sz="4100" dirty="0"/>
        </a:p>
      </dgm:t>
    </dgm:pt>
    <dgm:pt modelId="{5F988EE9-51EC-4EE7-9568-746F6FAF90B9}" type="parTrans" cxnId="{972CD228-F046-4039-837C-D77BB8151423}">
      <dgm:prSet/>
      <dgm:spPr/>
      <dgm:t>
        <a:bodyPr/>
        <a:lstStyle/>
        <a:p>
          <a:endParaRPr lang="en-US"/>
        </a:p>
      </dgm:t>
    </dgm:pt>
    <dgm:pt modelId="{3591CDED-9223-497A-B3C9-B81FBCAA605A}" type="sibTrans" cxnId="{972CD228-F046-4039-837C-D77BB8151423}">
      <dgm:prSet/>
      <dgm:spPr/>
      <dgm:t>
        <a:bodyPr/>
        <a:lstStyle/>
        <a:p>
          <a:endParaRPr lang="en-US"/>
        </a:p>
      </dgm:t>
    </dgm:pt>
    <dgm:pt modelId="{08FBC75F-95AC-4B05-95BF-E110BC13302B}">
      <dgm:prSet phldrT="[Text]" custT="1"/>
      <dgm:spPr/>
      <dgm:t>
        <a:bodyPr/>
        <a:lstStyle/>
        <a:p>
          <a:r>
            <a:rPr lang="en-US" sz="4000" dirty="0"/>
            <a:t>PRONUNCIATION</a:t>
          </a:r>
          <a:endParaRPr lang="en-US" sz="4100" dirty="0"/>
        </a:p>
      </dgm:t>
    </dgm:pt>
    <dgm:pt modelId="{D2AE03E2-B7A0-4215-A479-8E2362289AC7}" type="parTrans" cxnId="{AC96536A-9678-4FF6-9831-B621C996946B}">
      <dgm:prSet/>
      <dgm:spPr/>
      <dgm:t>
        <a:bodyPr/>
        <a:lstStyle/>
        <a:p>
          <a:endParaRPr lang="en-US"/>
        </a:p>
      </dgm:t>
    </dgm:pt>
    <dgm:pt modelId="{34F2DE42-EDD4-4621-BF87-4CD56614359F}" type="sibTrans" cxnId="{AC96536A-9678-4FF6-9831-B621C996946B}">
      <dgm:prSet/>
      <dgm:spPr/>
      <dgm:t>
        <a:bodyPr/>
        <a:lstStyle/>
        <a:p>
          <a:endParaRPr lang="en-US"/>
        </a:p>
      </dgm:t>
    </dgm:pt>
    <dgm:pt modelId="{BEBFA14B-9B40-4103-84A4-38ECEF66E937}" type="pres">
      <dgm:prSet presAssocID="{AAA37794-5E27-4DDA-B12E-298686F5888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5BDE73A-EF1C-4F0B-B738-EC9506EC3EB6}" type="pres">
      <dgm:prSet presAssocID="{8AE4A381-C505-4165-B0F6-72A547C19C85}" presName="parentLin" presStyleCnt="0"/>
      <dgm:spPr/>
    </dgm:pt>
    <dgm:pt modelId="{39089052-8674-4477-9BFB-07FBFFFFD8C8}" type="pres">
      <dgm:prSet presAssocID="{8AE4A381-C505-4165-B0F6-72A547C19C85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EF919B30-8E50-4BE5-BFF9-A011BC59CF55}" type="pres">
      <dgm:prSet presAssocID="{8AE4A381-C505-4165-B0F6-72A547C19C8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62491-2000-4CC6-BEEC-D1859AFD2268}" type="pres">
      <dgm:prSet presAssocID="{8AE4A381-C505-4165-B0F6-72A547C19C85}" presName="negativeSpace" presStyleCnt="0"/>
      <dgm:spPr/>
    </dgm:pt>
    <dgm:pt modelId="{E928C619-1DE9-419E-A5FA-3C9A247B8E43}" type="pres">
      <dgm:prSet presAssocID="{8AE4A381-C505-4165-B0F6-72A547C19C85}" presName="childText" presStyleLbl="conFgAcc1" presStyleIdx="0" presStyleCnt="2">
        <dgm:presLayoutVars>
          <dgm:bulletEnabled val="1"/>
        </dgm:presLayoutVars>
      </dgm:prSet>
      <dgm:spPr/>
    </dgm:pt>
    <dgm:pt modelId="{39270468-BD01-4F24-9A98-60E7CF789B54}" type="pres">
      <dgm:prSet presAssocID="{3591CDED-9223-497A-B3C9-B81FBCAA605A}" presName="spaceBetweenRectangles" presStyleCnt="0"/>
      <dgm:spPr/>
    </dgm:pt>
    <dgm:pt modelId="{5A649B72-39A4-4A84-8236-B0BF3AC76109}" type="pres">
      <dgm:prSet presAssocID="{08FBC75F-95AC-4B05-95BF-E110BC13302B}" presName="parentLin" presStyleCnt="0"/>
      <dgm:spPr/>
    </dgm:pt>
    <dgm:pt modelId="{667686F2-9BA3-4B10-A5F2-38ECCD6CCAB1}" type="pres">
      <dgm:prSet presAssocID="{08FBC75F-95AC-4B05-95BF-E110BC13302B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B45E6B02-74BC-4456-B7B1-4DD6C1455987}" type="pres">
      <dgm:prSet presAssocID="{08FBC75F-95AC-4B05-95BF-E110BC13302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519622-4D32-44DB-990E-774C307AAEA0}" type="pres">
      <dgm:prSet presAssocID="{08FBC75F-95AC-4B05-95BF-E110BC13302B}" presName="negativeSpace" presStyleCnt="0"/>
      <dgm:spPr/>
    </dgm:pt>
    <dgm:pt modelId="{0943D2D3-D540-4B67-9430-6AB54FD11AEA}" type="pres">
      <dgm:prSet presAssocID="{08FBC75F-95AC-4B05-95BF-E110BC13302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519E1BA2-1602-404F-8879-3C2D331DBC58}" type="presOf" srcId="{AAA37794-5E27-4DDA-B12E-298686F5888D}" destId="{BEBFA14B-9B40-4103-84A4-38ECEF66E937}" srcOrd="0" destOrd="0" presId="urn:microsoft.com/office/officeart/2005/8/layout/list1"/>
    <dgm:cxn modelId="{07B2F63F-9645-47E4-8DB5-A23939403086}" type="presOf" srcId="{8AE4A381-C505-4165-B0F6-72A547C19C85}" destId="{EF919B30-8E50-4BE5-BFF9-A011BC59CF55}" srcOrd="1" destOrd="0" presId="urn:microsoft.com/office/officeart/2005/8/layout/list1"/>
    <dgm:cxn modelId="{972CD228-F046-4039-837C-D77BB8151423}" srcId="{AAA37794-5E27-4DDA-B12E-298686F5888D}" destId="{8AE4A381-C505-4165-B0F6-72A547C19C85}" srcOrd="0" destOrd="0" parTransId="{5F988EE9-51EC-4EE7-9568-746F6FAF90B9}" sibTransId="{3591CDED-9223-497A-B3C9-B81FBCAA605A}"/>
    <dgm:cxn modelId="{AC96536A-9678-4FF6-9831-B621C996946B}" srcId="{AAA37794-5E27-4DDA-B12E-298686F5888D}" destId="{08FBC75F-95AC-4B05-95BF-E110BC13302B}" srcOrd="1" destOrd="0" parTransId="{D2AE03E2-B7A0-4215-A479-8E2362289AC7}" sibTransId="{34F2DE42-EDD4-4621-BF87-4CD56614359F}"/>
    <dgm:cxn modelId="{02DCE92C-7C08-4B2D-95CA-4EB85E422668}" type="presOf" srcId="{08FBC75F-95AC-4B05-95BF-E110BC13302B}" destId="{667686F2-9BA3-4B10-A5F2-38ECCD6CCAB1}" srcOrd="0" destOrd="0" presId="urn:microsoft.com/office/officeart/2005/8/layout/list1"/>
    <dgm:cxn modelId="{F8FD991A-F304-403B-A9F6-88FA962940AB}" type="presOf" srcId="{8AE4A381-C505-4165-B0F6-72A547C19C85}" destId="{39089052-8674-4477-9BFB-07FBFFFFD8C8}" srcOrd="0" destOrd="0" presId="urn:microsoft.com/office/officeart/2005/8/layout/list1"/>
    <dgm:cxn modelId="{845812C7-FA87-427A-B813-9574F110DC04}" type="presOf" srcId="{08FBC75F-95AC-4B05-95BF-E110BC13302B}" destId="{B45E6B02-74BC-4456-B7B1-4DD6C1455987}" srcOrd="1" destOrd="0" presId="urn:microsoft.com/office/officeart/2005/8/layout/list1"/>
    <dgm:cxn modelId="{64A762E8-C34F-456B-8581-A49278B2E987}" type="presParOf" srcId="{BEBFA14B-9B40-4103-84A4-38ECEF66E937}" destId="{65BDE73A-EF1C-4F0B-B738-EC9506EC3EB6}" srcOrd="0" destOrd="0" presId="urn:microsoft.com/office/officeart/2005/8/layout/list1"/>
    <dgm:cxn modelId="{767016BD-0773-4DBA-A702-578893F5C8C6}" type="presParOf" srcId="{65BDE73A-EF1C-4F0B-B738-EC9506EC3EB6}" destId="{39089052-8674-4477-9BFB-07FBFFFFD8C8}" srcOrd="0" destOrd="0" presId="urn:microsoft.com/office/officeart/2005/8/layout/list1"/>
    <dgm:cxn modelId="{B5635B0E-B774-4620-8203-32FB89D769E1}" type="presParOf" srcId="{65BDE73A-EF1C-4F0B-B738-EC9506EC3EB6}" destId="{EF919B30-8E50-4BE5-BFF9-A011BC59CF55}" srcOrd="1" destOrd="0" presId="urn:microsoft.com/office/officeart/2005/8/layout/list1"/>
    <dgm:cxn modelId="{00EC307B-2660-4DC9-8AB5-B060D3CB4081}" type="presParOf" srcId="{BEBFA14B-9B40-4103-84A4-38ECEF66E937}" destId="{F8662491-2000-4CC6-BEEC-D1859AFD2268}" srcOrd="1" destOrd="0" presId="urn:microsoft.com/office/officeart/2005/8/layout/list1"/>
    <dgm:cxn modelId="{2882BB02-32C3-4FA7-8843-43CBE849BB80}" type="presParOf" srcId="{BEBFA14B-9B40-4103-84A4-38ECEF66E937}" destId="{E928C619-1DE9-419E-A5FA-3C9A247B8E43}" srcOrd="2" destOrd="0" presId="urn:microsoft.com/office/officeart/2005/8/layout/list1"/>
    <dgm:cxn modelId="{A4545D73-5073-4D53-946E-058D977FCCF9}" type="presParOf" srcId="{BEBFA14B-9B40-4103-84A4-38ECEF66E937}" destId="{39270468-BD01-4F24-9A98-60E7CF789B54}" srcOrd="3" destOrd="0" presId="urn:microsoft.com/office/officeart/2005/8/layout/list1"/>
    <dgm:cxn modelId="{064462A8-E925-4AAB-9371-9830CC74C98B}" type="presParOf" srcId="{BEBFA14B-9B40-4103-84A4-38ECEF66E937}" destId="{5A649B72-39A4-4A84-8236-B0BF3AC76109}" srcOrd="4" destOrd="0" presId="urn:microsoft.com/office/officeart/2005/8/layout/list1"/>
    <dgm:cxn modelId="{91A1ED70-0CB5-4402-9D58-297C1232CFA6}" type="presParOf" srcId="{5A649B72-39A4-4A84-8236-B0BF3AC76109}" destId="{667686F2-9BA3-4B10-A5F2-38ECCD6CCAB1}" srcOrd="0" destOrd="0" presId="urn:microsoft.com/office/officeart/2005/8/layout/list1"/>
    <dgm:cxn modelId="{7953B240-AB5C-483A-83DB-E14E9A6C0CCC}" type="presParOf" srcId="{5A649B72-39A4-4A84-8236-B0BF3AC76109}" destId="{B45E6B02-74BC-4456-B7B1-4DD6C1455987}" srcOrd="1" destOrd="0" presId="urn:microsoft.com/office/officeart/2005/8/layout/list1"/>
    <dgm:cxn modelId="{C1133983-7191-4B8B-8C66-5428C70D2064}" type="presParOf" srcId="{BEBFA14B-9B40-4103-84A4-38ECEF66E937}" destId="{22519622-4D32-44DB-990E-774C307AAEA0}" srcOrd="5" destOrd="0" presId="urn:microsoft.com/office/officeart/2005/8/layout/list1"/>
    <dgm:cxn modelId="{DD35DB71-DEEC-48A4-9BF5-E6BD4FADCFED}" type="presParOf" srcId="{BEBFA14B-9B40-4103-84A4-38ECEF66E937}" destId="{0943D2D3-D540-4B67-9430-6AB54FD11AE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28C619-1DE9-419E-A5FA-3C9A247B8E43}">
      <dsp:nvSpPr>
        <dsp:cNvPr id="0" name=""/>
        <dsp:cNvSpPr/>
      </dsp:nvSpPr>
      <dsp:spPr>
        <a:xfrm>
          <a:off x="0" y="617397"/>
          <a:ext cx="6264101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919B30-8E50-4BE5-BFF9-A011BC59CF55}">
      <dsp:nvSpPr>
        <dsp:cNvPr id="0" name=""/>
        <dsp:cNvSpPr/>
      </dsp:nvSpPr>
      <dsp:spPr>
        <a:xfrm>
          <a:off x="313205" y="12237"/>
          <a:ext cx="4384870" cy="12103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738" tIns="0" rIns="165738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/>
            <a:t>VOCABULARY</a:t>
          </a:r>
          <a:endParaRPr lang="en-US" sz="4100" kern="1200" dirty="0"/>
        </a:p>
      </dsp:txBody>
      <dsp:txXfrm>
        <a:off x="372288" y="71320"/>
        <a:ext cx="4266704" cy="1092154"/>
      </dsp:txXfrm>
    </dsp:sp>
    <dsp:sp modelId="{0943D2D3-D540-4B67-9430-6AB54FD11AEA}">
      <dsp:nvSpPr>
        <dsp:cNvPr id="0" name=""/>
        <dsp:cNvSpPr/>
      </dsp:nvSpPr>
      <dsp:spPr>
        <a:xfrm>
          <a:off x="0" y="2477157"/>
          <a:ext cx="6264101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3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5E6B02-74BC-4456-B7B1-4DD6C1455987}">
      <dsp:nvSpPr>
        <dsp:cNvPr id="0" name=""/>
        <dsp:cNvSpPr/>
      </dsp:nvSpPr>
      <dsp:spPr>
        <a:xfrm>
          <a:off x="313205" y="1871997"/>
          <a:ext cx="4384870" cy="1210320"/>
        </a:xfrm>
        <a:prstGeom prst="roundRect">
          <a:avLst/>
        </a:prstGeom>
        <a:gradFill rotWithShape="0">
          <a:gsLst>
            <a:gs pos="0">
              <a:schemeClr val="accent4">
                <a:hueOff val="10395693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3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3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738" tIns="0" rIns="165738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/>
            <a:t>PRONUNCIATION</a:t>
          </a:r>
          <a:endParaRPr lang="en-US" sz="4100" kern="1200" dirty="0"/>
        </a:p>
      </dsp:txBody>
      <dsp:txXfrm>
        <a:off x="372288" y="1931080"/>
        <a:ext cx="4266704" cy="10921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28C619-1DE9-419E-A5FA-3C9A247B8E43}">
      <dsp:nvSpPr>
        <dsp:cNvPr id="0" name=""/>
        <dsp:cNvSpPr/>
      </dsp:nvSpPr>
      <dsp:spPr>
        <a:xfrm>
          <a:off x="0" y="617397"/>
          <a:ext cx="6264101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919B30-8E50-4BE5-BFF9-A011BC59CF55}">
      <dsp:nvSpPr>
        <dsp:cNvPr id="0" name=""/>
        <dsp:cNvSpPr/>
      </dsp:nvSpPr>
      <dsp:spPr>
        <a:xfrm>
          <a:off x="313205" y="12237"/>
          <a:ext cx="4384870" cy="12103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738" tIns="0" rIns="165738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/>
            <a:t>VOCABULARY</a:t>
          </a:r>
          <a:endParaRPr lang="en-US" sz="4100" kern="1200" dirty="0"/>
        </a:p>
      </dsp:txBody>
      <dsp:txXfrm>
        <a:off x="372288" y="71320"/>
        <a:ext cx="4266704" cy="1092154"/>
      </dsp:txXfrm>
    </dsp:sp>
    <dsp:sp modelId="{0943D2D3-D540-4B67-9430-6AB54FD11AEA}">
      <dsp:nvSpPr>
        <dsp:cNvPr id="0" name=""/>
        <dsp:cNvSpPr/>
      </dsp:nvSpPr>
      <dsp:spPr>
        <a:xfrm>
          <a:off x="0" y="2477157"/>
          <a:ext cx="6264101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3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5E6B02-74BC-4456-B7B1-4DD6C1455987}">
      <dsp:nvSpPr>
        <dsp:cNvPr id="0" name=""/>
        <dsp:cNvSpPr/>
      </dsp:nvSpPr>
      <dsp:spPr>
        <a:xfrm>
          <a:off x="313205" y="1871997"/>
          <a:ext cx="4384870" cy="1210320"/>
        </a:xfrm>
        <a:prstGeom prst="roundRect">
          <a:avLst/>
        </a:prstGeom>
        <a:gradFill rotWithShape="0">
          <a:gsLst>
            <a:gs pos="0">
              <a:schemeClr val="accent4">
                <a:hueOff val="10395693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3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3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738" tIns="0" rIns="165738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/>
            <a:t>PRONUNCIATION</a:t>
          </a:r>
          <a:endParaRPr lang="en-US" sz="4100" kern="1200" dirty="0"/>
        </a:p>
      </dsp:txBody>
      <dsp:txXfrm>
        <a:off x="372288" y="1931080"/>
        <a:ext cx="4266704" cy="10921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6268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3017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0149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7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027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6174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461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6390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593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841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41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441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2.mp4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9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7.jpe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.pn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0.jpe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4.mp3"/><Relationship Id="rId7" Type="http://schemas.openxmlformats.org/officeDocument/2006/relationships/image" Target="../media/image7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p3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4.mp3"/><Relationship Id="rId7" Type="http://schemas.openxmlformats.org/officeDocument/2006/relationships/image" Target="../media/image7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2_mins_countdown.mp4">
            <a:hlinkClick r:id="" action="ppaction://media"/>
          </p:cNvPr>
          <p:cNvPicPr>
            <a:picLocks noGrp="1" noChangeAspect="1"/>
          </p:cNvPicPr>
          <p:nvPr>
            <p:ph sz="half" idx="4294967295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8400" y="152400"/>
            <a:ext cx="2037061" cy="838200"/>
          </a:xfrm>
          <a:prstGeom prst="rect">
            <a:avLst/>
          </a:prstGeom>
        </p:spPr>
      </p:pic>
      <p:pic>
        <p:nvPicPr>
          <p:cNvPr id="8" name="Warm-up._Name_the_activities.mp4">
            <a:hlinkClick r:id="" action="ppaction://media"/>
          </p:cNvPr>
          <p:cNvPicPr>
            <a:picLocks noGrp="1" noChangeAspect="1"/>
          </p:cNvPicPr>
          <p:nvPr>
            <p:ph sz="quarter" idx="4294967295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4400" y="1143000"/>
            <a:ext cx="10668000" cy="50292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04801" y="8467"/>
            <a:ext cx="2946401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</a:rPr>
              <a:t>Warm - up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70400" y="531687"/>
            <a:ext cx="558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</a:rPr>
              <a:t>Memory Game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88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531" t="4246" r="2394" b="3154"/>
          <a:stretch/>
        </p:blipFill>
        <p:spPr>
          <a:xfrm>
            <a:off x="2636783" y="2663093"/>
            <a:ext cx="6367563" cy="403879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08026" y="1398528"/>
            <a:ext cx="972414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word webs below with the words from the box.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1" name="Rounded Rectangle 15">
            <a:extLst>
              <a:ext uri="{FF2B5EF4-FFF2-40B4-BE49-F238E27FC236}">
                <a16:creationId xmlns:a16="http://schemas.microsoft.com/office/drawing/2014/main" xmlns="" id="{CF196BBB-A415-40DC-AE16-FCD8C98F3633}"/>
              </a:ext>
            </a:extLst>
          </p:cNvPr>
          <p:cNvSpPr/>
          <p:nvPr/>
        </p:nvSpPr>
        <p:spPr>
          <a:xfrm>
            <a:off x="2065286" y="1962833"/>
            <a:ext cx="1270581" cy="585634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ea typeface="Adobe Gothic Std B" panose="020B0800000000000000" pitchFamily="34" charset="-128"/>
              </a:rPr>
              <a:t>dolls</a:t>
            </a:r>
            <a:endParaRPr lang="en-GB" sz="2400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3" name="Rounded Rectangle 15">
            <a:extLst>
              <a:ext uri="{FF2B5EF4-FFF2-40B4-BE49-F238E27FC236}">
                <a16:creationId xmlns:a16="http://schemas.microsoft.com/office/drawing/2014/main" xmlns="" id="{567F4DA9-08E9-4F8D-9B8F-371F71D69FD6}"/>
              </a:ext>
            </a:extLst>
          </p:cNvPr>
          <p:cNvSpPr/>
          <p:nvPr/>
        </p:nvSpPr>
        <p:spPr>
          <a:xfrm>
            <a:off x="3428419" y="1962833"/>
            <a:ext cx="1270581" cy="585634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ea typeface="Adobe Gothic Std B" panose="020B0800000000000000" pitchFamily="34" charset="-128"/>
              </a:rPr>
              <a:t>jogging</a:t>
            </a:r>
            <a:endParaRPr lang="en-GB" sz="2400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4" name="Rounded Rectangle 15">
            <a:extLst>
              <a:ext uri="{FF2B5EF4-FFF2-40B4-BE49-F238E27FC236}">
                <a16:creationId xmlns:a16="http://schemas.microsoft.com/office/drawing/2014/main" xmlns="" id="{8B69D4B3-5813-4228-B941-1E8D232FD8A0}"/>
              </a:ext>
            </a:extLst>
          </p:cNvPr>
          <p:cNvSpPr/>
          <p:nvPr/>
        </p:nvSpPr>
        <p:spPr>
          <a:xfrm>
            <a:off x="7422216" y="1962833"/>
            <a:ext cx="1537347" cy="585634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ea typeface="Adobe Gothic Std B" panose="020B0800000000000000" pitchFamily="34" charset="-128"/>
              </a:rPr>
              <a:t>swimming</a:t>
            </a:r>
            <a:endParaRPr lang="en-GB" sz="2400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5" name="Rounded Rectangle 15">
            <a:extLst>
              <a:ext uri="{FF2B5EF4-FFF2-40B4-BE49-F238E27FC236}">
                <a16:creationId xmlns:a16="http://schemas.microsoft.com/office/drawing/2014/main" xmlns="" id="{61108B32-196A-4304-9ABF-7E133D3CB36C}"/>
              </a:ext>
            </a:extLst>
          </p:cNvPr>
          <p:cNvSpPr/>
          <p:nvPr/>
        </p:nvSpPr>
        <p:spPr>
          <a:xfrm>
            <a:off x="4769784" y="1968826"/>
            <a:ext cx="1270581" cy="585634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ea typeface="Adobe Gothic Std B" panose="020B0800000000000000" pitchFamily="34" charset="-128"/>
              </a:rPr>
              <a:t>coins</a:t>
            </a:r>
            <a:endParaRPr lang="en-GB" sz="2400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8" name="Rounded Rectangle 15">
            <a:extLst>
              <a:ext uri="{FF2B5EF4-FFF2-40B4-BE49-F238E27FC236}">
                <a16:creationId xmlns:a16="http://schemas.microsoft.com/office/drawing/2014/main" xmlns="" id="{8877F59F-CBC0-4C5A-AA09-0944712B333A}"/>
              </a:ext>
            </a:extLst>
          </p:cNvPr>
          <p:cNvSpPr/>
          <p:nvPr/>
        </p:nvSpPr>
        <p:spPr>
          <a:xfrm>
            <a:off x="6096000" y="1962833"/>
            <a:ext cx="1270581" cy="585634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ea typeface="Adobe Gothic Std B" panose="020B0800000000000000" pitchFamily="34" charset="-128"/>
              </a:rPr>
              <a:t>judo</a:t>
            </a:r>
            <a:endParaRPr lang="en-GB" sz="2400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9" name="Rounded Rectangle 15">
            <a:extLst>
              <a:ext uri="{FF2B5EF4-FFF2-40B4-BE49-F238E27FC236}">
                <a16:creationId xmlns:a16="http://schemas.microsoft.com/office/drawing/2014/main" xmlns="" id="{17A1F9EE-0D55-47B4-B764-E20282F3A4EA}"/>
              </a:ext>
            </a:extLst>
          </p:cNvPr>
          <p:cNvSpPr/>
          <p:nvPr/>
        </p:nvSpPr>
        <p:spPr>
          <a:xfrm>
            <a:off x="9004346" y="1962833"/>
            <a:ext cx="1270581" cy="585634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ea typeface="Adobe Gothic Std B" panose="020B0800000000000000" pitchFamily="34" charset="-128"/>
              </a:rPr>
              <a:t>yoga</a:t>
            </a:r>
            <a:endParaRPr lang="en-GB" sz="2400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2147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0.01157 L 0.38724 0.507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62" y="2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0.28216 0.1037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02" y="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7037E-7 L 0.16966 0.5988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77" y="29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0.06094 0.3055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47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3.7037E-6 L -0.05872 0.1932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3" y="9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6 L -0.17331 0.3965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72" y="1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42458" y="1265889"/>
            <a:ext cx="9122418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sentences, using the </a:t>
            </a:r>
            <a:r>
              <a:rPr lang="en-US" sz="24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400" b="1" i="1" dirty="0" err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24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form of the verbs from the box.</a:t>
            </a:r>
            <a:endParaRPr lang="en-US" sz="2400" b="1" i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2" name="Rectangle 1"/>
          <p:cNvSpPr/>
          <p:nvPr/>
        </p:nvSpPr>
        <p:spPr>
          <a:xfrm>
            <a:off x="539852" y="2297642"/>
            <a:ext cx="1121109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b="1" dirty="0">
                <a:solidFill>
                  <a:srgbClr val="F26548"/>
                </a:solidFill>
              </a:rPr>
              <a:t>1. </a:t>
            </a:r>
            <a:r>
              <a:rPr lang="en-US" sz="2400" dirty="0">
                <a:solidFill>
                  <a:srgbClr val="242021"/>
                </a:solidFill>
              </a:rPr>
              <a:t>My dad has a big bookshelf because he loves </a:t>
            </a:r>
            <a:r>
              <a:rPr lang="en-US" sz="2400" dirty="0">
                <a:solidFill>
                  <a:srgbClr val="949599"/>
                </a:solidFill>
              </a:rPr>
              <a:t>_________ </a:t>
            </a:r>
            <a:r>
              <a:rPr lang="en-US" sz="2400" dirty="0">
                <a:solidFill>
                  <a:srgbClr val="242021"/>
                </a:solidFill>
              </a:rPr>
              <a:t>old books.</a:t>
            </a:r>
            <a:br>
              <a:rPr lang="en-US" sz="2400" dirty="0">
                <a:solidFill>
                  <a:srgbClr val="242021"/>
                </a:solidFill>
              </a:rPr>
            </a:br>
            <a:r>
              <a:rPr lang="en-US" sz="2400" b="1" dirty="0">
                <a:solidFill>
                  <a:srgbClr val="F26548"/>
                </a:solidFill>
              </a:rPr>
              <a:t>2. </a:t>
            </a:r>
            <a:r>
              <a:rPr lang="en-US" sz="2400" dirty="0">
                <a:solidFill>
                  <a:srgbClr val="242021"/>
                </a:solidFill>
              </a:rPr>
              <a:t>My sister likes </a:t>
            </a:r>
            <a:r>
              <a:rPr lang="en-US" sz="2400" dirty="0">
                <a:solidFill>
                  <a:srgbClr val="949599"/>
                </a:solidFill>
              </a:rPr>
              <a:t>_________ </a:t>
            </a:r>
            <a:r>
              <a:rPr lang="en-US" sz="2400" dirty="0">
                <a:solidFill>
                  <a:srgbClr val="242021"/>
                </a:solidFill>
              </a:rPr>
              <a:t>camping at the weekend.</a:t>
            </a:r>
            <a:br>
              <a:rPr lang="en-US" sz="2400" dirty="0">
                <a:solidFill>
                  <a:srgbClr val="242021"/>
                </a:solidFill>
              </a:rPr>
            </a:br>
            <a:r>
              <a:rPr lang="en-US" sz="2400" b="1" dirty="0">
                <a:solidFill>
                  <a:srgbClr val="F26548"/>
                </a:solidFill>
              </a:rPr>
              <a:t>3. </a:t>
            </a:r>
            <a:r>
              <a:rPr lang="en-US" sz="2400" dirty="0">
                <a:solidFill>
                  <a:srgbClr val="242021"/>
                </a:solidFill>
              </a:rPr>
              <a:t>My best friend hates </a:t>
            </a:r>
            <a:r>
              <a:rPr lang="en-US" sz="2400" dirty="0">
                <a:solidFill>
                  <a:srgbClr val="949599"/>
                </a:solidFill>
              </a:rPr>
              <a:t>_________ </a:t>
            </a:r>
            <a:r>
              <a:rPr lang="en-US" sz="2400" dirty="0"/>
              <a:t>computer games</a:t>
            </a:r>
            <a:r>
              <a:rPr lang="en-US" sz="2400" dirty="0">
                <a:solidFill>
                  <a:srgbClr val="242021"/>
                </a:solidFill>
              </a:rPr>
              <a:t>.</a:t>
            </a:r>
            <a:br>
              <a:rPr lang="en-US" sz="2400" dirty="0">
                <a:solidFill>
                  <a:srgbClr val="242021"/>
                </a:solidFill>
              </a:rPr>
            </a:br>
            <a:r>
              <a:rPr lang="en-US" sz="2400" b="1" dirty="0">
                <a:solidFill>
                  <a:srgbClr val="F26548"/>
                </a:solidFill>
              </a:rPr>
              <a:t>4. </a:t>
            </a:r>
            <a:r>
              <a:rPr lang="en-US" sz="2400" dirty="0">
                <a:solidFill>
                  <a:srgbClr val="242021"/>
                </a:solidFill>
              </a:rPr>
              <a:t>Does your brother like </a:t>
            </a:r>
            <a:r>
              <a:rPr lang="en-US" sz="2400" dirty="0">
                <a:solidFill>
                  <a:srgbClr val="949599"/>
                </a:solidFill>
              </a:rPr>
              <a:t>_________ </a:t>
            </a:r>
            <a:r>
              <a:rPr lang="en-US" sz="2400" dirty="0"/>
              <a:t>models?</a:t>
            </a:r>
            <a:r>
              <a:rPr lang="en-US" sz="2400" dirty="0">
                <a:solidFill>
                  <a:srgbClr val="242021"/>
                </a:solidFill>
              </a:rPr>
              <a:t/>
            </a:r>
            <a:br>
              <a:rPr lang="en-US" sz="2400" dirty="0">
                <a:solidFill>
                  <a:srgbClr val="242021"/>
                </a:solidFill>
              </a:rPr>
            </a:br>
            <a:r>
              <a:rPr lang="en-US" sz="2400" b="1" dirty="0">
                <a:solidFill>
                  <a:srgbClr val="F26548"/>
                </a:solidFill>
              </a:rPr>
              <a:t>5. </a:t>
            </a:r>
            <a:r>
              <a:rPr lang="en-US" sz="2400" dirty="0">
                <a:solidFill>
                  <a:srgbClr val="242021"/>
                </a:solidFill>
              </a:rPr>
              <a:t>My mum enjoys </a:t>
            </a:r>
            <a:r>
              <a:rPr lang="en-US" sz="2400" dirty="0">
                <a:solidFill>
                  <a:srgbClr val="949599"/>
                </a:solidFill>
              </a:rPr>
              <a:t>_________ </a:t>
            </a:r>
            <a:r>
              <a:rPr lang="en-US" sz="2400" dirty="0"/>
              <a:t>yoga every day to keep fit</a:t>
            </a:r>
            <a:r>
              <a:rPr lang="en-US" sz="2400" dirty="0">
                <a:solidFill>
                  <a:srgbClr val="242021"/>
                </a:solidFill>
              </a:rPr>
              <a:t>.</a:t>
            </a:r>
            <a:r>
              <a:rPr lang="en-US" sz="2400" dirty="0"/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6536427" y="2523913"/>
            <a:ext cx="14046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b="1" dirty="0" err="1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collecting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66972" y="3279245"/>
            <a:ext cx="8789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b="1" dirty="0" err="1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going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722547" y="3976757"/>
            <a:ext cx="1104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b="1" dirty="0" err="1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playing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45931" y="4714905"/>
            <a:ext cx="1120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b="1" dirty="0" err="1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making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271943" y="5453053"/>
            <a:ext cx="9012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b="1" dirty="0" err="1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doing</a:t>
            </a:r>
            <a:endParaRPr lang="en-US" sz="2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78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42458" y="1301895"/>
            <a:ext cx="10890258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Look at the pictures and say the sentences. Use suitable verb of liking or disliking and the </a:t>
            </a:r>
            <a:r>
              <a:rPr lang="en-US" sz="24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400" b="1" i="1" dirty="0" err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24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form.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3" name="Rectangle 2"/>
          <p:cNvSpPr/>
          <p:nvPr/>
        </p:nvSpPr>
        <p:spPr>
          <a:xfrm>
            <a:off x="2711260" y="5329674"/>
            <a:ext cx="7483789" cy="837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chemeClr val="accent2"/>
                </a:solidFill>
              </a:rPr>
              <a:t>He hates / doesn’t like doing judo.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4492" t="1896" b="2725"/>
          <a:stretch/>
        </p:blipFill>
        <p:spPr>
          <a:xfrm>
            <a:off x="4326672" y="2041359"/>
            <a:ext cx="3114098" cy="337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29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42458" y="1254947"/>
            <a:ext cx="10890258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Look at the pictures and say the sentences. Use suitable verb of liking or disliking and the </a:t>
            </a:r>
            <a:r>
              <a:rPr lang="en-US" sz="24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400" b="1" i="1" dirty="0" err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24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form.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3" name="Rectangle 2"/>
          <p:cNvSpPr/>
          <p:nvPr/>
        </p:nvSpPr>
        <p:spPr>
          <a:xfrm>
            <a:off x="2278123" y="5323803"/>
            <a:ext cx="8069035" cy="837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chemeClr val="accent2"/>
                </a:solidFill>
              </a:rPr>
              <a:t>They like / love / enjoy playing football.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2585" t="2158" r="4716" b="2908"/>
          <a:stretch/>
        </p:blipFill>
        <p:spPr>
          <a:xfrm>
            <a:off x="4419042" y="2229525"/>
            <a:ext cx="3018822" cy="329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92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42458" y="1254947"/>
            <a:ext cx="10890258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Look at the pictures and say the sentences. Use suitable verb of liking or disliking and the </a:t>
            </a:r>
            <a:r>
              <a:rPr lang="en-US" sz="24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400" b="1" i="1" dirty="0" err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24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form.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3" name="Rectangle 2"/>
          <p:cNvSpPr/>
          <p:nvPr/>
        </p:nvSpPr>
        <p:spPr>
          <a:xfrm>
            <a:off x="2855639" y="5068131"/>
            <a:ext cx="7483789" cy="837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chemeClr val="accent2"/>
                </a:solidFill>
              </a:rPr>
              <a:t> They love / like / enjoy gardening.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4023" t="1833" r="5145" b="3045"/>
          <a:stretch/>
        </p:blipFill>
        <p:spPr>
          <a:xfrm>
            <a:off x="4259766" y="2229525"/>
            <a:ext cx="3412273" cy="295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20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08026" y="1398528"/>
            <a:ext cx="10890258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Look at the pictures and say the sentences. Use suitable verb of liking or disliking and the </a:t>
            </a:r>
            <a:r>
              <a:rPr lang="en-US" sz="24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400" b="1" i="1" dirty="0" err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24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form.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3" name="Rectangle 2"/>
          <p:cNvSpPr/>
          <p:nvPr/>
        </p:nvSpPr>
        <p:spPr>
          <a:xfrm>
            <a:off x="1957281" y="5590717"/>
            <a:ext cx="81345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smtClean="0">
                <a:solidFill>
                  <a:schemeClr val="accent2"/>
                </a:solidFill>
              </a:rPr>
              <a:t>They enjoy </a:t>
            </a:r>
            <a:r>
              <a:rPr lang="en-US" sz="3600" b="1">
                <a:solidFill>
                  <a:schemeClr val="accent2"/>
                </a:solidFill>
              </a:rPr>
              <a:t>/ </a:t>
            </a:r>
            <a:r>
              <a:rPr lang="en-US" sz="3600" b="1" smtClean="0">
                <a:solidFill>
                  <a:schemeClr val="accent2"/>
                </a:solidFill>
              </a:rPr>
              <a:t>like </a:t>
            </a:r>
            <a:r>
              <a:rPr lang="en-US" sz="3600" b="1">
                <a:solidFill>
                  <a:schemeClr val="accent2"/>
                </a:solidFill>
              </a:rPr>
              <a:t>/ </a:t>
            </a:r>
            <a:r>
              <a:rPr lang="en-US" sz="3600" b="1" smtClean="0">
                <a:solidFill>
                  <a:schemeClr val="accent2"/>
                </a:solidFill>
              </a:rPr>
              <a:t>love </a:t>
            </a:r>
            <a:r>
              <a:rPr lang="en-US" sz="3600" b="1" dirty="0">
                <a:solidFill>
                  <a:schemeClr val="accent2"/>
                </a:solidFill>
              </a:rPr>
              <a:t>collecting stamps.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3253" t="2067" r="1599" b="1933"/>
          <a:stretch/>
        </p:blipFill>
        <p:spPr>
          <a:xfrm>
            <a:off x="4519401" y="2129164"/>
            <a:ext cx="2840403" cy="360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8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42458" y="1287818"/>
            <a:ext cx="10890258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Look at the pictures and say the sentences. Use suitable verb of liking or disliking and the </a:t>
            </a:r>
            <a:r>
              <a:rPr lang="en-US" sz="24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400" b="1" i="1" dirty="0" err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24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form.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3" name="Rectangle 2"/>
          <p:cNvSpPr/>
          <p:nvPr/>
        </p:nvSpPr>
        <p:spPr>
          <a:xfrm>
            <a:off x="1134098" y="5375572"/>
            <a:ext cx="10195049" cy="837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chemeClr val="accent2"/>
                </a:solidFill>
              </a:rPr>
              <a:t>She hates / doesn’t like riding a horse / horse riding.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1932" t="1359" r="4967" b="1359"/>
          <a:stretch/>
        </p:blipFill>
        <p:spPr>
          <a:xfrm>
            <a:off x="3624147" y="2229525"/>
            <a:ext cx="4594303" cy="320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46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ơ ngắn ơ dài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8001" y="1066587"/>
            <a:ext cx="11340967" cy="52276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4691538" y="96507"/>
            <a:ext cx="297389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/ə/ and /ɜ:/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45078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8026" y="1398528"/>
            <a:ext cx="1089025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repeat. Pay attention to the sounds </a:t>
            </a:r>
            <a:r>
              <a:rPr lang="en-US" sz="2400" b="1" dirty="0">
                <a:solidFill>
                  <a:schemeClr val="accent2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/ə/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400" b="1" dirty="0">
                <a:solidFill>
                  <a:schemeClr val="accent2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/ɜ:/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D12087F-DBD4-4418-853C-12878454B0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2902" y="2456632"/>
            <a:ext cx="7146481" cy="3286246"/>
          </a:xfrm>
          <a:prstGeom prst="rect">
            <a:avLst/>
          </a:prstGeom>
        </p:spPr>
      </p:pic>
      <p:pic>
        <p:nvPicPr>
          <p:cNvPr id="2" name="00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38371" y="13532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239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042" y="2677425"/>
            <a:ext cx="6233963" cy="33784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8026" y="1398528"/>
            <a:ext cx="10890258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to the sentences and pay attention to the underlined parts. Tick (</a:t>
            </a:r>
            <a:r>
              <a:rPr lang="vi-VN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✓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the appropriate sounds. </a:t>
            </a:r>
            <a:r>
              <a:rPr lang="en-US" sz="2400" b="1" dirty="0" err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Practise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the sentences.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9" name="Rectangle 8"/>
          <p:cNvSpPr/>
          <p:nvPr/>
        </p:nvSpPr>
        <p:spPr>
          <a:xfrm>
            <a:off x="7867468" y="2292705"/>
            <a:ext cx="27655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chemeClr val="accent2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/ə/ 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and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b="1" dirty="0">
                <a:solidFill>
                  <a:schemeClr val="accent2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/ɜ:/</a:t>
            </a:r>
            <a:endParaRPr lang="en-US" sz="4400" dirty="0"/>
          </a:p>
        </p:txBody>
      </p:sp>
      <p:pic>
        <p:nvPicPr>
          <p:cNvPr id="13" name="Picture 2" descr="Free photo School Education Teaching Students Classroom - Max Pixe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1199" y="3125326"/>
            <a:ext cx="3778228" cy="3163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xmlns="" id="{5D84459E-CF79-43A9-B061-E232B2AE80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9400584"/>
              </p:ext>
            </p:extLst>
          </p:nvPr>
        </p:nvGraphicFramePr>
        <p:xfrm>
          <a:off x="5742739" y="2735181"/>
          <a:ext cx="706522" cy="1239814"/>
        </p:xfrm>
        <a:graphic>
          <a:graphicData uri="http://schemas.openxmlformats.org/drawingml/2006/table">
            <a:tbl>
              <a:tblPr/>
              <a:tblGrid>
                <a:gridCol w="706522">
                  <a:extLst>
                    <a:ext uri="{9D8B030D-6E8A-4147-A177-3AD203B41FA5}">
                      <a16:colId xmlns:a16="http://schemas.microsoft.com/office/drawing/2014/main" xmlns="" val="2181610328"/>
                    </a:ext>
                  </a:extLst>
                </a:gridCol>
              </a:tblGrid>
              <a:tr h="1239814">
                <a:tc>
                  <a:txBody>
                    <a:bodyPr/>
                    <a:lstStyle/>
                    <a:p>
                      <a:r>
                        <a:rPr lang="vi-VN" dirty="0">
                          <a:effectLst/>
                        </a:rPr>
                        <a:t/>
                      </a:r>
                      <a:br>
                        <a:rPr lang="vi-VN" dirty="0">
                          <a:effectLst/>
                        </a:rPr>
                      </a:br>
                      <a:r>
                        <a:rPr lang="vi-VN" sz="3600" dirty="0">
                          <a:effectLst/>
                        </a:rPr>
                        <a:t>✔</a:t>
                      </a:r>
                      <a:endParaRPr lang="vi-VN" dirty="0">
                        <a:effectLst/>
                      </a:endParaRPr>
                    </a:p>
                  </a:txBody>
                  <a:tcPr marL="63500" marR="63500" marT="50800" marB="5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21165717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xmlns="" id="{74E2FA86-BA32-4C03-8E62-D3447E7D38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751843"/>
              </p:ext>
            </p:extLst>
          </p:nvPr>
        </p:nvGraphicFramePr>
        <p:xfrm>
          <a:off x="6391319" y="3429000"/>
          <a:ext cx="706522" cy="967102"/>
        </p:xfrm>
        <a:graphic>
          <a:graphicData uri="http://schemas.openxmlformats.org/drawingml/2006/table">
            <a:tbl>
              <a:tblPr/>
              <a:tblGrid>
                <a:gridCol w="706522">
                  <a:extLst>
                    <a:ext uri="{9D8B030D-6E8A-4147-A177-3AD203B41FA5}">
                      <a16:colId xmlns:a16="http://schemas.microsoft.com/office/drawing/2014/main" xmlns="" val="2181610328"/>
                    </a:ext>
                  </a:extLst>
                </a:gridCol>
              </a:tblGrid>
              <a:tr h="967102">
                <a:tc>
                  <a:txBody>
                    <a:bodyPr/>
                    <a:lstStyle/>
                    <a:p>
                      <a:r>
                        <a:rPr lang="vi-VN" dirty="0">
                          <a:effectLst/>
                        </a:rPr>
                        <a:t/>
                      </a:r>
                      <a:br>
                        <a:rPr lang="vi-VN" dirty="0">
                          <a:effectLst/>
                        </a:rPr>
                      </a:br>
                      <a:r>
                        <a:rPr lang="vi-VN" sz="3600" dirty="0">
                          <a:effectLst/>
                        </a:rPr>
                        <a:t>✔</a:t>
                      </a:r>
                      <a:endParaRPr lang="vi-VN" dirty="0">
                        <a:effectLst/>
                      </a:endParaRPr>
                    </a:p>
                  </a:txBody>
                  <a:tcPr marL="63500" marR="63500" marT="50800" marB="5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21165717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xmlns="" id="{70DCAF3E-D885-4F79-9917-4A6F95DC54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08083"/>
              </p:ext>
            </p:extLst>
          </p:nvPr>
        </p:nvGraphicFramePr>
        <p:xfrm>
          <a:off x="6408484" y="3882191"/>
          <a:ext cx="706522" cy="1239814"/>
        </p:xfrm>
        <a:graphic>
          <a:graphicData uri="http://schemas.openxmlformats.org/drawingml/2006/table">
            <a:tbl>
              <a:tblPr/>
              <a:tblGrid>
                <a:gridCol w="706522">
                  <a:extLst>
                    <a:ext uri="{9D8B030D-6E8A-4147-A177-3AD203B41FA5}">
                      <a16:colId xmlns:a16="http://schemas.microsoft.com/office/drawing/2014/main" xmlns="" val="2181610328"/>
                    </a:ext>
                  </a:extLst>
                </a:gridCol>
              </a:tblGrid>
              <a:tr h="1239814">
                <a:tc>
                  <a:txBody>
                    <a:bodyPr/>
                    <a:lstStyle/>
                    <a:p>
                      <a:r>
                        <a:rPr lang="vi-VN" dirty="0">
                          <a:effectLst/>
                        </a:rPr>
                        <a:t/>
                      </a:r>
                      <a:br>
                        <a:rPr lang="vi-VN" dirty="0">
                          <a:effectLst/>
                        </a:rPr>
                      </a:br>
                      <a:r>
                        <a:rPr lang="vi-VN" sz="3600" dirty="0">
                          <a:effectLst/>
                        </a:rPr>
                        <a:t>✔</a:t>
                      </a:r>
                      <a:endParaRPr lang="vi-VN" dirty="0">
                        <a:effectLst/>
                      </a:endParaRPr>
                    </a:p>
                  </a:txBody>
                  <a:tcPr marL="63500" marR="63500" marT="50800" marB="5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21165717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xmlns="" id="{BE5CEA3E-DC0B-47B9-8EFF-196068AE32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990811"/>
              </p:ext>
            </p:extLst>
          </p:nvPr>
        </p:nvGraphicFramePr>
        <p:xfrm>
          <a:off x="6408483" y="4443663"/>
          <a:ext cx="706522" cy="1239814"/>
        </p:xfrm>
        <a:graphic>
          <a:graphicData uri="http://schemas.openxmlformats.org/drawingml/2006/table">
            <a:tbl>
              <a:tblPr/>
              <a:tblGrid>
                <a:gridCol w="706522">
                  <a:extLst>
                    <a:ext uri="{9D8B030D-6E8A-4147-A177-3AD203B41FA5}">
                      <a16:colId xmlns:a16="http://schemas.microsoft.com/office/drawing/2014/main" xmlns="" val="2181610328"/>
                    </a:ext>
                  </a:extLst>
                </a:gridCol>
              </a:tblGrid>
              <a:tr h="1239814">
                <a:tc>
                  <a:txBody>
                    <a:bodyPr/>
                    <a:lstStyle/>
                    <a:p>
                      <a:r>
                        <a:rPr lang="vi-VN" dirty="0">
                          <a:effectLst/>
                        </a:rPr>
                        <a:t/>
                      </a:r>
                      <a:br>
                        <a:rPr lang="vi-VN" dirty="0">
                          <a:effectLst/>
                        </a:rPr>
                      </a:br>
                      <a:r>
                        <a:rPr lang="vi-VN" sz="3600" dirty="0">
                          <a:effectLst/>
                        </a:rPr>
                        <a:t>✔</a:t>
                      </a:r>
                      <a:endParaRPr lang="vi-VN" dirty="0">
                        <a:effectLst/>
                      </a:endParaRPr>
                    </a:p>
                  </a:txBody>
                  <a:tcPr marL="63500" marR="63500" marT="50800" marB="5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21165717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xmlns="" id="{D3B660C0-B017-4CDC-ACB7-437780D862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294981"/>
              </p:ext>
            </p:extLst>
          </p:nvPr>
        </p:nvGraphicFramePr>
        <p:xfrm>
          <a:off x="5670551" y="5116838"/>
          <a:ext cx="706522" cy="1048502"/>
        </p:xfrm>
        <a:graphic>
          <a:graphicData uri="http://schemas.openxmlformats.org/drawingml/2006/table">
            <a:tbl>
              <a:tblPr/>
              <a:tblGrid>
                <a:gridCol w="706522">
                  <a:extLst>
                    <a:ext uri="{9D8B030D-6E8A-4147-A177-3AD203B41FA5}">
                      <a16:colId xmlns:a16="http://schemas.microsoft.com/office/drawing/2014/main" xmlns="" val="2181610328"/>
                    </a:ext>
                  </a:extLst>
                </a:gridCol>
              </a:tblGrid>
              <a:tr h="1048502">
                <a:tc>
                  <a:txBody>
                    <a:bodyPr/>
                    <a:lstStyle/>
                    <a:p>
                      <a:r>
                        <a:rPr lang="vi-VN" dirty="0">
                          <a:effectLst/>
                        </a:rPr>
                        <a:t/>
                      </a:r>
                      <a:br>
                        <a:rPr lang="vi-VN" dirty="0">
                          <a:effectLst/>
                        </a:rPr>
                      </a:br>
                      <a:r>
                        <a:rPr lang="vi-VN" sz="3600" dirty="0">
                          <a:effectLst/>
                        </a:rPr>
                        <a:t>✔</a:t>
                      </a:r>
                      <a:endParaRPr lang="vi-VN" dirty="0">
                        <a:effectLst/>
                      </a:endParaRPr>
                    </a:p>
                  </a:txBody>
                  <a:tcPr marL="63500" marR="63500" marT="50800" marB="50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21165717"/>
                  </a:ext>
                </a:extLst>
              </a:tr>
            </a:tbl>
          </a:graphicData>
        </a:graphic>
      </p:graphicFrame>
      <p:pic>
        <p:nvPicPr>
          <p:cNvPr id="5" name="00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77922" y="1763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16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99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-381000"/>
            <a:ext cx="8739823" cy="15240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Keys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1379985" y="755343"/>
            <a:ext cx="7518400" cy="376766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 dirty="0" smtClean="0"/>
              <a:t>- Listening to music</a:t>
            </a:r>
          </a:p>
          <a:p>
            <a:pPr marL="0" indent="0">
              <a:buNone/>
            </a:pPr>
            <a:r>
              <a:rPr lang="en-US" sz="4000" b="1" dirty="0" smtClean="0"/>
              <a:t>- Playing the guitar</a:t>
            </a:r>
          </a:p>
          <a:p>
            <a:pPr marL="0" indent="0">
              <a:buNone/>
            </a:pPr>
            <a:r>
              <a:rPr lang="en-US" sz="4000" b="1" dirty="0" smtClean="0"/>
              <a:t>- Playing badminton</a:t>
            </a:r>
          </a:p>
          <a:p>
            <a:pPr marL="0" indent="0">
              <a:buNone/>
            </a:pPr>
            <a:r>
              <a:rPr lang="en-US" sz="4000" b="1" dirty="0" smtClean="0"/>
              <a:t>- Collecting coins</a:t>
            </a:r>
          </a:p>
          <a:p>
            <a:pPr marL="0" indent="0">
              <a:buNone/>
            </a:pPr>
            <a:r>
              <a:rPr lang="en-US" sz="4000" b="1" dirty="0" smtClean="0"/>
              <a:t>- (doing) gardening</a:t>
            </a:r>
          </a:p>
          <a:p>
            <a:pPr marL="0" indent="0">
              <a:buNone/>
            </a:pPr>
            <a:r>
              <a:rPr lang="en-US" sz="4000" b="1" dirty="0" smtClean="0"/>
              <a:t>- Painting/ drawing</a:t>
            </a:r>
          </a:p>
          <a:p>
            <a:pPr marL="0" indent="0">
              <a:buNone/>
            </a:pPr>
            <a:r>
              <a:rPr lang="en-US" sz="4000" b="1" dirty="0" smtClean="0"/>
              <a:t>- Skating</a:t>
            </a:r>
          </a:p>
          <a:p>
            <a:pPr marL="0" indent="0">
              <a:buNone/>
            </a:pPr>
            <a:r>
              <a:rPr lang="en-US" sz="4000" b="1" dirty="0" smtClean="0"/>
              <a:t>- (going) camping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92169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2589" y="1780408"/>
            <a:ext cx="5187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/>
                </a:solidFill>
              </a:rPr>
              <a:t>Game: </a:t>
            </a:r>
            <a:r>
              <a:rPr lang="en-US" sz="3600" b="1" dirty="0">
                <a:solidFill>
                  <a:srgbClr val="0FB7BD"/>
                </a:solidFill>
              </a:rPr>
              <a:t>Who is faster?</a:t>
            </a:r>
          </a:p>
        </p:txBody>
      </p:sp>
      <p:pic>
        <p:nvPicPr>
          <p:cNvPr id="1026" name="Picture 2" descr="Free Vector | Schoolchildren raising hands at lesson">
            <a:extLst>
              <a:ext uri="{FF2B5EF4-FFF2-40B4-BE49-F238E27FC236}">
                <a16:creationId xmlns:a16="http://schemas.microsoft.com/office/drawing/2014/main" xmlns="" id="{13E5CD28-E321-41FB-8047-3E8E44206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192" y="2103573"/>
            <a:ext cx="5030219" cy="347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65BCE36-3F11-4946-BAD1-5F2A3F7ABA79}"/>
              </a:ext>
            </a:extLst>
          </p:cNvPr>
          <p:cNvSpPr txBox="1"/>
          <p:nvPr/>
        </p:nvSpPr>
        <p:spPr>
          <a:xfrm>
            <a:off x="487067" y="2426739"/>
            <a:ext cx="6383040" cy="2973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Work in groups of four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W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rite sentences </a:t>
            </a:r>
            <a:r>
              <a:rPr lang="en-US" sz="24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including: 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hobbies and one of the sounds </a:t>
            </a:r>
            <a:r>
              <a:rPr lang="en-US" sz="2400" b="0" i="0" dirty="0">
                <a:solidFill>
                  <a:srgbClr val="231F20"/>
                </a:solidFill>
                <a:effectLst/>
                <a:latin typeface="MyriadPro-Regular"/>
                <a:ea typeface="Times New Roman" panose="02020603050405020304" pitchFamily="18" charset="0"/>
                <a:cs typeface="Calibri" panose="020F0502020204030204" pitchFamily="34" charset="0"/>
              </a:rPr>
              <a:t>/ə/ and /ɜ:/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</a:t>
            </a:r>
            <a:r>
              <a:rPr lang="en-US" sz="24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e.g</a:t>
            </a:r>
            <a:r>
              <a:rPr lang="en-US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</a:t>
            </a:r>
            <a:r>
              <a:rPr lang="en-US" sz="2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i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Listening to music</a:t>
            </a:r>
            <a:r>
              <a:rPr lang="en-US" sz="2400" i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is a very </a:t>
            </a:r>
            <a:r>
              <a:rPr lang="en-US" sz="2400" b="1" i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common</a:t>
            </a:r>
            <a:r>
              <a:rPr lang="en-US" sz="2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hobby</a:t>
            </a:r>
            <a:r>
              <a:rPr lang="en-US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.)</a:t>
            </a:r>
            <a:endParaRPr lang="en-US" sz="2400" dirty="0">
              <a:solidFill>
                <a:srgbClr val="231F20"/>
              </a:solidFill>
              <a:latin typeface="MyriadPro-Regular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T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 group with </a:t>
            </a:r>
            <a:r>
              <a:rPr lang="en-US" sz="24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the most</a:t>
            </a:r>
            <a:r>
              <a:rPr lang="en-US" sz="24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correct sentences is the </a:t>
            </a:r>
            <a:r>
              <a:rPr lang="en-US" sz="24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winner.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3103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10654857"/>
              </p:ext>
            </p:extLst>
          </p:nvPr>
        </p:nvGraphicFramePr>
        <p:xfrm>
          <a:off x="3363884" y="2410690"/>
          <a:ext cx="6264101" cy="3522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22269" y="2322946"/>
            <a:ext cx="77474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Find 3 more words relating to hobbies that have the </a:t>
            </a:r>
            <a:r>
              <a:rPr lang="en-US" sz="2800" dirty="0" smtClean="0"/>
              <a:t>sound </a:t>
            </a:r>
            <a:r>
              <a:rPr lang="en-US" sz="2800" dirty="0"/>
              <a:t>/ə/ </a:t>
            </a:r>
            <a:r>
              <a:rPr lang="en-US" sz="2800" dirty="0" smtClean="0"/>
              <a:t>or </a:t>
            </a:r>
            <a:r>
              <a:rPr lang="en-US" sz="2800" dirty="0"/>
              <a:t>/ɜ:/.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846" y="3213408"/>
            <a:ext cx="3076092" cy="307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51556" y="707886"/>
            <a:ext cx="10668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 smtClean="0">
                <a:solidFill>
                  <a:srgbClr val="002060"/>
                </a:solidFill>
                <a:latin typeface=".VnAristote" pitchFamily="34" charset="0"/>
              </a:rPr>
              <a:t> Lesson </a:t>
            </a:r>
            <a:r>
              <a:rPr lang="en-US" sz="4000" b="1" dirty="0">
                <a:solidFill>
                  <a:srgbClr val="002060"/>
                </a:solidFill>
                <a:latin typeface=".VnAristote" pitchFamily="34" charset="0"/>
              </a:rPr>
              <a:t>2</a:t>
            </a:r>
            <a:r>
              <a:rPr lang="en-US" sz="4000" b="1" dirty="0" smtClean="0">
                <a:solidFill>
                  <a:srgbClr val="002060"/>
                </a:solidFill>
                <a:latin typeface=".VnAristote" pitchFamily="34" charset="0"/>
              </a:rPr>
              <a:t>: </a:t>
            </a:r>
            <a:r>
              <a:rPr lang="en-US" sz="4000" b="1" smtClean="0">
                <a:solidFill>
                  <a:srgbClr val="002060"/>
                </a:solidFill>
                <a:latin typeface=".VnAristote" pitchFamily="34" charset="0"/>
              </a:rPr>
              <a:t>A closer look 1</a:t>
            </a:r>
            <a:endParaRPr lang="en-US" sz="4000" b="1" dirty="0">
              <a:solidFill>
                <a:srgbClr val="002060"/>
              </a:solidFill>
              <a:latin typeface=".VnAristote" pitchFamily="34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06400" y="0"/>
            <a:ext cx="10668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smtClean="0">
                <a:solidFill>
                  <a:srgbClr val="FF0000"/>
                </a:solidFill>
                <a:latin typeface=".VnAristote" pitchFamily="34" charset="0"/>
              </a:rPr>
              <a:t>UNIT 1: HOBBIES</a:t>
            </a:r>
            <a:endParaRPr lang="en-US" sz="4000" b="1" dirty="0">
              <a:solidFill>
                <a:srgbClr val="FF0000"/>
              </a:solidFill>
              <a:latin typeface=".VnAristote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1415773"/>
            <a:ext cx="10566400" cy="505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13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372567" y="1670264"/>
            <a:ext cx="5020836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78" y="1303957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25338" y="1757476"/>
            <a:ext cx="456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2: A CLOSER LOOK 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7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43467" y="237708"/>
            <a:ext cx="13200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50" y="229764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HOBBIES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35238" y="190029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3375061272"/>
              </p:ext>
            </p:extLst>
          </p:nvPr>
        </p:nvGraphicFramePr>
        <p:xfrm>
          <a:off x="3851564" y="2709948"/>
          <a:ext cx="6264101" cy="3522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658009" y="1560468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6000" b="1" dirty="0" err="1">
                <a:solidFill>
                  <a:srgbClr val="F7941E"/>
                </a:solidFill>
              </a:rPr>
              <a:t>jogging</a:t>
            </a:r>
            <a:r>
              <a:rPr lang="vi-VN" sz="4800" dirty="0"/>
              <a:t> </a:t>
            </a:r>
            <a:r>
              <a:rPr lang="en-US" sz="4800" b="1" dirty="0">
                <a:solidFill>
                  <a:srgbClr val="F7941E"/>
                </a:solidFill>
              </a:rPr>
              <a:t> </a:t>
            </a:r>
            <a:r>
              <a:rPr lang="en-US" sz="4400" b="1" dirty="0">
                <a:solidFill>
                  <a:srgbClr val="F7941E"/>
                </a:solidFill>
                <a:cs typeface="Calibri" panose="020F0502020204030204" pitchFamily="34" charset="0"/>
              </a:rPr>
              <a:t>(n)</a:t>
            </a:r>
            <a:endParaRPr lang="en-US" sz="48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86198" y="4277944"/>
            <a:ext cx="44307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 err="1" smtClean="0"/>
              <a:t>đi</a:t>
            </a:r>
            <a:r>
              <a:rPr lang="en-US" sz="3600" dirty="0" smtClean="0"/>
              <a:t>/ </a:t>
            </a:r>
            <a:r>
              <a:rPr lang="vi-VN" sz="3600" dirty="0" smtClean="0"/>
              <a:t>chạy bộ</a:t>
            </a:r>
            <a:r>
              <a:rPr lang="en-US" sz="3600" dirty="0" smtClean="0"/>
              <a:t> </a:t>
            </a:r>
            <a:r>
              <a:rPr lang="en-US" sz="3600" dirty="0" err="1" smtClean="0"/>
              <a:t>thư</a:t>
            </a:r>
            <a:r>
              <a:rPr lang="en-US" sz="3600" dirty="0" smtClean="0"/>
              <a:t> </a:t>
            </a:r>
            <a:r>
              <a:rPr lang="en-US" sz="3600" dirty="0" err="1" smtClean="0"/>
              <a:t>giãn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1747516" y="3166537"/>
            <a:ext cx="25282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smtClean="0">
                <a:solidFill>
                  <a:srgbClr val="0FB7BD"/>
                </a:solidFill>
              </a:rPr>
              <a:t>/</a:t>
            </a:r>
            <a:r>
              <a:rPr lang="vi-VN" sz="3600" b="1" smtClean="0">
                <a:solidFill>
                  <a:srgbClr val="0FB7BD"/>
                </a:solidFill>
              </a:rPr>
              <a:t>ˈ</a:t>
            </a:r>
            <a:r>
              <a:rPr lang="vi-VN" sz="3600" b="1" dirty="0" err="1">
                <a:solidFill>
                  <a:srgbClr val="0FB7BD"/>
                </a:solidFill>
              </a:rPr>
              <a:t>dʒɒɡɪŋ</a:t>
            </a:r>
            <a:r>
              <a:rPr lang="vi-VN" sz="3600" b="1" dirty="0">
                <a:solidFill>
                  <a:srgbClr val="0FB7BD"/>
                </a:solidFill>
              </a:rPr>
              <a:t> </a:t>
            </a:r>
            <a:r>
              <a:rPr lang="en-US" sz="3600" b="1" dirty="0">
                <a:solidFill>
                  <a:srgbClr val="0FB7BD"/>
                </a:solidFill>
              </a:rPr>
              <a:t>/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toy figurine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xmlns="" id="{2A0EFF67-E30B-4908-88A4-7363059BC98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39" t="13884" r="31921" b="13438"/>
          <a:stretch/>
        </p:blipFill>
        <p:spPr>
          <a:xfrm>
            <a:off x="7181384" y="1736288"/>
            <a:ext cx="3421219" cy="4084649"/>
          </a:xfrm>
          <a:prstGeom prst="rect">
            <a:avLst/>
          </a:prstGeom>
        </p:spPr>
      </p:pic>
      <p:pic>
        <p:nvPicPr>
          <p:cNvPr id="3" name="jogging">
            <a:hlinkClick r:id="" action="ppaction://media"/>
            <a:extLst>
              <a:ext uri="{FF2B5EF4-FFF2-40B4-BE49-F238E27FC236}">
                <a16:creationId xmlns:a16="http://schemas.microsoft.com/office/drawing/2014/main" xmlns="" id="{B18B46EE-8D1E-4C55-820B-DA66AF231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14316" y="5423608"/>
            <a:ext cx="794657" cy="79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947940" y="1449994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6000" b="1" dirty="0" err="1">
                <a:solidFill>
                  <a:srgbClr val="F7941E"/>
                </a:solidFill>
              </a:rPr>
              <a:t>coin</a:t>
            </a:r>
            <a:r>
              <a:rPr lang="vi-VN" sz="4800" dirty="0"/>
              <a:t> </a:t>
            </a:r>
            <a:r>
              <a:rPr lang="en-US" sz="4400" b="1" dirty="0">
                <a:solidFill>
                  <a:srgbClr val="F7941E"/>
                </a:solidFill>
                <a:cs typeface="Calibri" panose="020F0502020204030204" pitchFamily="34" charset="0"/>
              </a:rPr>
              <a:t>(n)</a:t>
            </a:r>
            <a:endParaRPr lang="en-US" sz="48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36321" y="3750406"/>
            <a:ext cx="46569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3600" dirty="0" err="1"/>
              <a:t>đồng</a:t>
            </a:r>
            <a:r>
              <a:rPr lang="vi-VN" sz="3600" dirty="0"/>
              <a:t> xu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2630275" y="2767338"/>
            <a:ext cx="16690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smtClean="0">
                <a:solidFill>
                  <a:srgbClr val="0FB7BD"/>
                </a:solidFill>
              </a:rPr>
              <a:t>/</a:t>
            </a:r>
            <a:r>
              <a:rPr lang="vi-VN" sz="3600" b="1" smtClean="0">
                <a:solidFill>
                  <a:srgbClr val="0FB7BD"/>
                </a:solidFill>
              </a:rPr>
              <a:t>kɔɪn</a:t>
            </a:r>
            <a:r>
              <a:rPr lang="en-US" sz="3600" b="1" smtClean="0">
                <a:solidFill>
                  <a:srgbClr val="0FB7BD"/>
                </a:solidFill>
              </a:rPr>
              <a:t>/ </a:t>
            </a:r>
            <a:endParaRPr lang="en-US" sz="3600" b="1" dirty="0">
              <a:solidFill>
                <a:srgbClr val="0FB7BD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rotation golden dollar coin animation slow: Video có sẵn (100% miễn phí bản  quyền) 6700004 | Shutterstock">
            <a:extLst>
              <a:ext uri="{FF2B5EF4-FFF2-40B4-BE49-F238E27FC236}">
                <a16:creationId xmlns:a16="http://schemas.microsoft.com/office/drawing/2014/main" xmlns="" id="{F70F0729-D5EA-4FAE-AB60-83480208FD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2" t="8333" r="25623" b="6087"/>
          <a:stretch/>
        </p:blipFill>
        <p:spPr bwMode="auto">
          <a:xfrm>
            <a:off x="7783551" y="2230243"/>
            <a:ext cx="2843561" cy="2776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coin">
            <a:hlinkClick r:id="" action="ppaction://media"/>
            <a:extLst>
              <a:ext uri="{FF2B5EF4-FFF2-40B4-BE49-F238E27FC236}">
                <a16:creationId xmlns:a16="http://schemas.microsoft.com/office/drawing/2014/main" xmlns="" id="{37C2FB86-43F9-4087-930D-200BCC2F74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99406" y="5006897"/>
            <a:ext cx="739836" cy="739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9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939870"/>
              </p:ext>
            </p:extLst>
          </p:nvPr>
        </p:nvGraphicFramePr>
        <p:xfrm>
          <a:off x="1293542" y="1860491"/>
          <a:ext cx="9835376" cy="2455031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3759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722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872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64230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06348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400" b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jogging </a:t>
                      </a: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(n)</a:t>
                      </a:r>
                      <a:endParaRPr lang="vi-VN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71755" marT="71755" marB="7175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 ˈ</a:t>
                      </a:r>
                      <a:r>
                        <a:rPr lang="en-US" sz="24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dʒɒɡɪŋ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/</a:t>
                      </a:r>
                      <a:endParaRPr lang="vi-VN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36195" marT="71755" marB="7175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 err="1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đi</a:t>
                      </a: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2400" dirty="0" err="1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chạy</a:t>
                      </a: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bộ</a:t>
                      </a: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thư</a:t>
                      </a: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giãn</a:t>
                      </a:r>
                      <a:endParaRPr lang="vi-VN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71755" marT="71755" marB="71755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84453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coin (n)</a:t>
                      </a:r>
                      <a:endParaRPr lang="vi-VN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71755" marT="71755" marB="7175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 </a:t>
                      </a:r>
                      <a:r>
                        <a:rPr lang="en-US" sz="24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kɔɪn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/ </a:t>
                      </a:r>
                    </a:p>
                  </a:txBody>
                  <a:tcPr marL="68580" marR="36195" marT="71755" marB="7175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đồng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xu</a:t>
                      </a:r>
                      <a:endParaRPr lang="vi-VN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71755" marT="71755" marB="71755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9767" y="2184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jogging">
            <a:hlinkClick r:id="" action="ppaction://media"/>
            <a:extLst>
              <a:ext uri="{FF2B5EF4-FFF2-40B4-BE49-F238E27FC236}">
                <a16:creationId xmlns:a16="http://schemas.microsoft.com/office/drawing/2014/main" xmlns="" id="{6A51A0F4-FC8F-4D0F-BA07-42196C7575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4044" y="2538276"/>
            <a:ext cx="549730" cy="549730"/>
          </a:xfrm>
          <a:prstGeom prst="rect">
            <a:avLst/>
          </a:prstGeom>
        </p:spPr>
      </p:pic>
      <p:pic>
        <p:nvPicPr>
          <p:cNvPr id="8" name="coin">
            <a:hlinkClick r:id="" action="ppaction://media"/>
            <a:extLst>
              <a:ext uri="{FF2B5EF4-FFF2-40B4-BE49-F238E27FC236}">
                <a16:creationId xmlns:a16="http://schemas.microsoft.com/office/drawing/2014/main" xmlns="" id="{54C714A6-7C6D-4A28-A1CB-F1F76A3B888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4044" y="3433256"/>
            <a:ext cx="549730" cy="54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681202"/>
              </p:ext>
            </p:extLst>
          </p:nvPr>
        </p:nvGraphicFramePr>
        <p:xfrm>
          <a:off x="1293542" y="1860491"/>
          <a:ext cx="9835376" cy="2455031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3759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722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872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64230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06348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400" b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jogging </a:t>
                      </a: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(n)</a:t>
                      </a:r>
                      <a:endParaRPr lang="vi-VN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71755" marT="71755" marB="7175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 ˈ</a:t>
                      </a:r>
                      <a:r>
                        <a:rPr lang="en-US" sz="24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dʒɒɡɪŋ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/</a:t>
                      </a:r>
                      <a:endParaRPr lang="vi-VN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36195" marT="71755" marB="7175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 err="1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đi</a:t>
                      </a: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2400" dirty="0" err="1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chạy</a:t>
                      </a: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bộ</a:t>
                      </a: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thư</a:t>
                      </a: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giãn</a:t>
                      </a:r>
                      <a:endParaRPr lang="vi-VN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71755" marT="71755" marB="71755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84453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coin (n)</a:t>
                      </a:r>
                      <a:endParaRPr lang="vi-VN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71755" marT="71755" marB="7175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 </a:t>
                      </a:r>
                      <a:r>
                        <a:rPr lang="en-US" sz="24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kɔɪn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/ </a:t>
                      </a:r>
                    </a:p>
                  </a:txBody>
                  <a:tcPr marL="68580" marR="36195" marT="71755" marB="7175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đồng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xu</a:t>
                      </a:r>
                      <a:endParaRPr lang="vi-VN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71755" marT="71755" marB="71755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9767" y="2184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jogging">
            <a:hlinkClick r:id="" action="ppaction://media"/>
            <a:extLst>
              <a:ext uri="{FF2B5EF4-FFF2-40B4-BE49-F238E27FC236}">
                <a16:creationId xmlns:a16="http://schemas.microsoft.com/office/drawing/2014/main" xmlns="" id="{6A51A0F4-FC8F-4D0F-BA07-42196C7575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4044" y="2538276"/>
            <a:ext cx="549730" cy="549730"/>
          </a:xfrm>
          <a:prstGeom prst="rect">
            <a:avLst/>
          </a:prstGeom>
        </p:spPr>
      </p:pic>
      <p:pic>
        <p:nvPicPr>
          <p:cNvPr id="8" name="coin">
            <a:hlinkClick r:id="" action="ppaction://media"/>
            <a:extLst>
              <a:ext uri="{FF2B5EF4-FFF2-40B4-BE49-F238E27FC236}">
                <a16:creationId xmlns:a16="http://schemas.microsoft.com/office/drawing/2014/main" xmlns="" id="{54C714A6-7C6D-4A28-A1CB-F1F76A3B888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4044" y="3433256"/>
            <a:ext cx="549730" cy="54973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634502" y="2538276"/>
            <a:ext cx="2061411" cy="3769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34502" y="3433256"/>
            <a:ext cx="2061411" cy="3769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57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2985" y="1771764"/>
            <a:ext cx="6666689" cy="391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03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632124545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5508</TotalTime>
  <Words>531</Words>
  <Application>Microsoft Office PowerPoint</Application>
  <PresentationFormat>Custom</PresentationFormat>
  <Paragraphs>134</Paragraphs>
  <Slides>22</Slides>
  <Notes>17</Notes>
  <HiddenSlides>0</HiddenSlides>
  <MMClips>11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Keys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DELL</cp:lastModifiedBy>
  <cp:revision>181</cp:revision>
  <dcterms:created xsi:type="dcterms:W3CDTF">2020-12-09T02:04:09Z</dcterms:created>
  <dcterms:modified xsi:type="dcterms:W3CDTF">2022-07-13T10:25:25Z</dcterms:modified>
</cp:coreProperties>
</file>