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14" r:id="rId2"/>
    <p:sldMasterId id="2147483860" r:id="rId3"/>
    <p:sldMasterId id="2147483872" r:id="rId4"/>
    <p:sldMasterId id="2147483897" r:id="rId5"/>
    <p:sldMasterId id="2147483900" r:id="rId6"/>
    <p:sldMasterId id="2147483913" r:id="rId7"/>
  </p:sldMasterIdLst>
  <p:notesMasterIdLst>
    <p:notesMasterId r:id="rId55"/>
  </p:notesMasterIdLst>
  <p:sldIdLst>
    <p:sldId id="984" r:id="rId8"/>
    <p:sldId id="403" r:id="rId9"/>
    <p:sldId id="346" r:id="rId10"/>
    <p:sldId id="1018" r:id="rId11"/>
    <p:sldId id="265" r:id="rId12"/>
    <p:sldId id="289" r:id="rId13"/>
    <p:sldId id="997" r:id="rId14"/>
    <p:sldId id="998" r:id="rId15"/>
    <p:sldId id="347" r:id="rId16"/>
    <p:sldId id="348" r:id="rId17"/>
    <p:sldId id="307" r:id="rId18"/>
    <p:sldId id="1000" r:id="rId19"/>
    <p:sldId id="971" r:id="rId20"/>
    <p:sldId id="999" r:id="rId21"/>
    <p:sldId id="1001" r:id="rId22"/>
    <p:sldId id="1006" r:id="rId23"/>
    <p:sldId id="1009" r:id="rId24"/>
    <p:sldId id="1011" r:id="rId25"/>
    <p:sldId id="1007" r:id="rId26"/>
    <p:sldId id="1012" r:id="rId27"/>
    <p:sldId id="1008" r:id="rId28"/>
    <p:sldId id="1015" r:id="rId29"/>
    <p:sldId id="1002" r:id="rId30"/>
    <p:sldId id="1003" r:id="rId31"/>
    <p:sldId id="1014" r:id="rId32"/>
    <p:sldId id="1013" r:id="rId33"/>
    <p:sldId id="1017" r:id="rId34"/>
    <p:sldId id="1016" r:id="rId35"/>
    <p:sldId id="363" r:id="rId36"/>
    <p:sldId id="365" r:id="rId37"/>
    <p:sldId id="366" r:id="rId38"/>
    <p:sldId id="367" r:id="rId39"/>
    <p:sldId id="368" r:id="rId40"/>
    <p:sldId id="369" r:id="rId41"/>
    <p:sldId id="370" r:id="rId42"/>
    <p:sldId id="371" r:id="rId43"/>
    <p:sldId id="373" r:id="rId44"/>
    <p:sldId id="374" r:id="rId45"/>
    <p:sldId id="372" r:id="rId46"/>
    <p:sldId id="375" r:id="rId47"/>
    <p:sldId id="376" r:id="rId48"/>
    <p:sldId id="337" r:id="rId49"/>
    <p:sldId id="396" r:id="rId50"/>
    <p:sldId id="399" r:id="rId51"/>
    <p:sldId id="400" r:id="rId52"/>
    <p:sldId id="278" r:id="rId53"/>
    <p:sldId id="1019" r:id="rId54"/>
  </p:sldIdLst>
  <p:sldSz cx="12192000" cy="6858000"/>
  <p:notesSz cx="6858000" cy="9144000"/>
  <p:custDataLst>
    <p:tags r:id="rId56"/>
  </p:custDataLst>
  <p:defaultTextStyle>
    <a:defPPr>
      <a:defRPr lang="zh-CN"/>
    </a:defPPr>
    <a:lvl1pPr marL="0" algn="l" defTabSz="912927" rtl="0" eaLnBrk="1" latinLnBrk="0" hangingPunct="1">
      <a:defRPr sz="1900" kern="1200">
        <a:solidFill>
          <a:schemeClr val="tx1"/>
        </a:solidFill>
        <a:latin typeface="+mn-lt"/>
        <a:ea typeface="+mn-ea"/>
        <a:cs typeface="+mn-cs"/>
      </a:defRPr>
    </a:lvl1pPr>
    <a:lvl2pPr marL="456423" algn="l" defTabSz="912927" rtl="0" eaLnBrk="1" latinLnBrk="0" hangingPunct="1">
      <a:defRPr sz="1900" kern="1200">
        <a:solidFill>
          <a:schemeClr val="tx1"/>
        </a:solidFill>
        <a:latin typeface="+mn-lt"/>
        <a:ea typeface="+mn-ea"/>
        <a:cs typeface="+mn-cs"/>
      </a:defRPr>
    </a:lvl2pPr>
    <a:lvl3pPr marL="912927" algn="l" defTabSz="912927" rtl="0" eaLnBrk="1" latinLnBrk="0" hangingPunct="1">
      <a:defRPr sz="1900" kern="1200">
        <a:solidFill>
          <a:schemeClr val="tx1"/>
        </a:solidFill>
        <a:latin typeface="+mn-lt"/>
        <a:ea typeface="+mn-ea"/>
        <a:cs typeface="+mn-cs"/>
      </a:defRPr>
    </a:lvl3pPr>
    <a:lvl4pPr marL="1369390" algn="l" defTabSz="912927" rtl="0" eaLnBrk="1" latinLnBrk="0" hangingPunct="1">
      <a:defRPr sz="1900" kern="1200">
        <a:solidFill>
          <a:schemeClr val="tx1"/>
        </a:solidFill>
        <a:latin typeface="+mn-lt"/>
        <a:ea typeface="+mn-ea"/>
        <a:cs typeface="+mn-cs"/>
      </a:defRPr>
    </a:lvl4pPr>
    <a:lvl5pPr marL="1825853" algn="l" defTabSz="912927" rtl="0" eaLnBrk="1" latinLnBrk="0" hangingPunct="1">
      <a:defRPr sz="1900" kern="1200">
        <a:solidFill>
          <a:schemeClr val="tx1"/>
        </a:solidFill>
        <a:latin typeface="+mn-lt"/>
        <a:ea typeface="+mn-ea"/>
        <a:cs typeface="+mn-cs"/>
      </a:defRPr>
    </a:lvl5pPr>
    <a:lvl6pPr marL="2282358" algn="l" defTabSz="912927" rtl="0" eaLnBrk="1" latinLnBrk="0" hangingPunct="1">
      <a:defRPr sz="1900" kern="1200">
        <a:solidFill>
          <a:schemeClr val="tx1"/>
        </a:solidFill>
        <a:latin typeface="+mn-lt"/>
        <a:ea typeface="+mn-ea"/>
        <a:cs typeface="+mn-cs"/>
      </a:defRPr>
    </a:lvl6pPr>
    <a:lvl7pPr marL="2738778" algn="l" defTabSz="912927" rtl="0" eaLnBrk="1" latinLnBrk="0" hangingPunct="1">
      <a:defRPr sz="1900" kern="1200">
        <a:solidFill>
          <a:schemeClr val="tx1"/>
        </a:solidFill>
        <a:latin typeface="+mn-lt"/>
        <a:ea typeface="+mn-ea"/>
        <a:cs typeface="+mn-cs"/>
      </a:defRPr>
    </a:lvl7pPr>
    <a:lvl8pPr marL="3195200" algn="l" defTabSz="912927" rtl="0" eaLnBrk="1" latinLnBrk="0" hangingPunct="1">
      <a:defRPr sz="1900" kern="1200">
        <a:solidFill>
          <a:schemeClr val="tx1"/>
        </a:solidFill>
        <a:latin typeface="+mn-lt"/>
        <a:ea typeface="+mn-ea"/>
        <a:cs typeface="+mn-cs"/>
      </a:defRPr>
    </a:lvl8pPr>
    <a:lvl9pPr marL="3651623" algn="l" defTabSz="912927"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A408"/>
    <a:srgbClr val="E75329"/>
    <a:srgbClr val="A35B1B"/>
    <a:srgbClr val="C8E8FF"/>
    <a:srgbClr val="E0F2FE"/>
    <a:srgbClr val="FFFA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0214" autoAdjust="0"/>
  </p:normalViewPr>
  <p:slideViewPr>
    <p:cSldViewPr snapToGrid="0">
      <p:cViewPr varScale="1">
        <p:scale>
          <a:sx n="72" d="100"/>
          <a:sy n="72" d="100"/>
        </p:scale>
        <p:origin x="660" y="78"/>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slide" Target="slides/slide47.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tags" Target="tags/tag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4A1FF4-EC20-4495-AA10-EEC92C8D30C6}" type="datetimeFigureOut">
              <a:rPr lang="zh-CN" altLang="en-US" smtClean="0"/>
              <a:pPr/>
              <a:t>2023/11/9</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3DA120-A66D-4789-A98A-0ADFF6EEE4FF}" type="slidenum">
              <a:rPr lang="zh-CN" altLang="en-US" smtClean="0"/>
              <a:pPr/>
              <a:t>‹#›</a:t>
            </a:fld>
            <a:endParaRPr lang="zh-CN" altLang="en-US"/>
          </a:p>
        </p:txBody>
      </p:sp>
    </p:spTree>
    <p:extLst>
      <p:ext uri="{BB962C8B-B14F-4D97-AF65-F5344CB8AC3E}">
        <p14:creationId xmlns:p14="http://schemas.microsoft.com/office/powerpoint/2010/main" val="24135444"/>
      </p:ext>
    </p:extLst>
  </p:cSld>
  <p:clrMap bg1="lt1" tx1="dk1" bg2="lt2" tx2="dk2" accent1="accent1" accent2="accent2" accent3="accent3" accent4="accent4" accent5="accent5" accent6="accent6" hlink="hlink" folHlink="folHlink"/>
  <p:notesStyle>
    <a:lvl1pPr marL="0" algn="l" defTabSz="912927" rtl="0" eaLnBrk="1" latinLnBrk="0" hangingPunct="1">
      <a:defRPr sz="1200" kern="1200">
        <a:solidFill>
          <a:schemeClr val="tx1"/>
        </a:solidFill>
        <a:latin typeface="+mn-lt"/>
        <a:ea typeface="+mn-ea"/>
        <a:cs typeface="+mn-cs"/>
      </a:defRPr>
    </a:lvl1pPr>
    <a:lvl2pPr marL="456423" algn="l" defTabSz="912927" rtl="0" eaLnBrk="1" latinLnBrk="0" hangingPunct="1">
      <a:defRPr sz="1200" kern="1200">
        <a:solidFill>
          <a:schemeClr val="tx1"/>
        </a:solidFill>
        <a:latin typeface="+mn-lt"/>
        <a:ea typeface="+mn-ea"/>
        <a:cs typeface="+mn-cs"/>
      </a:defRPr>
    </a:lvl2pPr>
    <a:lvl3pPr marL="912927" algn="l" defTabSz="912927" rtl="0" eaLnBrk="1" latinLnBrk="0" hangingPunct="1">
      <a:defRPr sz="1200" kern="1200">
        <a:solidFill>
          <a:schemeClr val="tx1"/>
        </a:solidFill>
        <a:latin typeface="+mn-lt"/>
        <a:ea typeface="+mn-ea"/>
        <a:cs typeface="+mn-cs"/>
      </a:defRPr>
    </a:lvl3pPr>
    <a:lvl4pPr marL="1369390" algn="l" defTabSz="912927" rtl="0" eaLnBrk="1" latinLnBrk="0" hangingPunct="1">
      <a:defRPr sz="1200" kern="1200">
        <a:solidFill>
          <a:schemeClr val="tx1"/>
        </a:solidFill>
        <a:latin typeface="+mn-lt"/>
        <a:ea typeface="+mn-ea"/>
        <a:cs typeface="+mn-cs"/>
      </a:defRPr>
    </a:lvl4pPr>
    <a:lvl5pPr marL="1825853" algn="l" defTabSz="912927" rtl="0" eaLnBrk="1" latinLnBrk="0" hangingPunct="1">
      <a:defRPr sz="1200" kern="1200">
        <a:solidFill>
          <a:schemeClr val="tx1"/>
        </a:solidFill>
        <a:latin typeface="+mn-lt"/>
        <a:ea typeface="+mn-ea"/>
        <a:cs typeface="+mn-cs"/>
      </a:defRPr>
    </a:lvl5pPr>
    <a:lvl6pPr marL="2282358" algn="l" defTabSz="912927" rtl="0" eaLnBrk="1" latinLnBrk="0" hangingPunct="1">
      <a:defRPr sz="1200" kern="1200">
        <a:solidFill>
          <a:schemeClr val="tx1"/>
        </a:solidFill>
        <a:latin typeface="+mn-lt"/>
        <a:ea typeface="+mn-ea"/>
        <a:cs typeface="+mn-cs"/>
      </a:defRPr>
    </a:lvl6pPr>
    <a:lvl7pPr marL="2738778" algn="l" defTabSz="912927" rtl="0" eaLnBrk="1" latinLnBrk="0" hangingPunct="1">
      <a:defRPr sz="1200" kern="1200">
        <a:solidFill>
          <a:schemeClr val="tx1"/>
        </a:solidFill>
        <a:latin typeface="+mn-lt"/>
        <a:ea typeface="+mn-ea"/>
        <a:cs typeface="+mn-cs"/>
      </a:defRPr>
    </a:lvl7pPr>
    <a:lvl8pPr marL="3195200" algn="l" defTabSz="912927" rtl="0" eaLnBrk="1" latinLnBrk="0" hangingPunct="1">
      <a:defRPr sz="1200" kern="1200">
        <a:solidFill>
          <a:schemeClr val="tx1"/>
        </a:solidFill>
        <a:latin typeface="+mn-lt"/>
        <a:ea typeface="+mn-ea"/>
        <a:cs typeface="+mn-cs"/>
      </a:defRPr>
    </a:lvl8pPr>
    <a:lvl9pPr marL="3651623" algn="l" defTabSz="9129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218239"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218239"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7928366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218239"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218239"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563399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1218239"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218239"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70003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218239"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218239"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118616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218239"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218239"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72549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218239"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218239"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472268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218239"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218239"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742181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218239"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218239"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10642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218239"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218239"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977251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218239"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218239"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868850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218239"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218239"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30708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2927" rtl="0" eaLnBrk="1" fontAlgn="auto" latinLnBrk="0" hangingPunct="1">
              <a:lnSpc>
                <a:spcPct val="100000"/>
              </a:lnSpc>
              <a:spcBef>
                <a:spcPts val="0"/>
              </a:spcBef>
              <a:spcAft>
                <a:spcPts val="0"/>
              </a:spcAft>
              <a:buClrTx/>
              <a:buSzTx/>
              <a:buFontTx/>
              <a:buNone/>
              <a:tabLst/>
              <a:defRPr/>
            </a:pPr>
            <a:fld id="{F13DA120-A66D-4789-A98A-0ADFF6EEE4FF}"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2927"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521354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218239"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218239"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093776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1218239"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218239"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75582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Grp="1"/>
          </p:cNvSpPr>
          <p:nvPr>
            <p:ph type="dt" idx="1"/>
          </p:nvPr>
        </p:nvSpPr>
        <p:spPr/>
        <p:txBody>
          <a:bodyPr/>
          <a:lstStyle/>
          <a:p>
            <a:pPr>
              <a:defRPr/>
            </a:pPr>
            <a:r>
              <a:rPr lang="zh-CN" altLang="en-US">
                <a:solidFill>
                  <a:prstClr val="black"/>
                </a:solidFill>
              </a:rPr>
              <a:t>2016/4/15 Friday</a:t>
            </a:r>
          </a:p>
        </p:txBody>
      </p:sp>
      <p:sp>
        <p:nvSpPr>
          <p:cNvPr id="9" name="Rectangle 7"/>
          <p:cNvSpPr>
            <a:spLocks noGrp="1"/>
          </p:cNvSpPr>
          <p:nvPr>
            <p:ph type="sldNum" sz="quarter" idx="5"/>
          </p:nvPr>
        </p:nvSpPr>
        <p:spPr/>
        <p:txBody>
          <a:bodyPr/>
          <a:lstStyle/>
          <a:p>
            <a:pPr>
              <a:defRPr/>
            </a:pPr>
            <a:r>
              <a:rPr lang="zh-CN" altLang="en-US">
                <a:solidFill>
                  <a:prstClr val="black"/>
                </a:solidFill>
              </a:rPr>
              <a:t>‹#›</a:t>
            </a:r>
          </a:p>
        </p:txBody>
      </p:sp>
      <p:sp>
        <p:nvSpPr>
          <p:cNvPr id="4" name="Rectangle 2"/>
          <p:cNvSpPr>
            <a:spLocks noGrp="1" noRot="1" noChangeAspect="1" noTextEdit="1"/>
          </p:cNvSpPr>
          <p:nvPr>
            <p:ph type="sldImg"/>
          </p:nvPr>
        </p:nvSpPr>
        <p:spPr>
          <a:ln/>
        </p:spPr>
      </p:sp>
      <p:sp>
        <p:nvSpPr>
          <p:cNvPr id="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CN"/>
          </a:p>
        </p:txBody>
      </p:sp>
      <p:sp>
        <p:nvSpPr>
          <p:cNvPr id="37891" name="Text Box 4"/>
          <p:cNvSpPr txBox="1">
            <a:spLocks noGrp="1"/>
          </p:cNvSpPr>
          <p:nvPr/>
        </p:nvSpPr>
        <p:spPr bwMode="auto">
          <a:xfrm>
            <a:off x="3884613" y="8685213"/>
            <a:ext cx="2971800" cy="457200"/>
          </a:xfrm>
          <a:prstGeom prst="rect">
            <a:avLst/>
          </a:prstGeom>
          <a:noFill/>
          <a:ln>
            <a:miter lim="800000"/>
            <a:headEnd/>
            <a:tailEnd/>
          </a:ln>
        </p:spPr>
        <p:txBody>
          <a:bodyPr anchor="b"/>
          <a:lstStyle/>
          <a:p>
            <a:pPr algn="r" fontAlgn="base">
              <a:spcBef>
                <a:spcPct val="0"/>
              </a:spcBef>
              <a:spcAft>
                <a:spcPct val="0"/>
              </a:spcAft>
            </a:pPr>
            <a:r>
              <a:rPr lang="en-US" altLang="zh-CN" sz="1200">
                <a:solidFill>
                  <a:prstClr val="black"/>
                </a:solidFill>
              </a:rPr>
              <a:t>12</a:t>
            </a:r>
          </a:p>
        </p:txBody>
      </p:sp>
    </p:spTree>
    <p:extLst>
      <p:ext uri="{BB962C8B-B14F-4D97-AF65-F5344CB8AC3E}">
        <p14:creationId xmlns:p14="http://schemas.microsoft.com/office/powerpoint/2010/main" val="26039751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6A8B35-59C6-4B61-AD68-5A0ADACE56CB}" type="slidenum">
              <a:rPr lang="zh-CN" altLang="en-US" smtClean="0">
                <a:solidFill>
                  <a:prstClr val="black"/>
                </a:solidFill>
              </a:rPr>
              <a:pPr/>
              <a:t>43</a:t>
            </a:fld>
            <a:endParaRPr lang="zh-CN" altLang="en-US">
              <a:solidFill>
                <a:prstClr val="black"/>
              </a:solidFill>
            </a:endParaRPr>
          </a:p>
        </p:txBody>
      </p:sp>
    </p:spTree>
    <p:extLst>
      <p:ext uri="{BB962C8B-B14F-4D97-AF65-F5344CB8AC3E}">
        <p14:creationId xmlns:p14="http://schemas.microsoft.com/office/powerpoint/2010/main" val="36524007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6A8B35-59C6-4B61-AD68-5A0ADACE56CB}" type="slidenum">
              <a:rPr lang="zh-CN" altLang="en-US" smtClean="0">
                <a:solidFill>
                  <a:prstClr val="black"/>
                </a:solidFill>
              </a:rPr>
              <a:pPr/>
              <a:t>44</a:t>
            </a:fld>
            <a:endParaRPr lang="zh-CN" altLang="en-US">
              <a:solidFill>
                <a:prstClr val="black"/>
              </a:solidFill>
            </a:endParaRPr>
          </a:p>
        </p:txBody>
      </p:sp>
    </p:spTree>
    <p:extLst>
      <p:ext uri="{BB962C8B-B14F-4D97-AF65-F5344CB8AC3E}">
        <p14:creationId xmlns:p14="http://schemas.microsoft.com/office/powerpoint/2010/main" val="35094630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E6A8B35-59C6-4B61-AD68-5A0ADACE56CB}" type="slidenum">
              <a:rPr lang="zh-CN" altLang="en-US" smtClean="0">
                <a:solidFill>
                  <a:prstClr val="black"/>
                </a:solidFill>
              </a:rPr>
              <a:pPr/>
              <a:t>45</a:t>
            </a:fld>
            <a:endParaRPr lang="zh-CN" altLang="en-US">
              <a:solidFill>
                <a:prstClr val="black"/>
              </a:solidFill>
            </a:endParaRPr>
          </a:p>
        </p:txBody>
      </p:sp>
    </p:spTree>
    <p:extLst>
      <p:ext uri="{BB962C8B-B14F-4D97-AF65-F5344CB8AC3E}">
        <p14:creationId xmlns:p14="http://schemas.microsoft.com/office/powerpoint/2010/main" val="4757199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3DA120-A66D-4789-A98A-0ADFF6EEE4FF}" type="slidenum">
              <a:rPr lang="zh-CN" altLang="en-US" smtClean="0"/>
              <a:pPr/>
              <a:t>46</a:t>
            </a:fld>
            <a:endParaRPr lang="zh-CN" altLang="en-US"/>
          </a:p>
        </p:txBody>
      </p:sp>
    </p:spTree>
    <p:extLst>
      <p:ext uri="{BB962C8B-B14F-4D97-AF65-F5344CB8AC3E}">
        <p14:creationId xmlns:p14="http://schemas.microsoft.com/office/powerpoint/2010/main" val="466961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3DA120-A66D-4789-A98A-0ADFF6EEE4FF}" type="slidenum">
              <a:rPr lang="zh-CN" altLang="en-US" smtClean="0"/>
              <a:pPr/>
              <a:t>5</a:t>
            </a:fld>
            <a:endParaRPr lang="zh-CN" altLang="en-US"/>
          </a:p>
        </p:txBody>
      </p:sp>
    </p:spTree>
    <p:extLst>
      <p:ext uri="{BB962C8B-B14F-4D97-AF65-F5344CB8AC3E}">
        <p14:creationId xmlns:p14="http://schemas.microsoft.com/office/powerpoint/2010/main" val="851273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Grp="1"/>
          </p:cNvSpPr>
          <p:nvPr>
            <p:ph type="dt" idx="1"/>
          </p:nvPr>
        </p:nvSpPr>
        <p:spPr/>
        <p:txBody>
          <a:bodyPr/>
          <a:lstStyle/>
          <a:p>
            <a:pPr>
              <a:defRPr/>
            </a:pPr>
            <a:r>
              <a:rPr lang="zh-CN" altLang="en-US">
                <a:solidFill>
                  <a:prstClr val="black"/>
                </a:solidFill>
              </a:rPr>
              <a:t>2016/4/15 Friday</a:t>
            </a:r>
          </a:p>
        </p:txBody>
      </p:sp>
      <p:sp>
        <p:nvSpPr>
          <p:cNvPr id="9" name="Rectangle 7"/>
          <p:cNvSpPr>
            <a:spLocks noGrp="1"/>
          </p:cNvSpPr>
          <p:nvPr>
            <p:ph type="sldNum" sz="quarter" idx="5"/>
          </p:nvPr>
        </p:nvSpPr>
        <p:spPr/>
        <p:txBody>
          <a:bodyPr/>
          <a:lstStyle/>
          <a:p>
            <a:pPr>
              <a:defRPr/>
            </a:pPr>
            <a:r>
              <a:rPr lang="zh-CN" altLang="en-US">
                <a:solidFill>
                  <a:prstClr val="black"/>
                </a:solidFill>
              </a:rPr>
              <a:t>‹#›</a:t>
            </a:r>
          </a:p>
        </p:txBody>
      </p:sp>
      <p:sp>
        <p:nvSpPr>
          <p:cNvPr id="4" name="Rectangle 2"/>
          <p:cNvSpPr>
            <a:spLocks noGrp="1" noRot="1" noChangeAspect="1" noTextEdit="1"/>
          </p:cNvSpPr>
          <p:nvPr>
            <p:ph type="sldImg"/>
          </p:nvPr>
        </p:nvSpPr>
        <p:spPr>
          <a:ln/>
        </p:spPr>
      </p:sp>
      <p:sp>
        <p:nvSpPr>
          <p:cNvPr id="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CN"/>
          </a:p>
        </p:txBody>
      </p:sp>
      <p:sp>
        <p:nvSpPr>
          <p:cNvPr id="37891" name="Text Box 4"/>
          <p:cNvSpPr txBox="1">
            <a:spLocks noGrp="1"/>
          </p:cNvSpPr>
          <p:nvPr/>
        </p:nvSpPr>
        <p:spPr bwMode="auto">
          <a:xfrm>
            <a:off x="3884613" y="8685213"/>
            <a:ext cx="2971800" cy="457200"/>
          </a:xfrm>
          <a:prstGeom prst="rect">
            <a:avLst/>
          </a:prstGeom>
          <a:noFill/>
          <a:ln>
            <a:miter lim="800000"/>
            <a:headEnd/>
            <a:tailEnd/>
          </a:ln>
        </p:spPr>
        <p:txBody>
          <a:bodyPr anchor="b"/>
          <a:lstStyle/>
          <a:p>
            <a:pPr algn="r" fontAlgn="base">
              <a:spcBef>
                <a:spcPct val="0"/>
              </a:spcBef>
              <a:spcAft>
                <a:spcPct val="0"/>
              </a:spcAft>
            </a:pPr>
            <a:r>
              <a:rPr lang="en-US" altLang="zh-CN" sz="1200">
                <a:solidFill>
                  <a:prstClr val="black"/>
                </a:solidFill>
              </a:rPr>
              <a:t>12</a:t>
            </a:r>
          </a:p>
        </p:txBody>
      </p:sp>
    </p:spTree>
    <p:extLst>
      <p:ext uri="{BB962C8B-B14F-4D97-AF65-F5344CB8AC3E}">
        <p14:creationId xmlns:p14="http://schemas.microsoft.com/office/powerpoint/2010/main" val="2603975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218239" rtl="0" eaLnBrk="1" fontAlgn="auto" latinLnBrk="0" hangingPunct="1">
              <a:lnSpc>
                <a:spcPct val="100000"/>
              </a:lnSpc>
              <a:spcBef>
                <a:spcPts val="0"/>
              </a:spcBef>
              <a:spcAft>
                <a:spcPts val="0"/>
              </a:spcAft>
              <a:buClrTx/>
              <a:buSzTx/>
              <a:buFontTx/>
              <a:buNone/>
              <a:tabLst/>
              <a:defRPr/>
            </a:pPr>
            <a:fld id="{7B963944-84AD-4C31-99FF-18D9B586854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218239"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89784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218239" rtl="0" eaLnBrk="1" fontAlgn="auto" latinLnBrk="0" hangingPunct="1">
              <a:lnSpc>
                <a:spcPct val="100000"/>
              </a:lnSpc>
              <a:spcBef>
                <a:spcPts val="0"/>
              </a:spcBef>
              <a:spcAft>
                <a:spcPts val="0"/>
              </a:spcAft>
              <a:buClrTx/>
              <a:buSzTx/>
              <a:buFontTx/>
              <a:buNone/>
              <a:tabLst/>
              <a:defRPr/>
            </a:pPr>
            <a:fld id="{7B963944-84AD-4C31-99FF-18D9B586854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218239"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165781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3DA120-A66D-4789-A98A-0ADFF6EEE4FF}" type="slidenum">
              <a:rPr lang="zh-CN" altLang="en-US" smtClean="0"/>
              <a:pPr/>
              <a:t>9</a:t>
            </a:fld>
            <a:endParaRPr lang="zh-CN" altLang="en-US"/>
          </a:p>
        </p:txBody>
      </p:sp>
    </p:spTree>
    <p:extLst>
      <p:ext uri="{BB962C8B-B14F-4D97-AF65-F5344CB8AC3E}">
        <p14:creationId xmlns:p14="http://schemas.microsoft.com/office/powerpoint/2010/main" val="1689910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2927" rtl="0" eaLnBrk="1" fontAlgn="auto" latinLnBrk="0" hangingPunct="1">
              <a:lnSpc>
                <a:spcPct val="100000"/>
              </a:lnSpc>
              <a:spcBef>
                <a:spcPts val="0"/>
              </a:spcBef>
              <a:spcAft>
                <a:spcPts val="0"/>
              </a:spcAft>
              <a:buClrTx/>
              <a:buSzTx/>
              <a:buFontTx/>
              <a:buNone/>
              <a:tabLst/>
              <a:defRPr/>
            </a:pPr>
            <a:fld id="{F13DA120-A66D-4789-A98A-0ADFF6EEE4FF}"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2927"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96839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71773-5A0B-472D-BACC-ADA20FE383F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6099826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5385602"/>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比较">
    <p:spTree>
      <p:nvGrpSpPr>
        <p:cNvPr id="1" name=""/>
        <p:cNvGrpSpPr/>
        <p:nvPr/>
      </p:nvGrpSpPr>
      <p:grpSpPr>
        <a:xfrm>
          <a:off x="0" y="0"/>
          <a:ext cx="0" cy="0"/>
          <a:chOff x="0" y="0"/>
          <a:chExt cx="0" cy="0"/>
        </a:xfrm>
      </p:grpSpPr>
      <p:pic>
        <p:nvPicPr>
          <p:cNvPr id="3074" name="Picture 2" descr="E:\绿优格设计专用\成品\电子小报\积累素材\背景.png"/>
          <p:cNvPicPr>
            <a:picLocks noChangeAspect="1" noChangeArrowheads="1"/>
          </p:cNvPicPr>
          <p:nvPr userDrawn="1"/>
        </p:nvPicPr>
        <p:blipFill>
          <a:blip r:embed="rId2"/>
          <a:stretch>
            <a:fillRect/>
          </a:stretch>
        </p:blipFill>
        <p:spPr bwMode="auto">
          <a:xfrm>
            <a:off x="8109" y="24"/>
            <a:ext cx="12175787" cy="6857999"/>
          </a:xfrm>
          <a:prstGeom prst="rect">
            <a:avLst/>
          </a:prstGeom>
          <a:noFill/>
        </p:spPr>
      </p:pic>
    </p:spTree>
    <p:extLst>
      <p:ext uri="{BB962C8B-B14F-4D97-AF65-F5344CB8AC3E}">
        <p14:creationId xmlns:p14="http://schemas.microsoft.com/office/powerpoint/2010/main" val="872891545"/>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日期占位符 2"/>
          <p:cNvSpPr>
            <a:spLocks noGrp="1"/>
          </p:cNvSpPr>
          <p:nvPr>
            <p:ph type="dt" sz="half" idx="10"/>
          </p:nvPr>
        </p:nvSpPr>
        <p:spPr/>
        <p:txBody>
          <a:bodyPr/>
          <a:lstStyle/>
          <a:p>
            <a:fld id="{F7EAEE0A-A289-467F-9171-54ED5CF42C52}" type="datetimeFigureOut">
              <a:rPr lang="zh-CN" altLang="en-US" smtClean="0"/>
              <a:pPr/>
              <a:t>2023/11/9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6BDA461-72D3-4BB5-A65A-864035EA47B5}" type="slidenum">
              <a:rPr lang="zh-CN" altLang="en-US" smtClean="0"/>
              <a:pPr/>
              <a:t>‹#›</a:t>
            </a:fld>
            <a:endParaRPr lang="zh-CN" altLang="en-US"/>
          </a:p>
        </p:txBody>
      </p:sp>
    </p:spTree>
    <p:extLst>
      <p:ext uri="{BB962C8B-B14F-4D97-AF65-F5344CB8AC3E}">
        <p14:creationId xmlns:p14="http://schemas.microsoft.com/office/powerpoint/2010/main" val="3428371404"/>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7EAEE0A-A289-467F-9171-54ED5CF42C52}" type="datetimeFigureOut">
              <a:rPr lang="zh-CN" altLang="en-US" smtClean="0"/>
              <a:pPr/>
              <a:t>2023/11/9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6BDA461-72D3-4BB5-A65A-864035EA47B5}" type="slidenum">
              <a:rPr lang="zh-CN" altLang="en-US" smtClean="0"/>
              <a:pPr/>
              <a:t>‹#›</a:t>
            </a:fld>
            <a:endParaRPr lang="zh-CN" altLang="en-US"/>
          </a:p>
        </p:txBody>
      </p:sp>
    </p:spTree>
    <p:extLst>
      <p:ext uri="{BB962C8B-B14F-4D97-AF65-F5344CB8AC3E}">
        <p14:creationId xmlns:p14="http://schemas.microsoft.com/office/powerpoint/2010/main" val="2075975004"/>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en-US" altLang="zh-CN"/>
              <a:t>Click to edit Master title style</a:t>
            </a:r>
            <a:endParaRPr lang="zh-CN" altLang="en-US"/>
          </a:p>
        </p:txBody>
      </p:sp>
      <p:sp>
        <p:nvSpPr>
          <p:cNvPr id="3" name="内容占位符 2"/>
          <p:cNvSpPr>
            <a:spLocks noGrp="1"/>
          </p:cNvSpPr>
          <p:nvPr>
            <p:ph idx="1"/>
          </p:nvPr>
        </p:nvSpPr>
        <p:spPr>
          <a:xfrm>
            <a:off x="5183188" y="987512"/>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文本占位符 3"/>
          <p:cNvSpPr>
            <a:spLocks noGrp="1"/>
          </p:cNvSpPr>
          <p:nvPr>
            <p:ph type="body" sz="half" idx="2"/>
          </p:nvPr>
        </p:nvSpPr>
        <p:spPr>
          <a:xfrm>
            <a:off x="839788" y="2057403"/>
            <a:ext cx="3932237" cy="3811588"/>
          </a:xfrm>
        </p:spPr>
        <p:txBody>
          <a:bodyPr/>
          <a:lstStyle>
            <a:lvl1pPr marL="0" indent="0">
              <a:buNone/>
              <a:defRPr sz="1600"/>
            </a:lvl1pPr>
            <a:lvl2pPr marL="456423" indent="0">
              <a:buNone/>
              <a:defRPr sz="1500"/>
            </a:lvl2pPr>
            <a:lvl3pPr marL="912927" indent="0">
              <a:buNone/>
              <a:defRPr sz="1200"/>
            </a:lvl3pPr>
            <a:lvl4pPr marL="1369390" indent="0">
              <a:buNone/>
              <a:defRPr sz="1100"/>
            </a:lvl4pPr>
            <a:lvl5pPr marL="1825853" indent="0">
              <a:buNone/>
              <a:defRPr sz="1100"/>
            </a:lvl5pPr>
            <a:lvl6pPr marL="2282358" indent="0">
              <a:buNone/>
              <a:defRPr sz="1100"/>
            </a:lvl6pPr>
            <a:lvl7pPr marL="2738778" indent="0">
              <a:buNone/>
              <a:defRPr sz="1100"/>
            </a:lvl7pPr>
            <a:lvl8pPr marL="3195200" indent="0">
              <a:buNone/>
              <a:defRPr sz="1100"/>
            </a:lvl8pPr>
            <a:lvl9pPr marL="3651623" indent="0">
              <a:buNone/>
              <a:defRPr sz="1100"/>
            </a:lvl9pPr>
          </a:lstStyle>
          <a:p>
            <a:pPr lvl="0"/>
            <a:r>
              <a:rPr lang="en-US" altLang="zh-CN"/>
              <a:t>Edit Master text styles</a:t>
            </a:r>
          </a:p>
        </p:txBody>
      </p:sp>
      <p:sp>
        <p:nvSpPr>
          <p:cNvPr id="5" name="日期占位符 4"/>
          <p:cNvSpPr>
            <a:spLocks noGrp="1"/>
          </p:cNvSpPr>
          <p:nvPr>
            <p:ph type="dt" sz="half" idx="10"/>
          </p:nvPr>
        </p:nvSpPr>
        <p:spPr/>
        <p:txBody>
          <a:bodyPr/>
          <a:lstStyle/>
          <a:p>
            <a:fld id="{F7EAEE0A-A289-467F-9171-54ED5CF42C52}" type="datetimeFigureOut">
              <a:rPr lang="zh-CN" altLang="en-US" smtClean="0"/>
              <a:pPr/>
              <a:t>2023/11/9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6BDA461-72D3-4BB5-A65A-864035EA47B5}" type="slidenum">
              <a:rPr lang="zh-CN" altLang="en-US" smtClean="0"/>
              <a:pPr/>
              <a:t>‹#›</a:t>
            </a:fld>
            <a:endParaRPr lang="zh-CN" altLang="en-US"/>
          </a:p>
        </p:txBody>
      </p:sp>
    </p:spTree>
    <p:extLst>
      <p:ext uri="{BB962C8B-B14F-4D97-AF65-F5344CB8AC3E}">
        <p14:creationId xmlns:p14="http://schemas.microsoft.com/office/powerpoint/2010/main" val="1297223525"/>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en-US" altLang="zh-CN"/>
              <a:t>Click to edit Master title style</a:t>
            </a:r>
            <a:endParaRPr lang="zh-CN" altLang="en-US"/>
          </a:p>
        </p:txBody>
      </p:sp>
      <p:sp>
        <p:nvSpPr>
          <p:cNvPr id="3" name="图片占位符 2"/>
          <p:cNvSpPr>
            <a:spLocks noGrp="1"/>
          </p:cNvSpPr>
          <p:nvPr>
            <p:ph type="pic" idx="1"/>
          </p:nvPr>
        </p:nvSpPr>
        <p:spPr>
          <a:xfrm>
            <a:off x="5183188" y="987512"/>
            <a:ext cx="6172200" cy="4873625"/>
          </a:xfrm>
        </p:spPr>
        <p:txBody>
          <a:bodyPr/>
          <a:lstStyle>
            <a:lvl1pPr marL="0" indent="0">
              <a:buNone/>
              <a:defRPr sz="3200"/>
            </a:lvl1pPr>
            <a:lvl2pPr marL="456423" indent="0">
              <a:buNone/>
              <a:defRPr sz="2800"/>
            </a:lvl2pPr>
            <a:lvl3pPr marL="912927" indent="0">
              <a:buNone/>
              <a:defRPr sz="2400"/>
            </a:lvl3pPr>
            <a:lvl4pPr marL="1369390" indent="0">
              <a:buNone/>
              <a:defRPr sz="2000"/>
            </a:lvl4pPr>
            <a:lvl5pPr marL="1825853" indent="0">
              <a:buNone/>
              <a:defRPr sz="2000"/>
            </a:lvl5pPr>
            <a:lvl6pPr marL="2282358" indent="0">
              <a:buNone/>
              <a:defRPr sz="2000"/>
            </a:lvl6pPr>
            <a:lvl7pPr marL="2738778" indent="0">
              <a:buNone/>
              <a:defRPr sz="2000"/>
            </a:lvl7pPr>
            <a:lvl8pPr marL="3195200" indent="0">
              <a:buNone/>
              <a:defRPr sz="2000"/>
            </a:lvl8pPr>
            <a:lvl9pPr marL="3651623" indent="0">
              <a:buNone/>
              <a:defRPr sz="2000"/>
            </a:lvl9pPr>
          </a:lstStyle>
          <a:p>
            <a:r>
              <a:rPr lang="en-US" altLang="zh-CN"/>
              <a:t>Click icon to add picture</a:t>
            </a:r>
            <a:endParaRPr lang="zh-CN" altLang="en-US"/>
          </a:p>
        </p:txBody>
      </p:sp>
      <p:sp>
        <p:nvSpPr>
          <p:cNvPr id="4" name="文本占位符 3"/>
          <p:cNvSpPr>
            <a:spLocks noGrp="1"/>
          </p:cNvSpPr>
          <p:nvPr>
            <p:ph type="body" sz="half" idx="2"/>
          </p:nvPr>
        </p:nvSpPr>
        <p:spPr>
          <a:xfrm>
            <a:off x="839788" y="2057403"/>
            <a:ext cx="3932237" cy="3811588"/>
          </a:xfrm>
        </p:spPr>
        <p:txBody>
          <a:bodyPr/>
          <a:lstStyle>
            <a:lvl1pPr marL="0" indent="0">
              <a:buNone/>
              <a:defRPr sz="1600"/>
            </a:lvl1pPr>
            <a:lvl2pPr marL="456423" indent="0">
              <a:buNone/>
              <a:defRPr sz="1500"/>
            </a:lvl2pPr>
            <a:lvl3pPr marL="912927" indent="0">
              <a:buNone/>
              <a:defRPr sz="1200"/>
            </a:lvl3pPr>
            <a:lvl4pPr marL="1369390" indent="0">
              <a:buNone/>
              <a:defRPr sz="1100"/>
            </a:lvl4pPr>
            <a:lvl5pPr marL="1825853" indent="0">
              <a:buNone/>
              <a:defRPr sz="1100"/>
            </a:lvl5pPr>
            <a:lvl6pPr marL="2282358" indent="0">
              <a:buNone/>
              <a:defRPr sz="1100"/>
            </a:lvl6pPr>
            <a:lvl7pPr marL="2738778" indent="0">
              <a:buNone/>
              <a:defRPr sz="1100"/>
            </a:lvl7pPr>
            <a:lvl8pPr marL="3195200" indent="0">
              <a:buNone/>
              <a:defRPr sz="1100"/>
            </a:lvl8pPr>
            <a:lvl9pPr marL="3651623" indent="0">
              <a:buNone/>
              <a:defRPr sz="1100"/>
            </a:lvl9pPr>
          </a:lstStyle>
          <a:p>
            <a:pPr lvl="0"/>
            <a:r>
              <a:rPr lang="en-US" altLang="zh-CN"/>
              <a:t>Edit Master text styles</a:t>
            </a:r>
          </a:p>
        </p:txBody>
      </p:sp>
      <p:sp>
        <p:nvSpPr>
          <p:cNvPr id="5" name="日期占位符 4"/>
          <p:cNvSpPr>
            <a:spLocks noGrp="1"/>
          </p:cNvSpPr>
          <p:nvPr>
            <p:ph type="dt" sz="half" idx="10"/>
          </p:nvPr>
        </p:nvSpPr>
        <p:spPr/>
        <p:txBody>
          <a:bodyPr/>
          <a:lstStyle/>
          <a:p>
            <a:fld id="{F7EAEE0A-A289-467F-9171-54ED5CF42C52}" type="datetimeFigureOut">
              <a:rPr lang="zh-CN" altLang="en-US" smtClean="0"/>
              <a:pPr/>
              <a:t>2023/11/9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6BDA461-72D3-4BB5-A65A-864035EA47B5}" type="slidenum">
              <a:rPr lang="zh-CN" altLang="en-US" smtClean="0"/>
              <a:pPr/>
              <a:t>‹#›</a:t>
            </a:fld>
            <a:endParaRPr lang="zh-CN" altLang="en-US"/>
          </a:p>
        </p:txBody>
      </p:sp>
    </p:spTree>
    <p:extLst>
      <p:ext uri="{BB962C8B-B14F-4D97-AF65-F5344CB8AC3E}">
        <p14:creationId xmlns:p14="http://schemas.microsoft.com/office/powerpoint/2010/main" val="75777802"/>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竖排文字占位符 2"/>
          <p:cNvSpPr>
            <a:spLocks noGrp="1"/>
          </p:cNvSpPr>
          <p:nvPr>
            <p:ph type="body" orient="vert" idx="1"/>
          </p:nvPr>
        </p:nvSpPr>
        <p:spPr/>
        <p:txBody>
          <a:bodyPr vert="eaVert"/>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p:cNvSpPr>
            <a:spLocks noGrp="1"/>
          </p:cNvSpPr>
          <p:nvPr>
            <p:ph type="dt" sz="half" idx="10"/>
          </p:nvPr>
        </p:nvSpPr>
        <p:spPr/>
        <p:txBody>
          <a:bodyPr/>
          <a:lstStyle/>
          <a:p>
            <a:fld id="{F7EAEE0A-A289-467F-9171-54ED5CF42C52}" type="datetimeFigureOut">
              <a:rPr lang="zh-CN" altLang="en-US" smtClean="0"/>
              <a:pPr/>
              <a:t>2023/11/9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BDA461-72D3-4BB5-A65A-864035EA47B5}" type="slidenum">
              <a:rPr lang="zh-CN" altLang="en-US" smtClean="0"/>
              <a:pPr/>
              <a:t>‹#›</a:t>
            </a:fld>
            <a:endParaRPr lang="zh-CN" altLang="en-US"/>
          </a:p>
        </p:txBody>
      </p:sp>
    </p:spTree>
    <p:extLst>
      <p:ext uri="{BB962C8B-B14F-4D97-AF65-F5344CB8AC3E}">
        <p14:creationId xmlns:p14="http://schemas.microsoft.com/office/powerpoint/2010/main" val="1704999959"/>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2" y="365211"/>
            <a:ext cx="2628900" cy="5811839"/>
          </a:xfrm>
        </p:spPr>
        <p:txBody>
          <a:bodyPr vert="eaVert"/>
          <a:lstStyle/>
          <a:p>
            <a:r>
              <a:rPr lang="en-US" altLang="zh-CN"/>
              <a:t>Click to edit Master title style</a:t>
            </a:r>
            <a:endParaRPr lang="zh-CN" altLang="en-US"/>
          </a:p>
        </p:txBody>
      </p:sp>
      <p:sp>
        <p:nvSpPr>
          <p:cNvPr id="3" name="竖排文字占位符 2"/>
          <p:cNvSpPr>
            <a:spLocks noGrp="1"/>
          </p:cNvSpPr>
          <p:nvPr>
            <p:ph type="body" orient="vert" idx="1"/>
          </p:nvPr>
        </p:nvSpPr>
        <p:spPr>
          <a:xfrm>
            <a:off x="838203" y="365211"/>
            <a:ext cx="7734300" cy="5811839"/>
          </a:xfrm>
        </p:spPr>
        <p:txBody>
          <a:bodyPr vert="eaVert"/>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p:cNvSpPr>
            <a:spLocks noGrp="1"/>
          </p:cNvSpPr>
          <p:nvPr>
            <p:ph type="dt" sz="half" idx="10"/>
          </p:nvPr>
        </p:nvSpPr>
        <p:spPr/>
        <p:txBody>
          <a:bodyPr/>
          <a:lstStyle/>
          <a:p>
            <a:fld id="{F7EAEE0A-A289-467F-9171-54ED5CF42C52}" type="datetimeFigureOut">
              <a:rPr lang="zh-CN" altLang="en-US" smtClean="0"/>
              <a:pPr/>
              <a:t>2023/11/9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BDA461-72D3-4BB5-A65A-864035EA47B5}" type="slidenum">
              <a:rPr lang="zh-CN" altLang="en-US" smtClean="0"/>
              <a:pPr/>
              <a:t>‹#›</a:t>
            </a:fld>
            <a:endParaRPr lang="zh-CN" altLang="en-US"/>
          </a:p>
        </p:txBody>
      </p:sp>
    </p:spTree>
    <p:extLst>
      <p:ext uri="{BB962C8B-B14F-4D97-AF65-F5344CB8AC3E}">
        <p14:creationId xmlns:p14="http://schemas.microsoft.com/office/powerpoint/2010/main" val="2232460117"/>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A43FB761-B3F0-4EEF-A476-27C2809F41E6}"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98A0BAA-A705-45A5-B4A0-0B5EB858F19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43509901"/>
      </p:ext>
    </p:extLst>
  </p:cSld>
  <p:clrMapOvr>
    <a:masterClrMapping/>
  </p:clrMapOvr>
  <p:transition spd="slow" advTm="3000">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43FB761-B3F0-4EEF-A476-27C2809F41E6}"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98A0BAA-A705-45A5-B4A0-0B5EB858F19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52629968"/>
      </p:ext>
    </p:extLst>
  </p:cSld>
  <p:clrMapOvr>
    <a:masterClrMapping/>
  </p:clrMapOvr>
  <p:transition spd="slow" advTm="3000">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A43FB761-B3F0-4EEF-A476-27C2809F41E6}"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98A0BAA-A705-45A5-B4A0-0B5EB858F19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55164617"/>
      </p:ext>
    </p:extLst>
  </p:cSld>
  <p:clrMapOvr>
    <a:masterClrMapping/>
  </p:clrMapOvr>
  <p:transition spd="slow" advTm="3000">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bg>
      <p:bgPr>
        <a:blipFill dpi="0" rotWithShape="1">
          <a:blip r:embed="rId2">
            <a:lum/>
          </a:blip>
          <a:srcRect/>
          <a:stretch>
            <a:fillRect l="-1000" t="4000" r="21000" b="-8000"/>
          </a:stretch>
        </a:blipFill>
        <a:effectLst/>
      </p:bgPr>
    </p:bg>
    <p:spTree>
      <p:nvGrpSpPr>
        <p:cNvPr id="1" name=""/>
        <p:cNvGrpSpPr/>
        <p:nvPr/>
      </p:nvGrpSpPr>
      <p:grpSpPr>
        <a:xfrm>
          <a:off x="0" y="0"/>
          <a:ext cx="0" cy="0"/>
          <a:chOff x="0" y="0"/>
          <a:chExt cx="0" cy="0"/>
        </a:xfrm>
      </p:grpSpPr>
      <p:sp>
        <p:nvSpPr>
          <p:cNvPr id="5" name="矩形 4"/>
          <p:cNvSpPr/>
          <p:nvPr userDrawn="1"/>
        </p:nvSpPr>
        <p:spPr>
          <a:xfrm>
            <a:off x="3" y="1"/>
            <a:ext cx="5372100" cy="704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310" tIns="45718" rIns="91310" bIns="45718" rtlCol="0" anchor="ctr"/>
          <a:lstStyle/>
          <a:p>
            <a:pPr algn="ctr"/>
            <a:endParaRPr lang="zh-CN" altLang="en-US"/>
          </a:p>
        </p:txBody>
      </p:sp>
      <p:sp>
        <p:nvSpPr>
          <p:cNvPr id="4" name="矩形 3"/>
          <p:cNvSpPr/>
          <p:nvPr userDrawn="1"/>
        </p:nvSpPr>
        <p:spPr>
          <a:xfrm>
            <a:off x="3752876" y="0"/>
            <a:ext cx="8439151" cy="6858000"/>
          </a:xfrm>
          <a:prstGeom prst="rect">
            <a:avLst/>
          </a:prstGeom>
          <a:gradFill>
            <a:gsLst>
              <a:gs pos="0">
                <a:schemeClr val="bg1">
                  <a:alpha val="0"/>
                </a:schemeClr>
              </a:gs>
              <a:gs pos="2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310" tIns="45718" rIns="91310" bIns="45718" rtlCol="0" anchor="ctr"/>
          <a:lstStyle/>
          <a:p>
            <a:pPr algn="ctr"/>
            <a:endParaRPr lang="zh-CN" altLang="en-US"/>
          </a:p>
        </p:txBody>
      </p:sp>
    </p:spTree>
    <p:extLst>
      <p:ext uri="{BB962C8B-B14F-4D97-AF65-F5344CB8AC3E}">
        <p14:creationId xmlns:p14="http://schemas.microsoft.com/office/powerpoint/2010/main" val="825832125"/>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A43FB761-B3F0-4EEF-A476-27C2809F41E6}"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98A0BAA-A705-45A5-B4A0-0B5EB858F19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36234333"/>
      </p:ext>
    </p:extLst>
  </p:cSld>
  <p:clrMapOvr>
    <a:masterClrMapping/>
  </p:clrMapOvr>
  <p:transition spd="slow" advTm="3000">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A43FB761-B3F0-4EEF-A476-27C2809F41E6}"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98A0BAA-A705-45A5-B4A0-0B5EB858F19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11832771"/>
      </p:ext>
    </p:extLst>
  </p:cSld>
  <p:clrMapOvr>
    <a:masterClrMapping/>
  </p:clrMapOvr>
  <p:transition spd="slow" advTm="3000">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43FB761-B3F0-4EEF-A476-27C2809F41E6}"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98A0BAA-A705-45A5-B4A0-0B5EB858F19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88529557"/>
      </p:ext>
    </p:extLst>
  </p:cSld>
  <p:clrMapOvr>
    <a:masterClrMapping/>
  </p:clrMapOvr>
  <p:transition spd="slow" advTm="3000">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43FB761-B3F0-4EEF-A476-27C2809F41E6}"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98A0BAA-A705-45A5-B4A0-0B5EB858F19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47411287"/>
      </p:ext>
    </p:extLst>
  </p:cSld>
  <p:clrMapOvr>
    <a:masterClrMapping/>
  </p:clrMapOvr>
  <p:transition spd="slow" advTm="3000">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43FB761-B3F0-4EEF-A476-27C2809F41E6}"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98A0BAA-A705-45A5-B4A0-0B5EB858F19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21702896"/>
      </p:ext>
    </p:extLst>
  </p:cSld>
  <p:clrMapOvr>
    <a:masterClrMapping/>
  </p:clrMapOvr>
  <p:transition spd="slow" advTm="3000">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43FB761-B3F0-4EEF-A476-27C2809F41E6}"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98A0BAA-A705-45A5-B4A0-0B5EB858F19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72106498"/>
      </p:ext>
    </p:extLst>
  </p:cSld>
  <p:clrMapOvr>
    <a:masterClrMapping/>
  </p:clrMapOvr>
  <p:transition spd="slow" advTm="3000">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43FB761-B3F0-4EEF-A476-27C2809F41E6}"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98A0BAA-A705-45A5-B4A0-0B5EB858F19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08723200"/>
      </p:ext>
    </p:extLst>
  </p:cSld>
  <p:clrMapOvr>
    <a:masterClrMapping/>
  </p:clrMapOvr>
  <p:transition spd="slow" advTm="3000">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43FB761-B3F0-4EEF-A476-27C2809F41E6}"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98A0BAA-A705-45A5-B4A0-0B5EB858F19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52057635"/>
      </p:ext>
    </p:extLst>
  </p:cSld>
  <p:clrMapOvr>
    <a:masterClrMapping/>
  </p:clrMapOvr>
  <p:transition spd="slow" advTm="3000">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4E00D40-447B-4679-94CF-9B596069A8B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B2840-3C88-4F35-8072-E8F0B5FBBA1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312504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4E00D40-447B-4679-94CF-9B596069A8B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B2840-3C88-4F35-8072-E8F0B5FBBA1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5390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l="43000" t="-7000" r="-28000" b="10000"/>
          </a:stretch>
        </a:blipFill>
        <a:effectLst/>
      </p:bgPr>
    </p:bg>
    <p:spTree>
      <p:nvGrpSpPr>
        <p:cNvPr id="1" name=""/>
        <p:cNvGrpSpPr/>
        <p:nvPr/>
      </p:nvGrpSpPr>
      <p:grpSpPr>
        <a:xfrm>
          <a:off x="0" y="0"/>
          <a:ext cx="0" cy="0"/>
          <a:chOff x="0" y="0"/>
          <a:chExt cx="0" cy="0"/>
        </a:xfrm>
      </p:grpSpPr>
      <p:sp>
        <p:nvSpPr>
          <p:cNvPr id="8" name="矩形 7"/>
          <p:cNvSpPr/>
          <p:nvPr userDrawn="1"/>
        </p:nvSpPr>
        <p:spPr>
          <a:xfrm>
            <a:off x="8134349" y="5867400"/>
            <a:ext cx="4057651" cy="99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310" tIns="45718" rIns="91310" bIns="45718" rtlCol="0" anchor="ctr"/>
          <a:lstStyle/>
          <a:p>
            <a:pPr algn="ctr"/>
            <a:endParaRPr lang="zh-CN" altLang="en-US"/>
          </a:p>
        </p:txBody>
      </p:sp>
      <p:sp>
        <p:nvSpPr>
          <p:cNvPr id="7" name="矩形 6"/>
          <p:cNvSpPr/>
          <p:nvPr userDrawn="1"/>
        </p:nvSpPr>
        <p:spPr>
          <a:xfrm>
            <a:off x="1" y="0"/>
            <a:ext cx="10001251" cy="6858000"/>
          </a:xfrm>
          <a:prstGeom prst="rect">
            <a:avLst/>
          </a:prstGeom>
          <a:gradFill>
            <a:gsLst>
              <a:gs pos="82000">
                <a:schemeClr val="bg1"/>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310" tIns="45718" rIns="91310" bIns="45718" rtlCol="0" anchor="ctr"/>
          <a:lstStyle/>
          <a:p>
            <a:pPr algn="ctr"/>
            <a:endParaRPr lang="zh-CN" altLang="en-US"/>
          </a:p>
        </p:txBody>
      </p:sp>
    </p:spTree>
    <p:extLst>
      <p:ext uri="{BB962C8B-B14F-4D97-AF65-F5344CB8AC3E}">
        <p14:creationId xmlns:p14="http://schemas.microsoft.com/office/powerpoint/2010/main" val="2095757500"/>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4E00D40-447B-4679-94CF-9B596069A8B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B2840-3C88-4F35-8072-E8F0B5FBBA1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176859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4E00D40-447B-4679-94CF-9B596069A8B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B2840-3C88-4F35-8072-E8F0B5FBBA1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811131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4E00D40-447B-4679-94CF-9B596069A8B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B2840-3C88-4F35-8072-E8F0B5FBBA1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636163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4E00D40-447B-4679-94CF-9B596069A8B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B2840-3C88-4F35-8072-E8F0B5FBBA1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273904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4E00D40-447B-4679-94CF-9B596069A8B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B2840-3C88-4F35-8072-E8F0B5FBBA1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434840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4E00D40-447B-4679-94CF-9B596069A8B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B2840-3C88-4F35-8072-E8F0B5FBBA1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642514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4E00D40-447B-4679-94CF-9B596069A8B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B2840-3C88-4F35-8072-E8F0B5FBBA1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47474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4E00D40-447B-4679-94CF-9B596069A8B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B2840-3C88-4F35-8072-E8F0B5FBBA1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333131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4E00D40-447B-4679-94CF-9B596069A8B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B2840-3C88-4F35-8072-E8F0B5FBBA1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652672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618" indent="0" algn="ctr">
              <a:buNone/>
              <a:defRPr>
                <a:solidFill>
                  <a:schemeClr val="tx1">
                    <a:tint val="75000"/>
                  </a:schemeClr>
                </a:solidFill>
              </a:defRPr>
            </a:lvl2pPr>
            <a:lvl3pPr marL="913238" indent="0" algn="ctr">
              <a:buNone/>
              <a:defRPr>
                <a:solidFill>
                  <a:schemeClr val="tx1">
                    <a:tint val="75000"/>
                  </a:schemeClr>
                </a:solidFill>
              </a:defRPr>
            </a:lvl3pPr>
            <a:lvl4pPr marL="1369845" indent="0" algn="ctr">
              <a:buNone/>
              <a:defRPr>
                <a:solidFill>
                  <a:schemeClr val="tx1">
                    <a:tint val="75000"/>
                  </a:schemeClr>
                </a:solidFill>
              </a:defRPr>
            </a:lvl4pPr>
            <a:lvl5pPr marL="1826460" indent="0" algn="ctr">
              <a:buNone/>
              <a:defRPr>
                <a:solidFill>
                  <a:schemeClr val="tx1">
                    <a:tint val="75000"/>
                  </a:schemeClr>
                </a:solidFill>
              </a:defRPr>
            </a:lvl5pPr>
            <a:lvl6pPr marL="2283071" indent="0" algn="ctr">
              <a:buNone/>
              <a:defRPr>
                <a:solidFill>
                  <a:schemeClr val="tx1">
                    <a:tint val="75000"/>
                  </a:schemeClr>
                </a:solidFill>
              </a:defRPr>
            </a:lvl6pPr>
            <a:lvl7pPr marL="2739692" indent="0" algn="ctr">
              <a:buNone/>
              <a:defRPr>
                <a:solidFill>
                  <a:schemeClr val="tx1">
                    <a:tint val="75000"/>
                  </a:schemeClr>
                </a:solidFill>
              </a:defRPr>
            </a:lvl7pPr>
            <a:lvl8pPr marL="3196302" indent="0" algn="ctr">
              <a:buNone/>
              <a:defRPr>
                <a:solidFill>
                  <a:schemeClr val="tx1">
                    <a:tint val="75000"/>
                  </a:schemeClr>
                </a:solidFill>
              </a:defRPr>
            </a:lvl8pPr>
            <a:lvl9pPr marL="365292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76699E-612F-4652-BBE4-9B87F2ECEC43}" type="datetimeFigureOut">
              <a:rPr lang="en-US" smtClean="0"/>
              <a:t>11/9/2023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219B63-14D6-4A32-B554-FF35CDD1DE9E}" type="slidenum">
              <a:rPr lang="en-US" smtClean="0"/>
              <a:t>‹#›</a:t>
            </a:fld>
            <a:endParaRPr lang="en-US"/>
          </a:p>
        </p:txBody>
      </p:sp>
    </p:spTree>
    <p:extLst>
      <p:ext uri="{BB962C8B-B14F-4D97-AF65-F5344CB8AC3E}">
        <p14:creationId xmlns:p14="http://schemas.microsoft.com/office/powerpoint/2010/main" val="3287422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a:lum/>
          </a:blip>
          <a:srcRect/>
          <a:stretch>
            <a:fillRect l="47000" t="30000" r="-17000" b="-7000"/>
          </a:stretch>
        </a:blipFill>
        <a:effectLst/>
      </p:bgPr>
    </p:bg>
    <p:spTree>
      <p:nvGrpSpPr>
        <p:cNvPr id="1" name=""/>
        <p:cNvGrpSpPr/>
        <p:nvPr/>
      </p:nvGrpSpPr>
      <p:grpSpPr>
        <a:xfrm>
          <a:off x="0" y="0"/>
          <a:ext cx="0" cy="0"/>
          <a:chOff x="0" y="0"/>
          <a:chExt cx="0" cy="0"/>
        </a:xfrm>
      </p:grpSpPr>
      <p:sp>
        <p:nvSpPr>
          <p:cNvPr id="8" name="矩形 7"/>
          <p:cNvSpPr/>
          <p:nvPr userDrawn="1"/>
        </p:nvSpPr>
        <p:spPr>
          <a:xfrm>
            <a:off x="7524749" y="1"/>
            <a:ext cx="4667251" cy="2076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310" tIns="45718" rIns="91310" bIns="45718" rtlCol="0" anchor="ctr"/>
          <a:lstStyle/>
          <a:p>
            <a:pPr algn="ctr"/>
            <a:endParaRPr lang="zh-CN" altLang="en-US"/>
          </a:p>
        </p:txBody>
      </p:sp>
      <p:sp>
        <p:nvSpPr>
          <p:cNvPr id="7" name="矩形 6"/>
          <p:cNvSpPr/>
          <p:nvPr userDrawn="1"/>
        </p:nvSpPr>
        <p:spPr>
          <a:xfrm>
            <a:off x="1" y="0"/>
            <a:ext cx="9696451" cy="6858000"/>
          </a:xfrm>
          <a:prstGeom prst="rect">
            <a:avLst/>
          </a:prstGeom>
          <a:gradFill>
            <a:gsLst>
              <a:gs pos="85000">
                <a:schemeClr val="bg1"/>
              </a:gs>
              <a:gs pos="100000">
                <a:schemeClr val="bg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310" tIns="45718" rIns="91310" bIns="45718" rtlCol="0" anchor="ctr"/>
          <a:lstStyle/>
          <a:p>
            <a:pPr algn="ctr"/>
            <a:endParaRPr lang="zh-CN" altLang="en-US"/>
          </a:p>
        </p:txBody>
      </p:sp>
    </p:spTree>
    <p:extLst>
      <p:ext uri="{BB962C8B-B14F-4D97-AF65-F5344CB8AC3E}">
        <p14:creationId xmlns:p14="http://schemas.microsoft.com/office/powerpoint/2010/main" val="1616321155"/>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76699E-612F-4652-BBE4-9B87F2ECEC43}" type="datetimeFigureOut">
              <a:rPr lang="en-US" smtClean="0"/>
              <a:t>11/9/2023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219B63-14D6-4A32-B554-FF35CDD1DE9E}" type="slidenum">
              <a:rPr lang="en-US" smtClean="0"/>
              <a:t>‹#›</a:t>
            </a:fld>
            <a:endParaRPr lang="en-US"/>
          </a:p>
        </p:txBody>
      </p:sp>
    </p:spTree>
    <p:extLst>
      <p:ext uri="{BB962C8B-B14F-4D97-AF65-F5344CB8AC3E}">
        <p14:creationId xmlns:p14="http://schemas.microsoft.com/office/powerpoint/2010/main" val="20977017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5" y="2906736"/>
            <a:ext cx="10363200" cy="1500187"/>
          </a:xfrm>
        </p:spPr>
        <p:txBody>
          <a:bodyPr anchor="b"/>
          <a:lstStyle>
            <a:lvl1pPr marL="0" indent="0">
              <a:buNone/>
              <a:defRPr sz="2000">
                <a:solidFill>
                  <a:schemeClr val="tx1">
                    <a:tint val="75000"/>
                  </a:schemeClr>
                </a:solidFill>
              </a:defRPr>
            </a:lvl1pPr>
            <a:lvl2pPr marL="456618" indent="0">
              <a:buNone/>
              <a:defRPr sz="1800">
                <a:solidFill>
                  <a:schemeClr val="tx1">
                    <a:tint val="75000"/>
                  </a:schemeClr>
                </a:solidFill>
              </a:defRPr>
            </a:lvl2pPr>
            <a:lvl3pPr marL="913238" indent="0">
              <a:buNone/>
              <a:defRPr sz="1600">
                <a:solidFill>
                  <a:schemeClr val="tx1">
                    <a:tint val="75000"/>
                  </a:schemeClr>
                </a:solidFill>
              </a:defRPr>
            </a:lvl3pPr>
            <a:lvl4pPr marL="1369845" indent="0">
              <a:buNone/>
              <a:defRPr sz="1400">
                <a:solidFill>
                  <a:schemeClr val="tx1">
                    <a:tint val="75000"/>
                  </a:schemeClr>
                </a:solidFill>
              </a:defRPr>
            </a:lvl4pPr>
            <a:lvl5pPr marL="1826460" indent="0">
              <a:buNone/>
              <a:defRPr sz="1400">
                <a:solidFill>
                  <a:schemeClr val="tx1">
                    <a:tint val="75000"/>
                  </a:schemeClr>
                </a:solidFill>
              </a:defRPr>
            </a:lvl5pPr>
            <a:lvl6pPr marL="2283071" indent="0">
              <a:buNone/>
              <a:defRPr sz="1400">
                <a:solidFill>
                  <a:schemeClr val="tx1">
                    <a:tint val="75000"/>
                  </a:schemeClr>
                </a:solidFill>
              </a:defRPr>
            </a:lvl6pPr>
            <a:lvl7pPr marL="2739692" indent="0">
              <a:buNone/>
              <a:defRPr sz="1400">
                <a:solidFill>
                  <a:schemeClr val="tx1">
                    <a:tint val="75000"/>
                  </a:schemeClr>
                </a:solidFill>
              </a:defRPr>
            </a:lvl7pPr>
            <a:lvl8pPr marL="3196302" indent="0">
              <a:buNone/>
              <a:defRPr sz="1400">
                <a:solidFill>
                  <a:schemeClr val="tx1">
                    <a:tint val="75000"/>
                  </a:schemeClr>
                </a:solidFill>
              </a:defRPr>
            </a:lvl8pPr>
            <a:lvl9pPr marL="3652921"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76699E-612F-4652-BBE4-9B87F2ECEC43}" type="datetimeFigureOut">
              <a:rPr lang="en-US" smtClean="0"/>
              <a:t>11/9/2023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219B63-14D6-4A32-B554-FF35CDD1DE9E}" type="slidenum">
              <a:rPr lang="en-US" smtClean="0"/>
              <a:t>‹#›</a:t>
            </a:fld>
            <a:endParaRPr lang="en-US"/>
          </a:p>
        </p:txBody>
      </p:sp>
    </p:spTree>
    <p:extLst>
      <p:ext uri="{BB962C8B-B14F-4D97-AF65-F5344CB8AC3E}">
        <p14:creationId xmlns:p14="http://schemas.microsoft.com/office/powerpoint/2010/main" val="22695175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29" y="1600200"/>
            <a:ext cx="7211484" cy="4527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27484" y="1600200"/>
            <a:ext cx="7213600" cy="4527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76699E-612F-4652-BBE4-9B87F2ECEC43}" type="datetimeFigureOut">
              <a:rPr lang="en-US" smtClean="0"/>
              <a:t>11/9/2023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219B63-14D6-4A32-B554-FF35CDD1DE9E}" type="slidenum">
              <a:rPr lang="en-US" smtClean="0"/>
              <a:t>‹#›</a:t>
            </a:fld>
            <a:endParaRPr lang="en-US"/>
          </a:p>
        </p:txBody>
      </p:sp>
    </p:spTree>
    <p:extLst>
      <p:ext uri="{BB962C8B-B14F-4D97-AF65-F5344CB8AC3E}">
        <p14:creationId xmlns:p14="http://schemas.microsoft.com/office/powerpoint/2010/main" val="2011600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6618" indent="0">
              <a:buNone/>
              <a:defRPr sz="2000" b="1"/>
            </a:lvl2pPr>
            <a:lvl3pPr marL="913238" indent="0">
              <a:buNone/>
              <a:defRPr sz="1800" b="1"/>
            </a:lvl3pPr>
            <a:lvl4pPr marL="1369845" indent="0">
              <a:buNone/>
              <a:defRPr sz="1600" b="1"/>
            </a:lvl4pPr>
            <a:lvl5pPr marL="1826460" indent="0">
              <a:buNone/>
              <a:defRPr sz="1600" b="1"/>
            </a:lvl5pPr>
            <a:lvl6pPr marL="2283071" indent="0">
              <a:buNone/>
              <a:defRPr sz="1600" b="1"/>
            </a:lvl6pPr>
            <a:lvl7pPr marL="2739692" indent="0">
              <a:buNone/>
              <a:defRPr sz="1600" b="1"/>
            </a:lvl7pPr>
            <a:lvl8pPr marL="3196302" indent="0">
              <a:buNone/>
              <a:defRPr sz="1600" b="1"/>
            </a:lvl8pPr>
            <a:lvl9pPr marL="3652921"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9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6618" indent="0">
              <a:buNone/>
              <a:defRPr sz="2000" b="1"/>
            </a:lvl2pPr>
            <a:lvl3pPr marL="913238" indent="0">
              <a:buNone/>
              <a:defRPr sz="1800" b="1"/>
            </a:lvl3pPr>
            <a:lvl4pPr marL="1369845" indent="0">
              <a:buNone/>
              <a:defRPr sz="1600" b="1"/>
            </a:lvl4pPr>
            <a:lvl5pPr marL="1826460" indent="0">
              <a:buNone/>
              <a:defRPr sz="1600" b="1"/>
            </a:lvl5pPr>
            <a:lvl6pPr marL="2283071" indent="0">
              <a:buNone/>
              <a:defRPr sz="1600" b="1"/>
            </a:lvl6pPr>
            <a:lvl7pPr marL="2739692" indent="0">
              <a:buNone/>
              <a:defRPr sz="1600" b="1"/>
            </a:lvl7pPr>
            <a:lvl8pPr marL="3196302" indent="0">
              <a:buNone/>
              <a:defRPr sz="1600" b="1"/>
            </a:lvl8pPr>
            <a:lvl9pPr marL="365292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9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76699E-612F-4652-BBE4-9B87F2ECEC43}" type="datetimeFigureOut">
              <a:rPr lang="en-US" smtClean="0"/>
              <a:t>11/9/2023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219B63-14D6-4A32-B554-FF35CDD1DE9E}" type="slidenum">
              <a:rPr lang="en-US" smtClean="0"/>
              <a:t>‹#›</a:t>
            </a:fld>
            <a:endParaRPr lang="en-US"/>
          </a:p>
        </p:txBody>
      </p:sp>
    </p:spTree>
    <p:extLst>
      <p:ext uri="{BB962C8B-B14F-4D97-AF65-F5344CB8AC3E}">
        <p14:creationId xmlns:p14="http://schemas.microsoft.com/office/powerpoint/2010/main" val="18251660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76699E-612F-4652-BBE4-9B87F2ECEC43}" type="datetimeFigureOut">
              <a:rPr lang="en-US" smtClean="0"/>
              <a:t>11/9/2023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219B63-14D6-4A32-B554-FF35CDD1DE9E}" type="slidenum">
              <a:rPr lang="en-US" smtClean="0"/>
              <a:t>‹#›</a:t>
            </a:fld>
            <a:endParaRPr lang="en-US"/>
          </a:p>
        </p:txBody>
      </p:sp>
    </p:spTree>
    <p:extLst>
      <p:ext uri="{BB962C8B-B14F-4D97-AF65-F5344CB8AC3E}">
        <p14:creationId xmlns:p14="http://schemas.microsoft.com/office/powerpoint/2010/main" val="41793651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76699E-612F-4652-BBE4-9B87F2ECEC43}" type="datetimeFigureOut">
              <a:rPr lang="en-US" smtClean="0"/>
              <a:t>11/9/2023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219B63-14D6-4A32-B554-FF35CDD1DE9E}" type="slidenum">
              <a:rPr lang="en-US" smtClean="0"/>
              <a:t>‹#›</a:t>
            </a:fld>
            <a:endParaRPr lang="en-US"/>
          </a:p>
        </p:txBody>
      </p:sp>
    </p:spTree>
    <p:extLst>
      <p:ext uri="{BB962C8B-B14F-4D97-AF65-F5344CB8AC3E}">
        <p14:creationId xmlns:p14="http://schemas.microsoft.com/office/powerpoint/2010/main" val="3481883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7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23"/>
            <a:ext cx="4011084" cy="4691063"/>
          </a:xfrm>
        </p:spPr>
        <p:txBody>
          <a:bodyPr/>
          <a:lstStyle>
            <a:lvl1pPr marL="0" indent="0">
              <a:buNone/>
              <a:defRPr sz="1400"/>
            </a:lvl1pPr>
            <a:lvl2pPr marL="456618" indent="0">
              <a:buNone/>
              <a:defRPr sz="1200"/>
            </a:lvl2pPr>
            <a:lvl3pPr marL="913238" indent="0">
              <a:buNone/>
              <a:defRPr sz="1000"/>
            </a:lvl3pPr>
            <a:lvl4pPr marL="1369845" indent="0">
              <a:buNone/>
              <a:defRPr sz="900"/>
            </a:lvl4pPr>
            <a:lvl5pPr marL="1826460" indent="0">
              <a:buNone/>
              <a:defRPr sz="900"/>
            </a:lvl5pPr>
            <a:lvl6pPr marL="2283071" indent="0">
              <a:buNone/>
              <a:defRPr sz="900"/>
            </a:lvl6pPr>
            <a:lvl7pPr marL="2739692" indent="0">
              <a:buNone/>
              <a:defRPr sz="900"/>
            </a:lvl7pPr>
            <a:lvl8pPr marL="3196302" indent="0">
              <a:buNone/>
              <a:defRPr sz="900"/>
            </a:lvl8pPr>
            <a:lvl9pPr marL="365292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476699E-612F-4652-BBE4-9B87F2ECEC43}" type="datetimeFigureOut">
              <a:rPr lang="en-US" smtClean="0"/>
              <a:t>11/9/2023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219B63-14D6-4A32-B554-FF35CDD1DE9E}" type="slidenum">
              <a:rPr lang="en-US" smtClean="0"/>
              <a:t>‹#›</a:t>
            </a:fld>
            <a:endParaRPr lang="en-US"/>
          </a:p>
        </p:txBody>
      </p:sp>
    </p:spTree>
    <p:extLst>
      <p:ext uri="{BB962C8B-B14F-4D97-AF65-F5344CB8AC3E}">
        <p14:creationId xmlns:p14="http://schemas.microsoft.com/office/powerpoint/2010/main" val="24148954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2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95"/>
            <a:ext cx="7315200" cy="4114800"/>
          </a:xfrm>
        </p:spPr>
        <p:txBody>
          <a:bodyPr/>
          <a:lstStyle>
            <a:lvl1pPr marL="0" indent="0">
              <a:buNone/>
              <a:defRPr sz="3200"/>
            </a:lvl1pPr>
            <a:lvl2pPr marL="456618" indent="0">
              <a:buNone/>
              <a:defRPr sz="2800"/>
            </a:lvl2pPr>
            <a:lvl3pPr marL="913238" indent="0">
              <a:buNone/>
              <a:defRPr sz="2400"/>
            </a:lvl3pPr>
            <a:lvl4pPr marL="1369845" indent="0">
              <a:buNone/>
              <a:defRPr sz="2000"/>
            </a:lvl4pPr>
            <a:lvl5pPr marL="1826460" indent="0">
              <a:buNone/>
              <a:defRPr sz="2000"/>
            </a:lvl5pPr>
            <a:lvl6pPr marL="2283071" indent="0">
              <a:buNone/>
              <a:defRPr sz="2000"/>
            </a:lvl6pPr>
            <a:lvl7pPr marL="2739692" indent="0">
              <a:buNone/>
              <a:defRPr sz="2000"/>
            </a:lvl7pPr>
            <a:lvl8pPr marL="3196302" indent="0">
              <a:buNone/>
              <a:defRPr sz="2000"/>
            </a:lvl8pPr>
            <a:lvl9pPr marL="3652921"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6618" indent="0">
              <a:buNone/>
              <a:defRPr sz="1200"/>
            </a:lvl2pPr>
            <a:lvl3pPr marL="913238" indent="0">
              <a:buNone/>
              <a:defRPr sz="1000"/>
            </a:lvl3pPr>
            <a:lvl4pPr marL="1369845" indent="0">
              <a:buNone/>
              <a:defRPr sz="900"/>
            </a:lvl4pPr>
            <a:lvl5pPr marL="1826460" indent="0">
              <a:buNone/>
              <a:defRPr sz="900"/>
            </a:lvl5pPr>
            <a:lvl6pPr marL="2283071" indent="0">
              <a:buNone/>
              <a:defRPr sz="900"/>
            </a:lvl6pPr>
            <a:lvl7pPr marL="2739692" indent="0">
              <a:buNone/>
              <a:defRPr sz="900"/>
            </a:lvl7pPr>
            <a:lvl8pPr marL="3196302" indent="0">
              <a:buNone/>
              <a:defRPr sz="900"/>
            </a:lvl8pPr>
            <a:lvl9pPr marL="365292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476699E-612F-4652-BBE4-9B87F2ECEC43}" type="datetimeFigureOut">
              <a:rPr lang="en-US" smtClean="0"/>
              <a:t>11/9/2023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219B63-14D6-4A32-B554-FF35CDD1DE9E}" type="slidenum">
              <a:rPr lang="en-US" smtClean="0"/>
              <a:t>‹#›</a:t>
            </a:fld>
            <a:endParaRPr lang="en-US"/>
          </a:p>
        </p:txBody>
      </p:sp>
    </p:spTree>
    <p:extLst>
      <p:ext uri="{BB962C8B-B14F-4D97-AF65-F5344CB8AC3E}">
        <p14:creationId xmlns:p14="http://schemas.microsoft.com/office/powerpoint/2010/main" val="21515937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76699E-612F-4652-BBE4-9B87F2ECEC43}" type="datetimeFigureOut">
              <a:rPr lang="en-US" smtClean="0"/>
              <a:t>11/9/2023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219B63-14D6-4A32-B554-FF35CDD1DE9E}" type="slidenum">
              <a:rPr lang="en-US" smtClean="0"/>
              <a:t>‹#›</a:t>
            </a:fld>
            <a:endParaRPr lang="en-US"/>
          </a:p>
        </p:txBody>
      </p:sp>
    </p:spTree>
    <p:extLst>
      <p:ext uri="{BB962C8B-B14F-4D97-AF65-F5344CB8AC3E}">
        <p14:creationId xmlns:p14="http://schemas.microsoft.com/office/powerpoint/2010/main" val="42072240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3" y="274658"/>
            <a:ext cx="3655484"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274658"/>
            <a:ext cx="107696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76699E-612F-4652-BBE4-9B87F2ECEC43}" type="datetimeFigureOut">
              <a:rPr lang="en-US" smtClean="0"/>
              <a:t>11/9/2023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219B63-14D6-4A32-B554-FF35CDD1DE9E}" type="slidenum">
              <a:rPr lang="en-US" smtClean="0"/>
              <a:t>‹#›</a:t>
            </a:fld>
            <a:endParaRPr lang="en-US"/>
          </a:p>
        </p:txBody>
      </p:sp>
    </p:spTree>
    <p:extLst>
      <p:ext uri="{BB962C8B-B14F-4D97-AF65-F5344CB8AC3E}">
        <p14:creationId xmlns:p14="http://schemas.microsoft.com/office/powerpoint/2010/main" val="3966659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pic>
        <p:nvPicPr>
          <p:cNvPr id="1026" name="Picture 2" descr="E:\绿优格设计专用\成品\电子小报\212494353.png"/>
          <p:cNvPicPr>
            <a:picLocks noChangeAspect="1" noChangeArrowheads="1"/>
          </p:cNvPicPr>
          <p:nvPr userDrawn="1"/>
        </p:nvPicPr>
        <p:blipFill>
          <a:blip r:embed="rId2"/>
          <a:srcRect t="19885"/>
          <a:stretch>
            <a:fillRect/>
          </a:stretch>
        </p:blipFill>
        <p:spPr bwMode="auto">
          <a:xfrm>
            <a:off x="16" y="0"/>
            <a:ext cx="12237271" cy="6934200"/>
          </a:xfrm>
          <a:prstGeom prst="rect">
            <a:avLst/>
          </a:prstGeom>
          <a:noFill/>
        </p:spPr>
      </p:pic>
    </p:spTree>
    <p:extLst>
      <p:ext uri="{BB962C8B-B14F-4D97-AF65-F5344CB8AC3E}">
        <p14:creationId xmlns:p14="http://schemas.microsoft.com/office/powerpoint/2010/main" val="2306368594"/>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cSld name="空白">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 y="0"/>
            <a:ext cx="12191332" cy="6858000"/>
          </a:xfrm>
          <a:prstGeom prst="rect">
            <a:avLst/>
          </a:prstGeom>
        </p:spPr>
      </p:pic>
    </p:spTree>
    <p:extLst>
      <p:ext uri="{BB962C8B-B14F-4D97-AF65-F5344CB8AC3E}">
        <p14:creationId xmlns:p14="http://schemas.microsoft.com/office/powerpoint/2010/main" val="2048908729"/>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9523884"/>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rotWithShape="1">
          <a:blip r:embed="rId2"/>
          <a:srcRect t="6098" b="7932"/>
          <a:stretch>
            <a:fillRect/>
          </a:stretch>
        </p:blipFill>
        <p:spPr>
          <a:xfrm>
            <a:off x="-1" y="0"/>
            <a:ext cx="12192001" cy="6858000"/>
          </a:xfrm>
          <a:prstGeom prst="rect">
            <a:avLst/>
          </a:prstGeom>
        </p:spPr>
      </p:pic>
    </p:spTree>
    <p:extLst>
      <p:ext uri="{BB962C8B-B14F-4D97-AF65-F5344CB8AC3E}">
        <p14:creationId xmlns:p14="http://schemas.microsoft.com/office/powerpoint/2010/main" val="1206937837"/>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3"/>
            <a:ext cx="10363200" cy="1362075"/>
          </a:xfrm>
          <a:prstGeom prst="rect">
            <a:avLst/>
          </a:prstGeom>
        </p:spPr>
        <p:txBody>
          <a:bodyPr lIns="91416" tIns="45708" rIns="91416" bIns="45708" anchor="t"/>
          <a:lstStyle>
            <a:lvl1pPr algn="l">
              <a:defRPr sz="53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a:prstGeom prst="rect">
            <a:avLst/>
          </a:prstGeom>
        </p:spPr>
        <p:txBody>
          <a:bodyPr lIns="91416" tIns="45708" rIns="91416" bIns="45708" anchor="b"/>
          <a:lstStyle>
            <a:lvl1pPr marL="0" indent="0">
              <a:buNone/>
              <a:defRPr sz="2700">
                <a:solidFill>
                  <a:schemeClr val="tx1">
                    <a:tint val="75000"/>
                  </a:schemeClr>
                </a:solidFill>
              </a:defRPr>
            </a:lvl1pPr>
            <a:lvl2pPr marL="609437" indent="0">
              <a:buNone/>
              <a:defRPr sz="2400">
                <a:solidFill>
                  <a:schemeClr val="tx1">
                    <a:tint val="75000"/>
                  </a:schemeClr>
                </a:solidFill>
              </a:defRPr>
            </a:lvl2pPr>
            <a:lvl3pPr marL="1218874" indent="0">
              <a:buNone/>
              <a:defRPr sz="2200">
                <a:solidFill>
                  <a:schemeClr val="tx1">
                    <a:tint val="75000"/>
                  </a:schemeClr>
                </a:solidFill>
              </a:defRPr>
            </a:lvl3pPr>
            <a:lvl4pPr marL="1828310" indent="0">
              <a:buNone/>
              <a:defRPr sz="1900">
                <a:solidFill>
                  <a:schemeClr val="tx1">
                    <a:tint val="75000"/>
                  </a:schemeClr>
                </a:solidFill>
              </a:defRPr>
            </a:lvl4pPr>
            <a:lvl5pPr marL="2437748" indent="0">
              <a:buNone/>
              <a:defRPr sz="1900">
                <a:solidFill>
                  <a:schemeClr val="tx1">
                    <a:tint val="75000"/>
                  </a:schemeClr>
                </a:solidFill>
              </a:defRPr>
            </a:lvl5pPr>
            <a:lvl6pPr marL="3047186" indent="0">
              <a:buNone/>
              <a:defRPr sz="1900">
                <a:solidFill>
                  <a:schemeClr val="tx1">
                    <a:tint val="75000"/>
                  </a:schemeClr>
                </a:solidFill>
              </a:defRPr>
            </a:lvl6pPr>
            <a:lvl7pPr marL="3656622" indent="0">
              <a:buNone/>
              <a:defRPr sz="1900">
                <a:solidFill>
                  <a:schemeClr val="tx1">
                    <a:tint val="75000"/>
                  </a:schemeClr>
                </a:solidFill>
              </a:defRPr>
            </a:lvl7pPr>
            <a:lvl8pPr marL="4266058" indent="0">
              <a:buNone/>
              <a:defRPr sz="1900">
                <a:solidFill>
                  <a:schemeClr val="tx1">
                    <a:tint val="75000"/>
                  </a:schemeClr>
                </a:solidFill>
              </a:defRPr>
            </a:lvl8pPr>
            <a:lvl9pPr marL="4875496" indent="0">
              <a:buNone/>
              <a:defRPr sz="19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609602" y="6356351"/>
            <a:ext cx="2844800" cy="365125"/>
          </a:xfrm>
          <a:prstGeom prst="rect">
            <a:avLst/>
          </a:prstGeom>
        </p:spPr>
        <p:txBody>
          <a:bodyPr lIns="91416" tIns="45708" rIns="91416" bIns="45708"/>
          <a:lstStyle/>
          <a:p>
            <a:fld id="{B44CCEC7-3A54-47D1-BB25-17A0FDA63797}" type="datetimeFigureOut">
              <a:rPr lang="zh-CN" altLang="en-US" smtClean="0"/>
              <a:t>2023/11/9</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lIns="91416" tIns="45708" rIns="91416" bIns="45708"/>
          <a:lstStyle/>
          <a:p>
            <a:endParaRPr lang="zh-CN" altLang="en-US"/>
          </a:p>
        </p:txBody>
      </p:sp>
      <p:sp>
        <p:nvSpPr>
          <p:cNvPr id="6" name="灯片编号占位符 5"/>
          <p:cNvSpPr>
            <a:spLocks noGrp="1"/>
          </p:cNvSpPr>
          <p:nvPr>
            <p:ph type="sldNum" sz="quarter" idx="12"/>
          </p:nvPr>
        </p:nvSpPr>
        <p:spPr>
          <a:xfrm>
            <a:off x="8737602" y="6356351"/>
            <a:ext cx="2844800" cy="365125"/>
          </a:xfrm>
          <a:prstGeom prst="rect">
            <a:avLst/>
          </a:prstGeom>
        </p:spPr>
        <p:txBody>
          <a:bodyPr lIns="91416" tIns="45708" rIns="91416" bIns="45708"/>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3472760624"/>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2" y="274637"/>
            <a:ext cx="10972800" cy="1143000"/>
          </a:xfrm>
          <a:prstGeom prst="rect">
            <a:avLst/>
          </a:prstGeom>
        </p:spPr>
        <p:txBody>
          <a:bodyPr lIns="91416" tIns="45708" rIns="91416" bIns="45708"/>
          <a:lstStyle/>
          <a:p>
            <a:r>
              <a:rPr lang="zh-CN" altLang="en-US"/>
              <a:t>单击此处编辑母版标题样式</a:t>
            </a:r>
          </a:p>
        </p:txBody>
      </p:sp>
      <p:sp>
        <p:nvSpPr>
          <p:cNvPr id="3" name="内容占位符 2"/>
          <p:cNvSpPr>
            <a:spLocks noGrp="1"/>
          </p:cNvSpPr>
          <p:nvPr>
            <p:ph sz="half" idx="1"/>
          </p:nvPr>
        </p:nvSpPr>
        <p:spPr>
          <a:xfrm>
            <a:off x="609602" y="1200151"/>
            <a:ext cx="5384800" cy="3394075"/>
          </a:xfrm>
          <a:prstGeom prst="rect">
            <a:avLst/>
          </a:prstGeom>
        </p:spPr>
        <p:txBody>
          <a:bodyPr lIns="91416" tIns="45708" rIns="91416" bIns="45708"/>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1"/>
            <a:ext cx="5384800" cy="3394075"/>
          </a:xfrm>
          <a:prstGeom prst="rect">
            <a:avLst/>
          </a:prstGeom>
        </p:spPr>
        <p:txBody>
          <a:bodyPr lIns="91416" tIns="45708" rIns="91416" bIns="45708"/>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09602" y="6356351"/>
            <a:ext cx="2844800" cy="365125"/>
          </a:xfrm>
          <a:prstGeom prst="rect">
            <a:avLst/>
          </a:prstGeom>
        </p:spPr>
        <p:txBody>
          <a:bodyPr lIns="91416" tIns="45708" rIns="91416" bIns="45708"/>
          <a:lstStyle/>
          <a:p>
            <a:fld id="{B44CCEC7-3A54-47D1-BB25-17A0FDA63797}" type="datetimeFigureOut">
              <a:rPr lang="zh-CN" altLang="en-US" smtClean="0"/>
              <a:t>2023/11/9</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lIns="91416" tIns="45708" rIns="91416" bIns="45708"/>
          <a:lstStyle/>
          <a:p>
            <a:endParaRPr lang="zh-CN" altLang="en-US"/>
          </a:p>
        </p:txBody>
      </p:sp>
      <p:sp>
        <p:nvSpPr>
          <p:cNvPr id="7" name="灯片编号占位符 6"/>
          <p:cNvSpPr>
            <a:spLocks noGrp="1"/>
          </p:cNvSpPr>
          <p:nvPr>
            <p:ph type="sldNum" sz="quarter" idx="12"/>
          </p:nvPr>
        </p:nvSpPr>
        <p:spPr>
          <a:xfrm>
            <a:off x="8737602" y="6356351"/>
            <a:ext cx="2844800" cy="365125"/>
          </a:xfrm>
          <a:prstGeom prst="rect">
            <a:avLst/>
          </a:prstGeom>
        </p:spPr>
        <p:txBody>
          <a:bodyPr lIns="91416" tIns="45708" rIns="91416" bIns="45708"/>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1916441180"/>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2" y="274637"/>
            <a:ext cx="10972800" cy="1143000"/>
          </a:xfrm>
          <a:prstGeom prst="rect">
            <a:avLst/>
          </a:prstGeom>
        </p:spPr>
        <p:txBody>
          <a:bodyPr lIns="91416" tIns="45708" rIns="91416" bIns="45708"/>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5"/>
            <a:ext cx="5386917" cy="639763"/>
          </a:xfrm>
          <a:prstGeom prst="rect">
            <a:avLst/>
          </a:prstGeom>
        </p:spPr>
        <p:txBody>
          <a:bodyPr lIns="91416" tIns="45708" rIns="91416" bIns="45708" anchor="b"/>
          <a:lstStyle>
            <a:lvl1pPr marL="0" indent="0">
              <a:buNone/>
              <a:defRPr sz="3200" b="1"/>
            </a:lvl1pPr>
            <a:lvl2pPr marL="609437" indent="0">
              <a:buNone/>
              <a:defRPr sz="2700" b="1"/>
            </a:lvl2pPr>
            <a:lvl3pPr marL="1218874" indent="0">
              <a:buNone/>
              <a:defRPr sz="2400" b="1"/>
            </a:lvl3pPr>
            <a:lvl4pPr marL="1828310" indent="0">
              <a:buNone/>
              <a:defRPr sz="2200" b="1"/>
            </a:lvl4pPr>
            <a:lvl5pPr marL="2437748" indent="0">
              <a:buNone/>
              <a:defRPr sz="2200" b="1"/>
            </a:lvl5pPr>
            <a:lvl6pPr marL="3047186" indent="0">
              <a:buNone/>
              <a:defRPr sz="2200" b="1"/>
            </a:lvl6pPr>
            <a:lvl7pPr marL="3656622" indent="0">
              <a:buNone/>
              <a:defRPr sz="2200" b="1"/>
            </a:lvl7pPr>
            <a:lvl8pPr marL="4266058" indent="0">
              <a:buNone/>
              <a:defRPr sz="2200" b="1"/>
            </a:lvl8pPr>
            <a:lvl9pPr marL="4875496" indent="0">
              <a:buNone/>
              <a:defRPr sz="2200" b="1"/>
            </a:lvl9pPr>
          </a:lstStyle>
          <a:p>
            <a:pPr lvl="0"/>
            <a:r>
              <a:rPr lang="zh-CN" altLang="en-US"/>
              <a:t>单击此处编辑母版文本样式</a:t>
            </a:r>
          </a:p>
        </p:txBody>
      </p:sp>
      <p:sp>
        <p:nvSpPr>
          <p:cNvPr id="4" name="内容占位符 3"/>
          <p:cNvSpPr>
            <a:spLocks noGrp="1"/>
          </p:cNvSpPr>
          <p:nvPr>
            <p:ph sz="half" idx="2"/>
          </p:nvPr>
        </p:nvSpPr>
        <p:spPr>
          <a:xfrm>
            <a:off x="609600" y="2174877"/>
            <a:ext cx="5386917" cy="3951288"/>
          </a:xfrm>
          <a:prstGeom prst="rect">
            <a:avLst/>
          </a:prstGeom>
        </p:spPr>
        <p:txBody>
          <a:bodyPr lIns="91416" tIns="45708" rIns="91416" bIns="45708"/>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5"/>
            <a:ext cx="5389033" cy="639763"/>
          </a:xfrm>
          <a:prstGeom prst="rect">
            <a:avLst/>
          </a:prstGeom>
        </p:spPr>
        <p:txBody>
          <a:bodyPr lIns="91416" tIns="45708" rIns="91416" bIns="45708" anchor="b"/>
          <a:lstStyle>
            <a:lvl1pPr marL="0" indent="0">
              <a:buNone/>
              <a:defRPr sz="3200" b="1"/>
            </a:lvl1pPr>
            <a:lvl2pPr marL="609437" indent="0">
              <a:buNone/>
              <a:defRPr sz="2700" b="1"/>
            </a:lvl2pPr>
            <a:lvl3pPr marL="1218874" indent="0">
              <a:buNone/>
              <a:defRPr sz="2400" b="1"/>
            </a:lvl3pPr>
            <a:lvl4pPr marL="1828310" indent="0">
              <a:buNone/>
              <a:defRPr sz="2200" b="1"/>
            </a:lvl4pPr>
            <a:lvl5pPr marL="2437748" indent="0">
              <a:buNone/>
              <a:defRPr sz="2200" b="1"/>
            </a:lvl5pPr>
            <a:lvl6pPr marL="3047186" indent="0">
              <a:buNone/>
              <a:defRPr sz="2200" b="1"/>
            </a:lvl6pPr>
            <a:lvl7pPr marL="3656622" indent="0">
              <a:buNone/>
              <a:defRPr sz="2200" b="1"/>
            </a:lvl7pPr>
            <a:lvl8pPr marL="4266058" indent="0">
              <a:buNone/>
              <a:defRPr sz="2200" b="1"/>
            </a:lvl8pPr>
            <a:lvl9pPr marL="4875496" indent="0">
              <a:buNone/>
              <a:defRPr sz="2200" b="1"/>
            </a:lvl9pPr>
          </a:lstStyle>
          <a:p>
            <a:pPr lvl="0"/>
            <a:r>
              <a:rPr lang="zh-CN" altLang="en-US"/>
              <a:t>单击此处编辑母版文本样式</a:t>
            </a:r>
          </a:p>
        </p:txBody>
      </p:sp>
      <p:sp>
        <p:nvSpPr>
          <p:cNvPr id="6" name="内容占位符 5"/>
          <p:cNvSpPr>
            <a:spLocks noGrp="1"/>
          </p:cNvSpPr>
          <p:nvPr>
            <p:ph sz="quarter" idx="4"/>
          </p:nvPr>
        </p:nvSpPr>
        <p:spPr>
          <a:xfrm>
            <a:off x="6193369" y="2174877"/>
            <a:ext cx="5389033" cy="3951288"/>
          </a:xfrm>
          <a:prstGeom prst="rect">
            <a:avLst/>
          </a:prstGeom>
        </p:spPr>
        <p:txBody>
          <a:bodyPr lIns="91416" tIns="45708" rIns="91416" bIns="45708"/>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09602" y="6356351"/>
            <a:ext cx="2844800" cy="365125"/>
          </a:xfrm>
          <a:prstGeom prst="rect">
            <a:avLst/>
          </a:prstGeom>
        </p:spPr>
        <p:txBody>
          <a:bodyPr lIns="91416" tIns="45708" rIns="91416" bIns="45708"/>
          <a:lstStyle/>
          <a:p>
            <a:fld id="{B44CCEC7-3A54-47D1-BB25-17A0FDA63797}" type="datetimeFigureOut">
              <a:rPr lang="zh-CN" altLang="en-US" smtClean="0"/>
              <a:t>2023/11/9</a:t>
            </a:fld>
            <a:endParaRPr lang="zh-CN" altLang="en-US"/>
          </a:p>
        </p:txBody>
      </p:sp>
      <p:sp>
        <p:nvSpPr>
          <p:cNvPr id="8" name="页脚占位符 7"/>
          <p:cNvSpPr>
            <a:spLocks noGrp="1"/>
          </p:cNvSpPr>
          <p:nvPr>
            <p:ph type="ftr" sz="quarter" idx="11"/>
          </p:nvPr>
        </p:nvSpPr>
        <p:spPr>
          <a:xfrm>
            <a:off x="4165600" y="6356351"/>
            <a:ext cx="3860800" cy="365125"/>
          </a:xfrm>
          <a:prstGeom prst="rect">
            <a:avLst/>
          </a:prstGeom>
        </p:spPr>
        <p:txBody>
          <a:bodyPr lIns="91416" tIns="45708" rIns="91416" bIns="45708"/>
          <a:lstStyle/>
          <a:p>
            <a:endParaRPr lang="zh-CN" altLang="en-US"/>
          </a:p>
        </p:txBody>
      </p:sp>
      <p:sp>
        <p:nvSpPr>
          <p:cNvPr id="9" name="灯片编号占位符 8"/>
          <p:cNvSpPr>
            <a:spLocks noGrp="1"/>
          </p:cNvSpPr>
          <p:nvPr>
            <p:ph type="sldNum" sz="quarter" idx="12"/>
          </p:nvPr>
        </p:nvSpPr>
        <p:spPr>
          <a:xfrm>
            <a:off x="8737602" y="6356351"/>
            <a:ext cx="2844800" cy="365125"/>
          </a:xfrm>
          <a:prstGeom prst="rect">
            <a:avLst/>
          </a:prstGeom>
        </p:spPr>
        <p:txBody>
          <a:bodyPr lIns="91416" tIns="45708" rIns="91416" bIns="45708"/>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3269133060"/>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4637"/>
            <a:ext cx="10972800" cy="1143000"/>
          </a:xfrm>
          <a:prstGeom prst="rect">
            <a:avLst/>
          </a:prstGeom>
        </p:spPr>
        <p:txBody>
          <a:bodyPr lIns="91416" tIns="45708" rIns="91416" bIns="45708"/>
          <a:lstStyle/>
          <a:p>
            <a:r>
              <a:rPr lang="zh-CN" altLang="en-US"/>
              <a:t>单击此处编辑母版标题样式</a:t>
            </a:r>
          </a:p>
        </p:txBody>
      </p:sp>
      <p:sp>
        <p:nvSpPr>
          <p:cNvPr id="3" name="日期占位符 2"/>
          <p:cNvSpPr>
            <a:spLocks noGrp="1"/>
          </p:cNvSpPr>
          <p:nvPr>
            <p:ph type="dt" sz="half" idx="10"/>
          </p:nvPr>
        </p:nvSpPr>
        <p:spPr>
          <a:xfrm>
            <a:off x="609602" y="6356351"/>
            <a:ext cx="2844800" cy="365125"/>
          </a:xfrm>
          <a:prstGeom prst="rect">
            <a:avLst/>
          </a:prstGeom>
        </p:spPr>
        <p:txBody>
          <a:bodyPr lIns="91416" tIns="45708" rIns="91416" bIns="45708"/>
          <a:lstStyle/>
          <a:p>
            <a:fld id="{B44CCEC7-3A54-47D1-BB25-17A0FDA63797}" type="datetimeFigureOut">
              <a:rPr lang="zh-CN" altLang="en-US" smtClean="0"/>
              <a:t>2023/11/9</a:t>
            </a:fld>
            <a:endParaRPr lang="zh-CN" altLang="en-US"/>
          </a:p>
        </p:txBody>
      </p:sp>
      <p:sp>
        <p:nvSpPr>
          <p:cNvPr id="4" name="页脚占位符 3"/>
          <p:cNvSpPr>
            <a:spLocks noGrp="1"/>
          </p:cNvSpPr>
          <p:nvPr>
            <p:ph type="ftr" sz="quarter" idx="11"/>
          </p:nvPr>
        </p:nvSpPr>
        <p:spPr>
          <a:xfrm>
            <a:off x="4165600" y="6356351"/>
            <a:ext cx="3860800" cy="365125"/>
          </a:xfrm>
          <a:prstGeom prst="rect">
            <a:avLst/>
          </a:prstGeom>
        </p:spPr>
        <p:txBody>
          <a:bodyPr lIns="91416" tIns="45708" rIns="91416" bIns="45708"/>
          <a:lstStyle/>
          <a:p>
            <a:endParaRPr lang="zh-CN" altLang="en-US"/>
          </a:p>
        </p:txBody>
      </p:sp>
      <p:sp>
        <p:nvSpPr>
          <p:cNvPr id="5" name="灯片编号占位符 4"/>
          <p:cNvSpPr>
            <a:spLocks noGrp="1"/>
          </p:cNvSpPr>
          <p:nvPr>
            <p:ph type="sldNum" sz="quarter" idx="12"/>
          </p:nvPr>
        </p:nvSpPr>
        <p:spPr>
          <a:xfrm>
            <a:off x="8737602" y="6356351"/>
            <a:ext cx="2844800" cy="365125"/>
          </a:xfrm>
          <a:prstGeom prst="rect">
            <a:avLst/>
          </a:prstGeom>
        </p:spPr>
        <p:txBody>
          <a:bodyPr lIns="91416" tIns="45708" rIns="91416" bIns="45708"/>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671379632"/>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2" y="6356351"/>
            <a:ext cx="2844800" cy="365125"/>
          </a:xfrm>
          <a:prstGeom prst="rect">
            <a:avLst/>
          </a:prstGeom>
        </p:spPr>
        <p:txBody>
          <a:bodyPr lIns="91416" tIns="45708" rIns="91416" bIns="45708"/>
          <a:lstStyle/>
          <a:p>
            <a:fld id="{B44CCEC7-3A54-47D1-BB25-17A0FDA63797}" type="datetimeFigureOut">
              <a:rPr lang="zh-CN" altLang="en-US" smtClean="0"/>
              <a:t>2023/11/9</a:t>
            </a:fld>
            <a:endParaRPr lang="zh-CN" altLang="en-US"/>
          </a:p>
        </p:txBody>
      </p:sp>
      <p:sp>
        <p:nvSpPr>
          <p:cNvPr id="3" name="页脚占位符 2"/>
          <p:cNvSpPr>
            <a:spLocks noGrp="1"/>
          </p:cNvSpPr>
          <p:nvPr>
            <p:ph type="ftr" sz="quarter" idx="11"/>
          </p:nvPr>
        </p:nvSpPr>
        <p:spPr>
          <a:xfrm>
            <a:off x="4165600" y="6356351"/>
            <a:ext cx="3860800" cy="365125"/>
          </a:xfrm>
          <a:prstGeom prst="rect">
            <a:avLst/>
          </a:prstGeom>
        </p:spPr>
        <p:txBody>
          <a:bodyPr lIns="91416" tIns="45708" rIns="91416" bIns="45708"/>
          <a:lstStyle/>
          <a:p>
            <a:endParaRPr lang="zh-CN" altLang="en-US"/>
          </a:p>
        </p:txBody>
      </p:sp>
      <p:sp>
        <p:nvSpPr>
          <p:cNvPr id="4" name="灯片编号占位符 3"/>
          <p:cNvSpPr>
            <a:spLocks noGrp="1"/>
          </p:cNvSpPr>
          <p:nvPr>
            <p:ph type="sldNum" sz="quarter" idx="12"/>
          </p:nvPr>
        </p:nvSpPr>
        <p:spPr>
          <a:xfrm>
            <a:off x="8737602" y="6356351"/>
            <a:ext cx="2844800" cy="365125"/>
          </a:xfrm>
          <a:prstGeom prst="rect">
            <a:avLst/>
          </a:prstGeom>
        </p:spPr>
        <p:txBody>
          <a:bodyPr lIns="91416" tIns="45708" rIns="91416" bIns="45708"/>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3848669777"/>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51"/>
            <a:ext cx="4011084" cy="1162051"/>
          </a:xfrm>
          <a:prstGeom prst="rect">
            <a:avLst/>
          </a:prstGeom>
        </p:spPr>
        <p:txBody>
          <a:bodyPr lIns="91416" tIns="45708" rIns="91416" bIns="45708" anchor="b"/>
          <a:lstStyle>
            <a:lvl1pPr algn="l">
              <a:defRPr sz="2700" b="1"/>
            </a:lvl1pPr>
          </a:lstStyle>
          <a:p>
            <a:r>
              <a:rPr lang="zh-CN" altLang="en-US"/>
              <a:t>单击此处编辑母版标题样式</a:t>
            </a:r>
          </a:p>
        </p:txBody>
      </p:sp>
      <p:sp>
        <p:nvSpPr>
          <p:cNvPr id="3" name="内容占位符 2"/>
          <p:cNvSpPr>
            <a:spLocks noGrp="1"/>
          </p:cNvSpPr>
          <p:nvPr>
            <p:ph idx="1"/>
          </p:nvPr>
        </p:nvSpPr>
        <p:spPr>
          <a:xfrm>
            <a:off x="4766735" y="273052"/>
            <a:ext cx="6815667" cy="5853113"/>
          </a:xfrm>
          <a:prstGeom prst="rect">
            <a:avLst/>
          </a:prstGeom>
        </p:spPr>
        <p:txBody>
          <a:bodyPr lIns="91416" tIns="45708" rIns="91416" bIns="45708"/>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4"/>
            <a:ext cx="4011084" cy="4691063"/>
          </a:xfrm>
          <a:prstGeom prst="rect">
            <a:avLst/>
          </a:prstGeom>
        </p:spPr>
        <p:txBody>
          <a:bodyPr lIns="91416" tIns="45708" rIns="91416" bIns="45708"/>
          <a:lstStyle>
            <a:lvl1pPr marL="0" indent="0">
              <a:buNone/>
              <a:defRPr sz="1900"/>
            </a:lvl1pPr>
            <a:lvl2pPr marL="609437" indent="0">
              <a:buNone/>
              <a:defRPr sz="1600"/>
            </a:lvl2pPr>
            <a:lvl3pPr marL="1218874" indent="0">
              <a:buNone/>
              <a:defRPr sz="1300"/>
            </a:lvl3pPr>
            <a:lvl4pPr marL="1828310" indent="0">
              <a:buNone/>
              <a:defRPr sz="1200"/>
            </a:lvl4pPr>
            <a:lvl5pPr marL="2437748" indent="0">
              <a:buNone/>
              <a:defRPr sz="1200"/>
            </a:lvl5pPr>
            <a:lvl6pPr marL="3047186" indent="0">
              <a:buNone/>
              <a:defRPr sz="1200"/>
            </a:lvl6pPr>
            <a:lvl7pPr marL="3656622" indent="0">
              <a:buNone/>
              <a:defRPr sz="1200"/>
            </a:lvl7pPr>
            <a:lvl8pPr marL="4266058" indent="0">
              <a:buNone/>
              <a:defRPr sz="1200"/>
            </a:lvl8pPr>
            <a:lvl9pPr marL="4875496"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2" y="6356351"/>
            <a:ext cx="2844800" cy="365125"/>
          </a:xfrm>
          <a:prstGeom prst="rect">
            <a:avLst/>
          </a:prstGeom>
        </p:spPr>
        <p:txBody>
          <a:bodyPr lIns="91416" tIns="45708" rIns="91416" bIns="45708"/>
          <a:lstStyle/>
          <a:p>
            <a:fld id="{B44CCEC7-3A54-47D1-BB25-17A0FDA63797}" type="datetimeFigureOut">
              <a:rPr lang="zh-CN" altLang="en-US" smtClean="0"/>
              <a:t>2023/11/9</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lIns="91416" tIns="45708" rIns="91416" bIns="45708"/>
          <a:lstStyle/>
          <a:p>
            <a:endParaRPr lang="zh-CN" altLang="en-US"/>
          </a:p>
        </p:txBody>
      </p:sp>
      <p:sp>
        <p:nvSpPr>
          <p:cNvPr id="7" name="灯片编号占位符 6"/>
          <p:cNvSpPr>
            <a:spLocks noGrp="1"/>
          </p:cNvSpPr>
          <p:nvPr>
            <p:ph type="sldNum" sz="quarter" idx="12"/>
          </p:nvPr>
        </p:nvSpPr>
        <p:spPr>
          <a:xfrm>
            <a:off x="8737602" y="6356351"/>
            <a:ext cx="2844800" cy="365125"/>
          </a:xfrm>
          <a:prstGeom prst="rect">
            <a:avLst/>
          </a:prstGeom>
        </p:spPr>
        <p:txBody>
          <a:bodyPr lIns="91416" tIns="45708" rIns="91416" bIns="45708"/>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1278425409"/>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a:prstGeom prst="rect">
            <a:avLst/>
          </a:prstGeom>
        </p:spPr>
        <p:txBody>
          <a:bodyPr lIns="91416" tIns="45708" rIns="91416" bIns="45708" anchor="b"/>
          <a:lstStyle>
            <a:lvl1pPr algn="l">
              <a:defRPr sz="2700"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a:prstGeom prst="rect">
            <a:avLst/>
          </a:prstGeom>
        </p:spPr>
        <p:txBody>
          <a:bodyPr lIns="91416" tIns="45708" rIns="91416" bIns="45708"/>
          <a:lstStyle>
            <a:lvl1pPr marL="0" indent="0">
              <a:buNone/>
              <a:defRPr sz="4300"/>
            </a:lvl1pPr>
            <a:lvl2pPr marL="609437" indent="0">
              <a:buNone/>
              <a:defRPr sz="3700"/>
            </a:lvl2pPr>
            <a:lvl3pPr marL="1218874" indent="0">
              <a:buNone/>
              <a:defRPr sz="3200"/>
            </a:lvl3pPr>
            <a:lvl4pPr marL="1828310" indent="0">
              <a:buNone/>
              <a:defRPr sz="2700"/>
            </a:lvl4pPr>
            <a:lvl5pPr marL="2437748" indent="0">
              <a:buNone/>
              <a:defRPr sz="2700"/>
            </a:lvl5pPr>
            <a:lvl6pPr marL="3047186" indent="0">
              <a:buNone/>
              <a:defRPr sz="2700"/>
            </a:lvl6pPr>
            <a:lvl7pPr marL="3656622" indent="0">
              <a:buNone/>
              <a:defRPr sz="2700"/>
            </a:lvl7pPr>
            <a:lvl8pPr marL="4266058" indent="0">
              <a:buNone/>
              <a:defRPr sz="2700"/>
            </a:lvl8pPr>
            <a:lvl9pPr marL="4875496" indent="0">
              <a:buNone/>
              <a:defRPr sz="2700"/>
            </a:lvl9pPr>
          </a:lstStyle>
          <a:p>
            <a:endParaRPr lang="zh-CN" altLang="en-US"/>
          </a:p>
        </p:txBody>
      </p:sp>
      <p:sp>
        <p:nvSpPr>
          <p:cNvPr id="4" name="文本占位符 3"/>
          <p:cNvSpPr>
            <a:spLocks noGrp="1"/>
          </p:cNvSpPr>
          <p:nvPr>
            <p:ph type="body" sz="half" idx="2"/>
          </p:nvPr>
        </p:nvSpPr>
        <p:spPr>
          <a:xfrm>
            <a:off x="2389717" y="5367338"/>
            <a:ext cx="7315200" cy="804863"/>
          </a:xfrm>
          <a:prstGeom prst="rect">
            <a:avLst/>
          </a:prstGeom>
        </p:spPr>
        <p:txBody>
          <a:bodyPr lIns="91416" tIns="45708" rIns="91416" bIns="45708"/>
          <a:lstStyle>
            <a:lvl1pPr marL="0" indent="0">
              <a:buNone/>
              <a:defRPr sz="1900"/>
            </a:lvl1pPr>
            <a:lvl2pPr marL="609437" indent="0">
              <a:buNone/>
              <a:defRPr sz="1600"/>
            </a:lvl2pPr>
            <a:lvl3pPr marL="1218874" indent="0">
              <a:buNone/>
              <a:defRPr sz="1300"/>
            </a:lvl3pPr>
            <a:lvl4pPr marL="1828310" indent="0">
              <a:buNone/>
              <a:defRPr sz="1200"/>
            </a:lvl4pPr>
            <a:lvl5pPr marL="2437748" indent="0">
              <a:buNone/>
              <a:defRPr sz="1200"/>
            </a:lvl5pPr>
            <a:lvl6pPr marL="3047186" indent="0">
              <a:buNone/>
              <a:defRPr sz="1200"/>
            </a:lvl6pPr>
            <a:lvl7pPr marL="3656622" indent="0">
              <a:buNone/>
              <a:defRPr sz="1200"/>
            </a:lvl7pPr>
            <a:lvl8pPr marL="4266058" indent="0">
              <a:buNone/>
              <a:defRPr sz="1200"/>
            </a:lvl8pPr>
            <a:lvl9pPr marL="4875496"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2" y="6356351"/>
            <a:ext cx="2844800" cy="365125"/>
          </a:xfrm>
          <a:prstGeom prst="rect">
            <a:avLst/>
          </a:prstGeom>
        </p:spPr>
        <p:txBody>
          <a:bodyPr lIns="91416" tIns="45708" rIns="91416" bIns="45708"/>
          <a:lstStyle/>
          <a:p>
            <a:fld id="{B44CCEC7-3A54-47D1-BB25-17A0FDA63797}" type="datetimeFigureOut">
              <a:rPr lang="zh-CN" altLang="en-US" smtClean="0"/>
              <a:t>2023/11/9</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lIns="91416" tIns="45708" rIns="91416" bIns="45708"/>
          <a:lstStyle/>
          <a:p>
            <a:endParaRPr lang="zh-CN" altLang="en-US"/>
          </a:p>
        </p:txBody>
      </p:sp>
      <p:sp>
        <p:nvSpPr>
          <p:cNvPr id="7" name="灯片编号占位符 6"/>
          <p:cNvSpPr>
            <a:spLocks noGrp="1"/>
          </p:cNvSpPr>
          <p:nvPr>
            <p:ph type="sldNum" sz="quarter" idx="12"/>
          </p:nvPr>
        </p:nvSpPr>
        <p:spPr>
          <a:xfrm>
            <a:off x="8737602" y="6356351"/>
            <a:ext cx="2844800" cy="365125"/>
          </a:xfrm>
          <a:prstGeom prst="rect">
            <a:avLst/>
          </a:prstGeom>
        </p:spPr>
        <p:txBody>
          <a:bodyPr lIns="91416" tIns="45708" rIns="91416" bIns="45708"/>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716368715"/>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2050" name="Picture 2" descr="E:\绿优格设计专用\成品\电子小报\积累素材\背景3.png"/>
          <p:cNvPicPr>
            <a:picLocks noChangeAspect="1" noChangeArrowheads="1"/>
          </p:cNvPicPr>
          <p:nvPr userDrawn="1"/>
        </p:nvPicPr>
        <p:blipFill>
          <a:blip r:embed="rId2"/>
          <a:srcRect t="20433"/>
          <a:stretch>
            <a:fillRect/>
          </a:stretch>
        </p:blipFill>
        <p:spPr bwMode="auto">
          <a:xfrm>
            <a:off x="0" y="0"/>
            <a:ext cx="12192000" cy="6858000"/>
          </a:xfrm>
          <a:prstGeom prst="rect">
            <a:avLst/>
          </a:prstGeom>
          <a:noFill/>
        </p:spPr>
      </p:pic>
    </p:spTree>
    <p:extLst>
      <p:ext uri="{BB962C8B-B14F-4D97-AF65-F5344CB8AC3E}">
        <p14:creationId xmlns:p14="http://schemas.microsoft.com/office/powerpoint/2010/main" val="2306368594"/>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2" y="274637"/>
            <a:ext cx="10972800" cy="1143000"/>
          </a:xfrm>
          <a:prstGeom prst="rect">
            <a:avLst/>
          </a:prstGeom>
        </p:spPr>
        <p:txBody>
          <a:bodyPr lIns="91416" tIns="45708" rIns="91416" bIns="45708"/>
          <a:lstStyle/>
          <a:p>
            <a:r>
              <a:rPr lang="zh-CN" altLang="en-US"/>
              <a:t>单击此处编辑母版标题样式</a:t>
            </a:r>
          </a:p>
        </p:txBody>
      </p:sp>
      <p:sp>
        <p:nvSpPr>
          <p:cNvPr id="3" name="竖排文字占位符 2"/>
          <p:cNvSpPr>
            <a:spLocks noGrp="1"/>
          </p:cNvSpPr>
          <p:nvPr>
            <p:ph type="body" orient="vert" idx="1"/>
          </p:nvPr>
        </p:nvSpPr>
        <p:spPr>
          <a:xfrm>
            <a:off x="609602" y="1600203"/>
            <a:ext cx="10972800" cy="4525963"/>
          </a:xfrm>
          <a:prstGeom prst="rect">
            <a:avLst/>
          </a:prstGeom>
        </p:spPr>
        <p:txBody>
          <a:bodyPr vert="eaVert" lIns="91416" tIns="45708" rIns="91416" bIns="4570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2" y="6356351"/>
            <a:ext cx="2844800" cy="365125"/>
          </a:xfrm>
          <a:prstGeom prst="rect">
            <a:avLst/>
          </a:prstGeom>
        </p:spPr>
        <p:txBody>
          <a:bodyPr lIns="91416" tIns="45708" rIns="91416" bIns="45708"/>
          <a:lstStyle/>
          <a:p>
            <a:fld id="{B44CCEC7-3A54-47D1-BB25-17A0FDA63797}" type="datetimeFigureOut">
              <a:rPr lang="zh-CN" altLang="en-US" smtClean="0"/>
              <a:t>2023/11/9</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lIns="91416" tIns="45708" rIns="91416" bIns="45708"/>
          <a:lstStyle/>
          <a:p>
            <a:endParaRPr lang="zh-CN" altLang="en-US"/>
          </a:p>
        </p:txBody>
      </p:sp>
      <p:sp>
        <p:nvSpPr>
          <p:cNvPr id="6" name="灯片编号占位符 5"/>
          <p:cNvSpPr>
            <a:spLocks noGrp="1"/>
          </p:cNvSpPr>
          <p:nvPr>
            <p:ph type="sldNum" sz="quarter" idx="12"/>
          </p:nvPr>
        </p:nvSpPr>
        <p:spPr>
          <a:xfrm>
            <a:off x="8737602" y="6356351"/>
            <a:ext cx="2844800" cy="365125"/>
          </a:xfrm>
          <a:prstGeom prst="rect">
            <a:avLst/>
          </a:prstGeom>
        </p:spPr>
        <p:txBody>
          <a:bodyPr lIns="91416" tIns="45708" rIns="91416" bIns="45708"/>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1190388682"/>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2" y="206377"/>
            <a:ext cx="2743200" cy="4387851"/>
          </a:xfrm>
          <a:prstGeom prst="rect">
            <a:avLst/>
          </a:prstGeom>
        </p:spPr>
        <p:txBody>
          <a:bodyPr vert="eaVert" lIns="91416" tIns="45708" rIns="91416" bIns="45708"/>
          <a:lstStyle/>
          <a:p>
            <a:r>
              <a:rPr lang="zh-CN" altLang="en-US"/>
              <a:t>单击此处编辑母版标题样式</a:t>
            </a:r>
          </a:p>
        </p:txBody>
      </p:sp>
      <p:sp>
        <p:nvSpPr>
          <p:cNvPr id="3" name="竖排文字占位符 2"/>
          <p:cNvSpPr>
            <a:spLocks noGrp="1"/>
          </p:cNvSpPr>
          <p:nvPr>
            <p:ph type="body" orient="vert" idx="1"/>
          </p:nvPr>
        </p:nvSpPr>
        <p:spPr>
          <a:xfrm>
            <a:off x="609600" y="206377"/>
            <a:ext cx="8026400" cy="4387851"/>
          </a:xfrm>
          <a:prstGeom prst="rect">
            <a:avLst/>
          </a:prstGeom>
        </p:spPr>
        <p:txBody>
          <a:bodyPr vert="eaVert" lIns="91416" tIns="45708" rIns="91416" bIns="4570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2" y="6356351"/>
            <a:ext cx="2844800" cy="365125"/>
          </a:xfrm>
          <a:prstGeom prst="rect">
            <a:avLst/>
          </a:prstGeom>
        </p:spPr>
        <p:txBody>
          <a:bodyPr lIns="91416" tIns="45708" rIns="91416" bIns="45708"/>
          <a:lstStyle/>
          <a:p>
            <a:fld id="{B44CCEC7-3A54-47D1-BB25-17A0FDA63797}" type="datetimeFigureOut">
              <a:rPr lang="zh-CN" altLang="en-US" smtClean="0"/>
              <a:t>2023/11/9</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lIns="91416" tIns="45708" rIns="91416" bIns="45708"/>
          <a:lstStyle/>
          <a:p>
            <a:endParaRPr lang="zh-CN" altLang="en-US"/>
          </a:p>
        </p:txBody>
      </p:sp>
      <p:sp>
        <p:nvSpPr>
          <p:cNvPr id="6" name="灯片编号占位符 5"/>
          <p:cNvSpPr>
            <a:spLocks noGrp="1"/>
          </p:cNvSpPr>
          <p:nvPr>
            <p:ph type="sldNum" sz="quarter" idx="12"/>
          </p:nvPr>
        </p:nvSpPr>
        <p:spPr>
          <a:xfrm>
            <a:off x="8737602" y="6356351"/>
            <a:ext cx="2844800" cy="365125"/>
          </a:xfrm>
          <a:prstGeom prst="rect">
            <a:avLst/>
          </a:prstGeom>
        </p:spPr>
        <p:txBody>
          <a:bodyPr lIns="91416" tIns="45708" rIns="91416" bIns="45708"/>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2252764059"/>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7B38E-3471-441B-9DDA-C42E5E3F4CFC}"/>
              </a:ext>
            </a:extLst>
          </p:cNvPr>
          <p:cNvSpPr>
            <a:spLocks noGrp="1"/>
          </p:cNvSpPr>
          <p:nvPr>
            <p:ph type="title"/>
          </p:nvPr>
        </p:nvSpPr>
        <p:spPr/>
        <p:txBody>
          <a:bodyPr lIns="91416" tIns="45708" rIns="91416" bIns="45708"/>
          <a:lstStyle/>
          <a:p>
            <a:r>
              <a:rPr lang="en-US"/>
              <a:t>Click to edit Master title style</a:t>
            </a:r>
          </a:p>
        </p:txBody>
      </p:sp>
      <p:sp>
        <p:nvSpPr>
          <p:cNvPr id="3" name="Content Placeholder 2">
            <a:extLst>
              <a:ext uri="{FF2B5EF4-FFF2-40B4-BE49-F238E27FC236}">
                <a16:creationId xmlns:a16="http://schemas.microsoft.com/office/drawing/2014/main" id="{E5C9E94D-3229-419C-BC17-70EC45AB79BF}"/>
              </a:ext>
            </a:extLst>
          </p:cNvPr>
          <p:cNvSpPr>
            <a:spLocks noGrp="1"/>
          </p:cNvSpPr>
          <p:nvPr>
            <p:ph idx="1"/>
          </p:nvPr>
        </p:nvSpPr>
        <p:spPr/>
        <p:txBody>
          <a:bodyPr lIns="91416" tIns="45708" rIns="91416" bIns="45708"/>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72C35D-2E40-43B7-8A3B-24F74AEE9327}"/>
              </a:ext>
            </a:extLst>
          </p:cNvPr>
          <p:cNvSpPr>
            <a:spLocks noGrp="1"/>
          </p:cNvSpPr>
          <p:nvPr>
            <p:ph type="dt" sz="half" idx="10"/>
          </p:nvPr>
        </p:nvSpPr>
        <p:spPr/>
        <p:txBody>
          <a:bodyPr lIns="91416" tIns="45708" rIns="91416" bIns="45708"/>
          <a:lstStyle/>
          <a:p>
            <a:fld id="{612E6292-88E6-46C9-A3CB-BCB438121123}" type="datetimeFigureOut">
              <a:rPr lang="en-US" smtClean="0"/>
              <a:t>11/9/2023</a:t>
            </a:fld>
            <a:endParaRPr lang="en-US"/>
          </a:p>
        </p:txBody>
      </p:sp>
      <p:sp>
        <p:nvSpPr>
          <p:cNvPr id="5" name="Footer Placeholder 4">
            <a:extLst>
              <a:ext uri="{FF2B5EF4-FFF2-40B4-BE49-F238E27FC236}">
                <a16:creationId xmlns:a16="http://schemas.microsoft.com/office/drawing/2014/main" id="{D0E6EDF6-98F9-47C6-B2A3-304717B41FFF}"/>
              </a:ext>
            </a:extLst>
          </p:cNvPr>
          <p:cNvSpPr>
            <a:spLocks noGrp="1"/>
          </p:cNvSpPr>
          <p:nvPr>
            <p:ph type="ftr" sz="quarter" idx="11"/>
          </p:nvPr>
        </p:nvSpPr>
        <p:spPr/>
        <p:txBody>
          <a:bodyPr lIns="91416" tIns="45708" rIns="91416" bIns="45708"/>
          <a:lstStyle/>
          <a:p>
            <a:endParaRPr lang="en-US"/>
          </a:p>
        </p:txBody>
      </p:sp>
      <p:sp>
        <p:nvSpPr>
          <p:cNvPr id="6" name="Slide Number Placeholder 5">
            <a:extLst>
              <a:ext uri="{FF2B5EF4-FFF2-40B4-BE49-F238E27FC236}">
                <a16:creationId xmlns:a16="http://schemas.microsoft.com/office/drawing/2014/main" id="{68C6B9DD-74E7-462A-8E39-22F7CA3813A4}"/>
              </a:ext>
            </a:extLst>
          </p:cNvPr>
          <p:cNvSpPr>
            <a:spLocks noGrp="1"/>
          </p:cNvSpPr>
          <p:nvPr>
            <p:ph type="sldNum" sz="quarter" idx="12"/>
          </p:nvPr>
        </p:nvSpPr>
        <p:spPr/>
        <p:txBody>
          <a:bodyPr lIns="91416" tIns="45708" rIns="91416" bIns="45708"/>
          <a:lstStyle/>
          <a:p>
            <a:fld id="{6FE4EFB6-99D9-40DD-AD10-4F997881FF7D}" type="slidenum">
              <a:rPr lang="en-US" smtClean="0"/>
              <a:t>‹#›</a:t>
            </a:fld>
            <a:endParaRPr lang="en-US"/>
          </a:p>
        </p:txBody>
      </p:sp>
    </p:spTree>
    <p:extLst>
      <p:ext uri="{BB962C8B-B14F-4D97-AF65-F5344CB8AC3E}">
        <p14:creationId xmlns:p14="http://schemas.microsoft.com/office/powerpoint/2010/main" val="217756284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B7FB242-887E-4FBD-BBF2-BE5F9D1D0288}" type="datetimeFigureOut">
              <a:rPr lang="zh-CN" altLang="en-US" smtClean="0"/>
              <a:pPr/>
              <a:t>2023/11/9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FDD889-5730-4C0B-93DE-013744909241}" type="slidenum">
              <a:rPr lang="zh-CN" altLang="en-US" smtClean="0"/>
              <a:pPr/>
              <a:t>‹#›</a:t>
            </a:fld>
            <a:endParaRPr lang="zh-CN" altLang="en-US"/>
          </a:p>
        </p:txBody>
      </p:sp>
    </p:spTree>
    <p:extLst>
      <p:ext uri="{BB962C8B-B14F-4D97-AF65-F5344CB8AC3E}">
        <p14:creationId xmlns:p14="http://schemas.microsoft.com/office/powerpoint/2010/main" val="138941081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B7FB242-887E-4FBD-BBF2-BE5F9D1D0288}" type="datetimeFigureOut">
              <a:rPr lang="zh-CN" altLang="en-US" smtClean="0"/>
              <a:pPr/>
              <a:t>2023/11/9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FDD889-5730-4C0B-93DE-013744909241}" type="slidenum">
              <a:rPr lang="zh-CN" altLang="en-US" smtClean="0"/>
              <a:pPr/>
              <a:t>‹#›</a:t>
            </a:fld>
            <a:endParaRPr lang="zh-CN" altLang="en-US"/>
          </a:p>
        </p:txBody>
      </p:sp>
    </p:spTree>
    <p:extLst>
      <p:ext uri="{BB962C8B-B14F-4D97-AF65-F5344CB8AC3E}">
        <p14:creationId xmlns:p14="http://schemas.microsoft.com/office/powerpoint/2010/main" val="37210251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B7FB242-887E-4FBD-BBF2-BE5F9D1D0288}" type="datetimeFigureOut">
              <a:rPr lang="zh-CN" altLang="en-US" smtClean="0"/>
              <a:pPr/>
              <a:t>2023/11/9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FDD889-5730-4C0B-93DE-013744909241}" type="slidenum">
              <a:rPr lang="zh-CN" altLang="en-US" smtClean="0"/>
              <a:pPr/>
              <a:t>‹#›</a:t>
            </a:fld>
            <a:endParaRPr lang="zh-CN" altLang="en-US"/>
          </a:p>
        </p:txBody>
      </p:sp>
    </p:spTree>
    <p:extLst>
      <p:ext uri="{BB962C8B-B14F-4D97-AF65-F5344CB8AC3E}">
        <p14:creationId xmlns:p14="http://schemas.microsoft.com/office/powerpoint/2010/main" val="41935712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B7FB242-887E-4FBD-BBF2-BE5F9D1D0288}" type="datetimeFigureOut">
              <a:rPr lang="zh-CN" altLang="en-US" smtClean="0"/>
              <a:pPr/>
              <a:t>2023/11/9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2FDD889-5730-4C0B-93DE-013744909241}" type="slidenum">
              <a:rPr lang="zh-CN" altLang="en-US" smtClean="0"/>
              <a:pPr/>
              <a:t>‹#›</a:t>
            </a:fld>
            <a:endParaRPr lang="zh-CN" altLang="en-US"/>
          </a:p>
        </p:txBody>
      </p:sp>
    </p:spTree>
    <p:extLst>
      <p:ext uri="{BB962C8B-B14F-4D97-AF65-F5344CB8AC3E}">
        <p14:creationId xmlns:p14="http://schemas.microsoft.com/office/powerpoint/2010/main" val="382891893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B7FB242-887E-4FBD-BBF2-BE5F9D1D0288}" type="datetimeFigureOut">
              <a:rPr lang="zh-CN" altLang="en-US" smtClean="0"/>
              <a:pPr/>
              <a:t>2023/11/9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2FDD889-5730-4C0B-93DE-013744909241}" type="slidenum">
              <a:rPr lang="zh-CN" altLang="en-US" smtClean="0"/>
              <a:pPr/>
              <a:t>‹#›</a:t>
            </a:fld>
            <a:endParaRPr lang="zh-CN" altLang="en-US"/>
          </a:p>
        </p:txBody>
      </p:sp>
    </p:spTree>
    <p:extLst>
      <p:ext uri="{BB962C8B-B14F-4D97-AF65-F5344CB8AC3E}">
        <p14:creationId xmlns:p14="http://schemas.microsoft.com/office/powerpoint/2010/main" val="249085509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B7FB242-887E-4FBD-BBF2-BE5F9D1D0288}" type="datetimeFigureOut">
              <a:rPr lang="zh-CN" altLang="en-US" smtClean="0"/>
              <a:pPr/>
              <a:t>2023/11/9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2FDD889-5730-4C0B-93DE-013744909241}" type="slidenum">
              <a:rPr lang="zh-CN" altLang="en-US" smtClean="0"/>
              <a:pPr/>
              <a:t>‹#›</a:t>
            </a:fld>
            <a:endParaRPr lang="zh-CN" altLang="en-US"/>
          </a:p>
        </p:txBody>
      </p:sp>
    </p:spTree>
    <p:extLst>
      <p:ext uri="{BB962C8B-B14F-4D97-AF65-F5344CB8AC3E}">
        <p14:creationId xmlns:p14="http://schemas.microsoft.com/office/powerpoint/2010/main" val="155653900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B7FB242-887E-4FBD-BBF2-BE5F9D1D0288}" type="datetimeFigureOut">
              <a:rPr lang="zh-CN" altLang="en-US" smtClean="0"/>
              <a:pPr/>
              <a:t>2023/11/9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2FDD889-5730-4C0B-93DE-013744909241}" type="slidenum">
              <a:rPr lang="zh-CN" altLang="en-US" smtClean="0"/>
              <a:pPr/>
              <a:t>‹#›</a:t>
            </a:fld>
            <a:endParaRPr lang="zh-CN" altLang="en-US"/>
          </a:p>
        </p:txBody>
      </p:sp>
    </p:spTree>
    <p:extLst>
      <p:ext uri="{BB962C8B-B14F-4D97-AF65-F5344CB8AC3E}">
        <p14:creationId xmlns:p14="http://schemas.microsoft.com/office/powerpoint/2010/main" val="78849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3074" name="Picture 2" descr="E:\绿优格设计专用\成品\电子小报\积累素材\背景.png"/>
          <p:cNvPicPr>
            <a:picLocks noChangeAspect="1" noChangeArrowheads="1"/>
          </p:cNvPicPr>
          <p:nvPr userDrawn="1"/>
        </p:nvPicPr>
        <p:blipFill>
          <a:blip r:embed="rId2"/>
          <a:srcRect t="20434"/>
          <a:stretch>
            <a:fillRect/>
          </a:stretch>
        </p:blipFill>
        <p:spPr bwMode="auto">
          <a:xfrm>
            <a:off x="0" y="0"/>
            <a:ext cx="12192000" cy="6858000"/>
          </a:xfrm>
          <a:prstGeom prst="rect">
            <a:avLst/>
          </a:prstGeom>
          <a:noFill/>
        </p:spPr>
      </p:pic>
    </p:spTree>
    <p:extLst>
      <p:ext uri="{BB962C8B-B14F-4D97-AF65-F5344CB8AC3E}">
        <p14:creationId xmlns:p14="http://schemas.microsoft.com/office/powerpoint/2010/main" val="872891545"/>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49"/>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B7FB242-887E-4FBD-BBF2-BE5F9D1D0288}" type="datetimeFigureOut">
              <a:rPr lang="zh-CN" altLang="en-US" smtClean="0"/>
              <a:pPr/>
              <a:t>2023/11/9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2FDD889-5730-4C0B-93DE-013744909241}" type="slidenum">
              <a:rPr lang="zh-CN" altLang="en-US" smtClean="0"/>
              <a:pPr/>
              <a:t>‹#›</a:t>
            </a:fld>
            <a:endParaRPr lang="zh-CN" altLang="en-US"/>
          </a:p>
        </p:txBody>
      </p:sp>
    </p:spTree>
    <p:extLst>
      <p:ext uri="{BB962C8B-B14F-4D97-AF65-F5344CB8AC3E}">
        <p14:creationId xmlns:p14="http://schemas.microsoft.com/office/powerpoint/2010/main" val="1748656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B7FB242-887E-4FBD-BBF2-BE5F9D1D0288}" type="datetimeFigureOut">
              <a:rPr lang="zh-CN" altLang="en-US" smtClean="0"/>
              <a:pPr/>
              <a:t>2023/11/9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2FDD889-5730-4C0B-93DE-013744909241}" type="slidenum">
              <a:rPr lang="zh-CN" altLang="en-US" smtClean="0"/>
              <a:pPr/>
              <a:t>‹#›</a:t>
            </a:fld>
            <a:endParaRPr lang="zh-CN" altLang="en-US"/>
          </a:p>
        </p:txBody>
      </p:sp>
    </p:spTree>
    <p:extLst>
      <p:ext uri="{BB962C8B-B14F-4D97-AF65-F5344CB8AC3E}">
        <p14:creationId xmlns:p14="http://schemas.microsoft.com/office/powerpoint/2010/main" val="322739235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B7FB242-887E-4FBD-BBF2-BE5F9D1D0288}" type="datetimeFigureOut">
              <a:rPr lang="zh-CN" altLang="en-US" smtClean="0"/>
              <a:pPr/>
              <a:t>2023/11/9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FDD889-5730-4C0B-93DE-013744909241}" type="slidenum">
              <a:rPr lang="zh-CN" altLang="en-US" smtClean="0"/>
              <a:pPr/>
              <a:t>‹#›</a:t>
            </a:fld>
            <a:endParaRPr lang="zh-CN" altLang="en-US"/>
          </a:p>
        </p:txBody>
      </p:sp>
    </p:spTree>
    <p:extLst>
      <p:ext uri="{BB962C8B-B14F-4D97-AF65-F5344CB8AC3E}">
        <p14:creationId xmlns:p14="http://schemas.microsoft.com/office/powerpoint/2010/main" val="23472092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5"/>
            <a:ext cx="2743200" cy="4387851"/>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375"/>
            <a:ext cx="8026400" cy="4387851"/>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B7FB242-887E-4FBD-BBF2-BE5F9D1D0288}" type="datetimeFigureOut">
              <a:rPr lang="zh-CN" altLang="en-US" smtClean="0"/>
              <a:pPr/>
              <a:t>2023/11/9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FDD889-5730-4C0B-93DE-013744909241}" type="slidenum">
              <a:rPr lang="zh-CN" altLang="en-US" smtClean="0"/>
              <a:pPr/>
              <a:t>‹#›</a:t>
            </a:fld>
            <a:endParaRPr lang="zh-CN" altLang="en-US"/>
          </a:p>
        </p:txBody>
      </p:sp>
    </p:spTree>
    <p:extLst>
      <p:ext uri="{BB962C8B-B14F-4D97-AF65-F5344CB8AC3E}">
        <p14:creationId xmlns:p14="http://schemas.microsoft.com/office/powerpoint/2010/main" val="3607681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比较">
    <p:spTree>
      <p:nvGrpSpPr>
        <p:cNvPr id="1" name=""/>
        <p:cNvGrpSpPr/>
        <p:nvPr/>
      </p:nvGrpSpPr>
      <p:grpSpPr>
        <a:xfrm>
          <a:off x="0" y="0"/>
          <a:ext cx="0" cy="0"/>
          <a:chOff x="0" y="0"/>
          <a:chExt cx="0" cy="0"/>
        </a:xfrm>
      </p:grpSpPr>
      <p:pic>
        <p:nvPicPr>
          <p:cNvPr id="3074" name="Picture 2" descr="E:\绿优格设计专用\成品\电子小报\积累素材\背景.png"/>
          <p:cNvPicPr>
            <a:picLocks noChangeAspect="1" noChangeArrowheads="1"/>
          </p:cNvPicPr>
          <p:nvPr userDrawn="1"/>
        </p:nvPicPr>
        <p:blipFill>
          <a:blip r:embed="rId2"/>
          <a:srcRect t="2467"/>
          <a:stretch>
            <a:fillRect/>
          </a:stretch>
        </p:blipFill>
        <p:spPr bwMode="auto">
          <a:xfrm>
            <a:off x="0" y="0"/>
            <a:ext cx="12192000" cy="6858000"/>
          </a:xfrm>
          <a:prstGeom prst="rect">
            <a:avLst/>
          </a:prstGeom>
          <a:noFill/>
        </p:spPr>
      </p:pic>
    </p:spTree>
    <p:extLst>
      <p:ext uri="{BB962C8B-B14F-4D97-AF65-F5344CB8AC3E}">
        <p14:creationId xmlns:p14="http://schemas.microsoft.com/office/powerpoint/2010/main" val="872891545"/>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比较">
    <p:spTree>
      <p:nvGrpSpPr>
        <p:cNvPr id="1" name=""/>
        <p:cNvGrpSpPr/>
        <p:nvPr/>
      </p:nvGrpSpPr>
      <p:grpSpPr>
        <a:xfrm>
          <a:off x="0" y="0"/>
          <a:ext cx="0" cy="0"/>
          <a:chOff x="0" y="0"/>
          <a:chExt cx="0" cy="0"/>
        </a:xfrm>
      </p:grpSpPr>
      <p:pic>
        <p:nvPicPr>
          <p:cNvPr id="3074" name="Picture 2" descr="E:\绿优格设计专用\成品\电子小报\积累素材\背景.png"/>
          <p:cNvPicPr>
            <a:picLocks noChangeAspect="1" noChangeArrowheads="1"/>
          </p:cNvPicPr>
          <p:nvPr userDrawn="1"/>
        </p:nvPicPr>
        <p:blipFill>
          <a:blip r:embed="rId2"/>
          <a:stretch>
            <a:fillRect/>
          </a:stretch>
        </p:blipFill>
        <p:spPr bwMode="auto">
          <a:xfrm>
            <a:off x="8109" y="0"/>
            <a:ext cx="12175787" cy="6858000"/>
          </a:xfrm>
          <a:prstGeom prst="rect">
            <a:avLst/>
          </a:prstGeom>
          <a:noFill/>
        </p:spPr>
      </p:pic>
    </p:spTree>
    <p:extLst>
      <p:ext uri="{BB962C8B-B14F-4D97-AF65-F5344CB8AC3E}">
        <p14:creationId xmlns:p14="http://schemas.microsoft.com/office/powerpoint/2010/main" val="872891545"/>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theme" Target="../theme/theme6.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image" Target="../media/image12.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310" tIns="45718" rIns="91310" bIns="45718"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9"/>
          </a:xfrm>
          <a:prstGeom prst="rect">
            <a:avLst/>
          </a:prstGeom>
        </p:spPr>
        <p:txBody>
          <a:bodyPr vert="horz" lIns="91310" tIns="45718" rIns="91310" bIns="45718"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2"/>
            <a:ext cx="2743200" cy="365125"/>
          </a:xfrm>
          <a:prstGeom prst="rect">
            <a:avLst/>
          </a:prstGeom>
        </p:spPr>
        <p:txBody>
          <a:bodyPr vert="horz" lIns="91310" tIns="45718" rIns="91310" bIns="45718" rtlCol="0" anchor="ctr"/>
          <a:lstStyle>
            <a:lvl1pPr algn="l">
              <a:defRPr sz="1200">
                <a:solidFill>
                  <a:schemeClr val="tx1">
                    <a:tint val="75000"/>
                  </a:schemeClr>
                </a:solidFill>
              </a:defRPr>
            </a:lvl1pPr>
          </a:lstStyle>
          <a:p>
            <a:fld id="{F7EAEE0A-A289-467F-9171-54ED5CF42C52}" type="datetimeFigureOut">
              <a:rPr lang="zh-CN" altLang="en-US" smtClean="0"/>
              <a:pPr/>
              <a:t>2023/11/9</a:t>
            </a:fld>
            <a:endParaRPr lang="zh-CN" altLang="en-US"/>
          </a:p>
        </p:txBody>
      </p:sp>
      <p:sp>
        <p:nvSpPr>
          <p:cNvPr id="5" name="页脚占位符 4"/>
          <p:cNvSpPr>
            <a:spLocks noGrp="1"/>
          </p:cNvSpPr>
          <p:nvPr>
            <p:ph type="ftr" sz="quarter" idx="3"/>
          </p:nvPr>
        </p:nvSpPr>
        <p:spPr>
          <a:xfrm>
            <a:off x="4038600" y="6356352"/>
            <a:ext cx="4114800" cy="365125"/>
          </a:xfrm>
          <a:prstGeom prst="rect">
            <a:avLst/>
          </a:prstGeom>
        </p:spPr>
        <p:txBody>
          <a:bodyPr vert="horz" lIns="91310" tIns="45718" rIns="91310" bIns="45718"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2"/>
            <a:ext cx="2743200" cy="365125"/>
          </a:xfrm>
          <a:prstGeom prst="rect">
            <a:avLst/>
          </a:prstGeom>
        </p:spPr>
        <p:txBody>
          <a:bodyPr vert="horz" lIns="91310" tIns="45718" rIns="91310" bIns="45718" rtlCol="0" anchor="ctr"/>
          <a:lstStyle>
            <a:lvl1pPr algn="r">
              <a:defRPr sz="1200">
                <a:solidFill>
                  <a:schemeClr val="tx1">
                    <a:tint val="75000"/>
                  </a:schemeClr>
                </a:solidFill>
              </a:defRPr>
            </a:lvl1pPr>
          </a:lstStyle>
          <a:p>
            <a:fld id="{16BDA461-72D3-4BB5-A65A-864035EA47B5}" type="slidenum">
              <a:rPr lang="zh-CN" altLang="en-US" smtClean="0"/>
              <a:pPr/>
              <a:t>‹#›</a:t>
            </a:fld>
            <a:endParaRPr lang="zh-CN" altLang="en-US"/>
          </a:p>
        </p:txBody>
      </p:sp>
    </p:spTree>
    <p:extLst>
      <p:ext uri="{BB962C8B-B14F-4D97-AF65-F5344CB8AC3E}">
        <p14:creationId xmlns:p14="http://schemas.microsoft.com/office/powerpoint/2010/main" val="127855525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61" r:id="rId5"/>
    <p:sldLayoutId id="2147483652" r:id="rId6"/>
    <p:sldLayoutId id="2147483653" r:id="rId7"/>
    <p:sldLayoutId id="2147483662" r:id="rId8"/>
    <p:sldLayoutId id="2147483663" r:id="rId9"/>
    <p:sldLayoutId id="2147483664" r:id="rId10"/>
    <p:sldLayoutId id="2147483654" r:id="rId11"/>
    <p:sldLayoutId id="2147483655" r:id="rId12"/>
    <p:sldLayoutId id="2147483656" r:id="rId13"/>
    <p:sldLayoutId id="2147483657" r:id="rId14"/>
    <p:sldLayoutId id="2147483658" r:id="rId15"/>
    <p:sldLayoutId id="2147483659" r:id="rId16"/>
  </p:sldLayoutIdLst>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txStyles>
    <p:titleStyle>
      <a:lvl1pPr algn="l" defTabSz="91292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253" indent="-228253" algn="l" defTabSz="91292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4758" indent="-228253" algn="l" defTabSz="91292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1178" indent="-228253" algn="l" defTabSz="91292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7600" indent="-228253" algn="l" defTabSz="91292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4023" indent="-228253" algn="l" defTabSz="91292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0527" indent="-228253" algn="l" defTabSz="91292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66990" indent="-228253" algn="l" defTabSz="91292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3453" indent="-228253" algn="l" defTabSz="91292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79958" indent="-228253" algn="l" defTabSz="91292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zh-CN"/>
      </a:defPPr>
      <a:lvl1pPr marL="0" algn="l" defTabSz="912927" rtl="0" eaLnBrk="1" latinLnBrk="0" hangingPunct="1">
        <a:defRPr sz="1900" kern="1200">
          <a:solidFill>
            <a:schemeClr val="tx1"/>
          </a:solidFill>
          <a:latin typeface="+mn-lt"/>
          <a:ea typeface="+mn-ea"/>
          <a:cs typeface="+mn-cs"/>
        </a:defRPr>
      </a:lvl1pPr>
      <a:lvl2pPr marL="456423" algn="l" defTabSz="912927" rtl="0" eaLnBrk="1" latinLnBrk="0" hangingPunct="1">
        <a:defRPr sz="1900" kern="1200">
          <a:solidFill>
            <a:schemeClr val="tx1"/>
          </a:solidFill>
          <a:latin typeface="+mn-lt"/>
          <a:ea typeface="+mn-ea"/>
          <a:cs typeface="+mn-cs"/>
        </a:defRPr>
      </a:lvl2pPr>
      <a:lvl3pPr marL="912927" algn="l" defTabSz="912927" rtl="0" eaLnBrk="1" latinLnBrk="0" hangingPunct="1">
        <a:defRPr sz="1900" kern="1200">
          <a:solidFill>
            <a:schemeClr val="tx1"/>
          </a:solidFill>
          <a:latin typeface="+mn-lt"/>
          <a:ea typeface="+mn-ea"/>
          <a:cs typeface="+mn-cs"/>
        </a:defRPr>
      </a:lvl3pPr>
      <a:lvl4pPr marL="1369390" algn="l" defTabSz="912927" rtl="0" eaLnBrk="1" latinLnBrk="0" hangingPunct="1">
        <a:defRPr sz="1900" kern="1200">
          <a:solidFill>
            <a:schemeClr val="tx1"/>
          </a:solidFill>
          <a:latin typeface="+mn-lt"/>
          <a:ea typeface="+mn-ea"/>
          <a:cs typeface="+mn-cs"/>
        </a:defRPr>
      </a:lvl4pPr>
      <a:lvl5pPr marL="1825853" algn="l" defTabSz="912927" rtl="0" eaLnBrk="1" latinLnBrk="0" hangingPunct="1">
        <a:defRPr sz="1900" kern="1200">
          <a:solidFill>
            <a:schemeClr val="tx1"/>
          </a:solidFill>
          <a:latin typeface="+mn-lt"/>
          <a:ea typeface="+mn-ea"/>
          <a:cs typeface="+mn-cs"/>
        </a:defRPr>
      </a:lvl5pPr>
      <a:lvl6pPr marL="2282358" algn="l" defTabSz="912927" rtl="0" eaLnBrk="1" latinLnBrk="0" hangingPunct="1">
        <a:defRPr sz="1900" kern="1200">
          <a:solidFill>
            <a:schemeClr val="tx1"/>
          </a:solidFill>
          <a:latin typeface="+mn-lt"/>
          <a:ea typeface="+mn-ea"/>
          <a:cs typeface="+mn-cs"/>
        </a:defRPr>
      </a:lvl6pPr>
      <a:lvl7pPr marL="2738778" algn="l" defTabSz="912927" rtl="0" eaLnBrk="1" latinLnBrk="0" hangingPunct="1">
        <a:defRPr sz="1900" kern="1200">
          <a:solidFill>
            <a:schemeClr val="tx1"/>
          </a:solidFill>
          <a:latin typeface="+mn-lt"/>
          <a:ea typeface="+mn-ea"/>
          <a:cs typeface="+mn-cs"/>
        </a:defRPr>
      </a:lvl7pPr>
      <a:lvl8pPr marL="3195200" algn="l" defTabSz="912927" rtl="0" eaLnBrk="1" latinLnBrk="0" hangingPunct="1">
        <a:defRPr sz="1900" kern="1200">
          <a:solidFill>
            <a:schemeClr val="tx1"/>
          </a:solidFill>
          <a:latin typeface="+mn-lt"/>
          <a:ea typeface="+mn-ea"/>
          <a:cs typeface="+mn-cs"/>
        </a:defRPr>
      </a:lvl8pPr>
      <a:lvl9pPr marL="3651623" algn="l" defTabSz="912927"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A43FB761-B3F0-4EEF-A476-27C2809F41E6}" type="datetimeFigureOut">
              <a:rPr lang="zh-CN" altLang="en-US" smtClean="0">
                <a:solidFill>
                  <a:prstClr val="black">
                    <a:tint val="75000"/>
                  </a:prstClr>
                </a:solidFill>
              </a:rPr>
              <a:pPr defTabSz="914400"/>
              <a:t>2023/11/9</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098A0BAA-A705-45A5-B4A0-0B5EB858F19D}" type="slidenum">
              <a:rPr lang="zh-CN" altLang="en-US" smtClean="0">
                <a:solidFill>
                  <a:prstClr val="black">
                    <a:tint val="75000"/>
                  </a:prstClr>
                </a:solidFill>
              </a:rPr>
              <a:pPr defTabSz="914400"/>
              <a:t>‹#›</a:t>
            </a:fld>
            <a:endParaRPr lang="zh-CN" altLang="en-US">
              <a:solidFill>
                <a:prstClr val="black">
                  <a:tint val="75000"/>
                </a:prstClr>
              </a:solidFill>
            </a:endParaRPr>
          </a:p>
        </p:txBody>
      </p:sp>
    </p:spTree>
    <p:extLst>
      <p:ext uri="{BB962C8B-B14F-4D97-AF65-F5344CB8AC3E}">
        <p14:creationId xmlns:p14="http://schemas.microsoft.com/office/powerpoint/2010/main" val="4199421895"/>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Lst>
  <p:transition spd="slow" advTm="3000">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4E00D40-447B-4679-94CF-9B596069A8B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11/9/2023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7DB2840-3C88-4F35-8072-E8F0B5FBBA1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12198559"/>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111" tIns="45554" rIns="91111" bIns="45554" rtlCol="0" anchor="ctr">
            <a:normAutofit/>
          </a:bodyPr>
          <a:lstStyle/>
          <a:p>
            <a:r>
              <a:rPr lang="en-US"/>
              <a:t>Click to edit Master title style</a:t>
            </a:r>
          </a:p>
        </p:txBody>
      </p:sp>
      <p:sp>
        <p:nvSpPr>
          <p:cNvPr id="3" name="Text Placeholder 2"/>
          <p:cNvSpPr>
            <a:spLocks noGrp="1"/>
          </p:cNvSpPr>
          <p:nvPr>
            <p:ph type="body" idx="1"/>
          </p:nvPr>
        </p:nvSpPr>
        <p:spPr>
          <a:xfrm>
            <a:off x="609600" y="1600221"/>
            <a:ext cx="10972800" cy="4525963"/>
          </a:xfrm>
          <a:prstGeom prst="rect">
            <a:avLst/>
          </a:prstGeom>
        </p:spPr>
        <p:txBody>
          <a:bodyPr vert="horz" lIns="91111" tIns="45554" rIns="91111" bIns="4555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111" tIns="45554" rIns="91111" bIns="45554" rtlCol="0" anchor="ctr"/>
          <a:lstStyle>
            <a:lvl1pPr algn="l">
              <a:defRPr sz="1200">
                <a:solidFill>
                  <a:schemeClr val="tx1">
                    <a:tint val="75000"/>
                  </a:schemeClr>
                </a:solidFill>
              </a:defRPr>
            </a:lvl1pPr>
          </a:lstStyle>
          <a:p>
            <a:fld id="{2476699E-612F-4652-BBE4-9B87F2ECEC43}" type="datetimeFigureOut">
              <a:rPr lang="en-US" smtClean="0"/>
              <a:t>11/9/2023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111" tIns="45554" rIns="91111" bIns="45554"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111" tIns="45554" rIns="91111" bIns="45554" rtlCol="0" anchor="ctr"/>
          <a:lstStyle>
            <a:lvl1pPr algn="r">
              <a:defRPr sz="1200">
                <a:solidFill>
                  <a:schemeClr val="tx1">
                    <a:tint val="75000"/>
                  </a:schemeClr>
                </a:solidFill>
              </a:defRPr>
            </a:lvl1pPr>
          </a:lstStyle>
          <a:p>
            <a:fld id="{4C219B63-14D6-4A32-B554-FF35CDD1DE9E}" type="slidenum">
              <a:rPr lang="en-US" smtClean="0"/>
              <a:t>‹#›</a:t>
            </a:fld>
            <a:endParaRPr lang="en-US"/>
          </a:p>
        </p:txBody>
      </p:sp>
    </p:spTree>
    <p:extLst>
      <p:ext uri="{BB962C8B-B14F-4D97-AF65-F5344CB8AC3E}">
        <p14:creationId xmlns:p14="http://schemas.microsoft.com/office/powerpoint/2010/main" val="2855436526"/>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xStyles>
    <p:titleStyle>
      <a:lvl1pPr algn="ctr" defTabSz="913238" rtl="0" eaLnBrk="1" latinLnBrk="0" hangingPunct="1">
        <a:spcBef>
          <a:spcPct val="0"/>
        </a:spcBef>
        <a:buNone/>
        <a:defRPr sz="4400" kern="1200">
          <a:solidFill>
            <a:schemeClr val="tx1"/>
          </a:solidFill>
          <a:latin typeface="+mj-lt"/>
          <a:ea typeface="+mj-ea"/>
          <a:cs typeface="+mj-cs"/>
        </a:defRPr>
      </a:lvl1pPr>
    </p:titleStyle>
    <p:bodyStyle>
      <a:lvl1pPr marL="342460" indent="-342460" algn="l" defTabSz="91323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006" indent="-285382" algn="l" defTabSz="91323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1540" indent="-228304" algn="l" defTabSz="91323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8153" indent="-228304" algn="l" defTabSz="91323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4774" indent="-228304" algn="l" defTabSz="91323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1380" indent="-228304" algn="l" defTabSz="91323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7999" indent="-228304" algn="l" defTabSz="91323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4614" indent="-228304" algn="l" defTabSz="91323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1228" indent="-228304" algn="l" defTabSz="91323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238" rtl="0" eaLnBrk="1" latinLnBrk="0" hangingPunct="1">
        <a:defRPr sz="1800" kern="1200">
          <a:solidFill>
            <a:schemeClr val="tx1"/>
          </a:solidFill>
          <a:latin typeface="+mn-lt"/>
          <a:ea typeface="+mn-ea"/>
          <a:cs typeface="+mn-cs"/>
        </a:defRPr>
      </a:lvl1pPr>
      <a:lvl2pPr marL="456618" algn="l" defTabSz="913238" rtl="0" eaLnBrk="1" latinLnBrk="0" hangingPunct="1">
        <a:defRPr sz="1800" kern="1200">
          <a:solidFill>
            <a:schemeClr val="tx1"/>
          </a:solidFill>
          <a:latin typeface="+mn-lt"/>
          <a:ea typeface="+mn-ea"/>
          <a:cs typeface="+mn-cs"/>
        </a:defRPr>
      </a:lvl2pPr>
      <a:lvl3pPr marL="913238" algn="l" defTabSz="913238" rtl="0" eaLnBrk="1" latinLnBrk="0" hangingPunct="1">
        <a:defRPr sz="1800" kern="1200">
          <a:solidFill>
            <a:schemeClr val="tx1"/>
          </a:solidFill>
          <a:latin typeface="+mn-lt"/>
          <a:ea typeface="+mn-ea"/>
          <a:cs typeface="+mn-cs"/>
        </a:defRPr>
      </a:lvl3pPr>
      <a:lvl4pPr marL="1369845" algn="l" defTabSz="913238" rtl="0" eaLnBrk="1" latinLnBrk="0" hangingPunct="1">
        <a:defRPr sz="1800" kern="1200">
          <a:solidFill>
            <a:schemeClr val="tx1"/>
          </a:solidFill>
          <a:latin typeface="+mn-lt"/>
          <a:ea typeface="+mn-ea"/>
          <a:cs typeface="+mn-cs"/>
        </a:defRPr>
      </a:lvl4pPr>
      <a:lvl5pPr marL="1826460" algn="l" defTabSz="913238" rtl="0" eaLnBrk="1" latinLnBrk="0" hangingPunct="1">
        <a:defRPr sz="1800" kern="1200">
          <a:solidFill>
            <a:schemeClr val="tx1"/>
          </a:solidFill>
          <a:latin typeface="+mn-lt"/>
          <a:ea typeface="+mn-ea"/>
          <a:cs typeface="+mn-cs"/>
        </a:defRPr>
      </a:lvl5pPr>
      <a:lvl6pPr marL="2283071" algn="l" defTabSz="913238" rtl="0" eaLnBrk="1" latinLnBrk="0" hangingPunct="1">
        <a:defRPr sz="1800" kern="1200">
          <a:solidFill>
            <a:schemeClr val="tx1"/>
          </a:solidFill>
          <a:latin typeface="+mn-lt"/>
          <a:ea typeface="+mn-ea"/>
          <a:cs typeface="+mn-cs"/>
        </a:defRPr>
      </a:lvl6pPr>
      <a:lvl7pPr marL="2739692" algn="l" defTabSz="913238" rtl="0" eaLnBrk="1" latinLnBrk="0" hangingPunct="1">
        <a:defRPr sz="1800" kern="1200">
          <a:solidFill>
            <a:schemeClr val="tx1"/>
          </a:solidFill>
          <a:latin typeface="+mn-lt"/>
          <a:ea typeface="+mn-ea"/>
          <a:cs typeface="+mn-cs"/>
        </a:defRPr>
      </a:lvl7pPr>
      <a:lvl8pPr marL="3196302" algn="l" defTabSz="913238" rtl="0" eaLnBrk="1" latinLnBrk="0" hangingPunct="1">
        <a:defRPr sz="1800" kern="1200">
          <a:solidFill>
            <a:schemeClr val="tx1"/>
          </a:solidFill>
          <a:latin typeface="+mn-lt"/>
          <a:ea typeface="+mn-ea"/>
          <a:cs typeface="+mn-cs"/>
        </a:defRPr>
      </a:lvl8pPr>
      <a:lvl9pPr marL="3652921" algn="l" defTabSz="91323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391" y="365780"/>
            <a:ext cx="10515224" cy="1324636"/>
          </a:xfrm>
          <a:prstGeom prst="rect">
            <a:avLst/>
          </a:prstGeom>
        </p:spPr>
        <p:txBody>
          <a:bodyPr vert="horz" lIns="86671" tIns="43335" rIns="86671" bIns="43335" rtlCol="0" anchor="ctr">
            <a:normAutofit/>
          </a:bodyPr>
          <a:lstStyle/>
          <a:p>
            <a:r>
              <a:rPr lang="zh-CN" altLang="en-US"/>
              <a:t>单击此处编辑母版标题样式</a:t>
            </a:r>
          </a:p>
        </p:txBody>
      </p:sp>
      <p:sp>
        <p:nvSpPr>
          <p:cNvPr id="3" name="文本占位符 2"/>
          <p:cNvSpPr>
            <a:spLocks noGrp="1"/>
          </p:cNvSpPr>
          <p:nvPr>
            <p:ph type="body" idx="1"/>
          </p:nvPr>
        </p:nvSpPr>
        <p:spPr>
          <a:xfrm>
            <a:off x="838391" y="1825890"/>
            <a:ext cx="10515224" cy="4351729"/>
          </a:xfrm>
          <a:prstGeom prst="rect">
            <a:avLst/>
          </a:prstGeom>
        </p:spPr>
        <p:txBody>
          <a:bodyPr vert="horz" lIns="86671" tIns="43335" rIns="86671" bIns="43335"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391" y="6356749"/>
            <a:ext cx="2742447" cy="364275"/>
          </a:xfrm>
          <a:prstGeom prst="rect">
            <a:avLst/>
          </a:prstGeom>
        </p:spPr>
        <p:txBody>
          <a:bodyPr vert="horz" lIns="86671" tIns="43335" rIns="86671" bIns="43335" rtlCol="0" anchor="ctr"/>
          <a:lstStyle>
            <a:lvl1pPr algn="l">
              <a:defRPr sz="1100">
                <a:solidFill>
                  <a:schemeClr val="tx1">
                    <a:tint val="75000"/>
                  </a:schemeClr>
                </a:solidFill>
              </a:defRPr>
            </a:lvl1pPr>
          </a:lstStyle>
          <a:p>
            <a:pPr defTabSz="914155" fontAlgn="base">
              <a:spcBef>
                <a:spcPct val="0"/>
              </a:spcBef>
              <a:spcAft>
                <a:spcPct val="0"/>
              </a:spcAft>
            </a:pPr>
            <a:fld id="{43A93E93-166D-47F5-9EF1-ACEABE24AEEA}" type="datetimeFigureOut">
              <a:rPr lang="zh-CN" altLang="en-US" smtClean="0">
                <a:solidFill>
                  <a:prstClr val="black">
                    <a:tint val="75000"/>
                  </a:prstClr>
                </a:solidFill>
              </a:rPr>
              <a:pPr defTabSz="914155" fontAlgn="base">
                <a:spcBef>
                  <a:spcPct val="0"/>
                </a:spcBef>
                <a:spcAft>
                  <a:spcPct val="0"/>
                </a:spcAft>
              </a:pPr>
              <a:t>2023/11/9</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415" y="6356749"/>
            <a:ext cx="4115176" cy="364275"/>
          </a:xfrm>
          <a:prstGeom prst="rect">
            <a:avLst/>
          </a:prstGeom>
        </p:spPr>
        <p:txBody>
          <a:bodyPr vert="horz" lIns="86671" tIns="43335" rIns="86671" bIns="43335" rtlCol="0" anchor="ctr"/>
          <a:lstStyle>
            <a:lvl1pPr algn="ctr">
              <a:defRPr sz="1100">
                <a:solidFill>
                  <a:schemeClr val="tx1">
                    <a:tint val="75000"/>
                  </a:schemeClr>
                </a:solidFill>
              </a:defRPr>
            </a:lvl1pPr>
          </a:lstStyle>
          <a:p>
            <a:pPr defTabSz="914155" fontAlgn="base">
              <a:spcBef>
                <a:spcPct val="0"/>
              </a:spcBef>
              <a:spcAft>
                <a:spcPct val="0"/>
              </a:spcAft>
            </a:pPr>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1168" y="6356749"/>
            <a:ext cx="2742447" cy="364275"/>
          </a:xfrm>
          <a:prstGeom prst="rect">
            <a:avLst/>
          </a:prstGeom>
        </p:spPr>
        <p:txBody>
          <a:bodyPr vert="horz" lIns="86671" tIns="43335" rIns="86671" bIns="43335" rtlCol="0" anchor="ctr"/>
          <a:lstStyle>
            <a:lvl1pPr algn="r">
              <a:defRPr sz="1100">
                <a:solidFill>
                  <a:schemeClr val="tx1">
                    <a:tint val="75000"/>
                  </a:schemeClr>
                </a:solidFill>
              </a:defRPr>
            </a:lvl1pPr>
          </a:lstStyle>
          <a:p>
            <a:pPr defTabSz="914155" fontAlgn="base">
              <a:spcBef>
                <a:spcPct val="0"/>
              </a:spcBef>
              <a:spcAft>
                <a:spcPct val="0"/>
              </a:spcAft>
            </a:pPr>
            <a:fld id="{118D5ACA-62CA-46DB-AD6B-12EDD6D51A23}" type="slidenum">
              <a:rPr lang="zh-CN" altLang="en-US" smtClean="0">
                <a:solidFill>
                  <a:prstClr val="black">
                    <a:tint val="75000"/>
                  </a:prstClr>
                </a:solidFill>
              </a:rPr>
              <a:pPr defTabSz="914155" fontAlgn="base">
                <a:spcBef>
                  <a:spcPct val="0"/>
                </a:spcBef>
                <a:spcAft>
                  <a:spcPct val="0"/>
                </a:spcAft>
              </a:pPr>
              <a:t>‹#›</a:t>
            </a:fld>
            <a:endParaRPr lang="zh-CN" altLang="en-US">
              <a:solidFill>
                <a:prstClr val="black">
                  <a:tint val="75000"/>
                </a:prstClr>
              </a:solidFill>
            </a:endParaRPr>
          </a:p>
        </p:txBody>
      </p:sp>
    </p:spTree>
    <p:extLst>
      <p:ext uri="{BB962C8B-B14F-4D97-AF65-F5344CB8AC3E}">
        <p14:creationId xmlns:p14="http://schemas.microsoft.com/office/powerpoint/2010/main" val="1071750316"/>
      </p:ext>
    </p:extLst>
  </p:cSld>
  <p:clrMap bg1="lt1" tx1="dk1" bg2="lt2" tx2="dk2" accent1="accent1" accent2="accent2" accent3="accent3" accent4="accent4" accent5="accent5" accent6="accent6" hlink="hlink" folHlink="folHlink"/>
  <p:sldLayoutIdLst>
    <p:sldLayoutId id="2147483898" r:id="rId1"/>
  </p:sldLayoutIdLst>
  <p:txStyles>
    <p:titleStyle>
      <a:lvl1pPr algn="l" defTabSz="866711" rtl="0" eaLnBrk="1" latinLnBrk="0" hangingPunct="1">
        <a:lnSpc>
          <a:spcPct val="90000"/>
        </a:lnSpc>
        <a:spcBef>
          <a:spcPct val="0"/>
        </a:spcBef>
        <a:buNone/>
        <a:defRPr sz="4200" kern="1200">
          <a:solidFill>
            <a:schemeClr val="tx1"/>
          </a:solidFill>
          <a:latin typeface="+mj-lt"/>
          <a:ea typeface="+mj-ea"/>
          <a:cs typeface="+mj-cs"/>
        </a:defRPr>
      </a:lvl1pPr>
    </p:titleStyle>
    <p:bodyStyle>
      <a:lvl1pPr marL="216678" indent="-216678" algn="l" defTabSz="866711" rtl="0" eaLnBrk="1" latinLnBrk="0" hangingPunct="1">
        <a:lnSpc>
          <a:spcPct val="90000"/>
        </a:lnSpc>
        <a:spcBef>
          <a:spcPts val="948"/>
        </a:spcBef>
        <a:buFont typeface="Arial" panose="020B0604020202020204" pitchFamily="34" charset="0"/>
        <a:buChar char="•"/>
        <a:defRPr sz="2700" kern="1200">
          <a:solidFill>
            <a:schemeClr val="tx1"/>
          </a:solidFill>
          <a:latin typeface="+mn-lt"/>
          <a:ea typeface="+mn-ea"/>
          <a:cs typeface="+mn-cs"/>
        </a:defRPr>
      </a:lvl1pPr>
      <a:lvl2pPr marL="650033" indent="-216678" algn="l" defTabSz="866711" rtl="0" eaLnBrk="1" latinLnBrk="0" hangingPunct="1">
        <a:lnSpc>
          <a:spcPct val="90000"/>
        </a:lnSpc>
        <a:spcBef>
          <a:spcPts val="474"/>
        </a:spcBef>
        <a:buFont typeface="Arial" panose="020B0604020202020204" pitchFamily="34" charset="0"/>
        <a:buChar char="•"/>
        <a:defRPr sz="2300" kern="1200">
          <a:solidFill>
            <a:schemeClr val="tx1"/>
          </a:solidFill>
          <a:latin typeface="+mn-lt"/>
          <a:ea typeface="+mn-ea"/>
          <a:cs typeface="+mn-cs"/>
        </a:defRPr>
      </a:lvl2pPr>
      <a:lvl3pPr marL="1083388" indent="-216678" algn="l" defTabSz="866711" rtl="0" eaLnBrk="1" latinLnBrk="0" hangingPunct="1">
        <a:lnSpc>
          <a:spcPct val="90000"/>
        </a:lnSpc>
        <a:spcBef>
          <a:spcPts val="474"/>
        </a:spcBef>
        <a:buFont typeface="Arial" panose="020B0604020202020204" pitchFamily="34" charset="0"/>
        <a:buChar char="•"/>
        <a:defRPr sz="1900" kern="1200">
          <a:solidFill>
            <a:schemeClr val="tx1"/>
          </a:solidFill>
          <a:latin typeface="+mn-lt"/>
          <a:ea typeface="+mn-ea"/>
          <a:cs typeface="+mn-cs"/>
        </a:defRPr>
      </a:lvl3pPr>
      <a:lvl4pPr marL="1516744" indent="-216678" algn="l" defTabSz="866711"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4pPr>
      <a:lvl5pPr marL="1950099" indent="-216678" algn="l" defTabSz="866711"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5pPr>
      <a:lvl6pPr marL="2383454" indent="-216678" algn="l" defTabSz="866711"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6pPr>
      <a:lvl7pPr marL="2816810" indent="-216678" algn="l" defTabSz="866711"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7pPr>
      <a:lvl8pPr marL="3250166" indent="-216678" algn="l" defTabSz="866711"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8pPr>
      <a:lvl9pPr marL="3683520" indent="-216678" algn="l" defTabSz="866711" rtl="0" eaLnBrk="1" latinLnBrk="0" hangingPunct="1">
        <a:lnSpc>
          <a:spcPct val="90000"/>
        </a:lnSpc>
        <a:spcBef>
          <a:spcPts val="474"/>
        </a:spcBef>
        <a:buFont typeface="Arial" panose="020B0604020202020204" pitchFamily="34" charset="0"/>
        <a:buChar char="•"/>
        <a:defRPr sz="1700" kern="1200">
          <a:solidFill>
            <a:schemeClr val="tx1"/>
          </a:solidFill>
          <a:latin typeface="+mn-lt"/>
          <a:ea typeface="+mn-ea"/>
          <a:cs typeface="+mn-cs"/>
        </a:defRPr>
      </a:lvl9pPr>
    </p:bodyStyle>
    <p:otherStyle>
      <a:defPPr>
        <a:defRPr lang="zh-CN"/>
      </a:defPPr>
      <a:lvl1pPr marL="0" algn="l" defTabSz="866711" rtl="0" eaLnBrk="1" latinLnBrk="0" hangingPunct="1">
        <a:defRPr sz="1700" kern="1200">
          <a:solidFill>
            <a:schemeClr val="tx1"/>
          </a:solidFill>
          <a:latin typeface="+mn-lt"/>
          <a:ea typeface="+mn-ea"/>
          <a:cs typeface="+mn-cs"/>
        </a:defRPr>
      </a:lvl1pPr>
      <a:lvl2pPr marL="433355" algn="l" defTabSz="866711" rtl="0" eaLnBrk="1" latinLnBrk="0" hangingPunct="1">
        <a:defRPr sz="1700" kern="1200">
          <a:solidFill>
            <a:schemeClr val="tx1"/>
          </a:solidFill>
          <a:latin typeface="+mn-lt"/>
          <a:ea typeface="+mn-ea"/>
          <a:cs typeface="+mn-cs"/>
        </a:defRPr>
      </a:lvl2pPr>
      <a:lvl3pPr marL="866711" algn="l" defTabSz="866711" rtl="0" eaLnBrk="1" latinLnBrk="0" hangingPunct="1">
        <a:defRPr sz="1700" kern="1200">
          <a:solidFill>
            <a:schemeClr val="tx1"/>
          </a:solidFill>
          <a:latin typeface="+mn-lt"/>
          <a:ea typeface="+mn-ea"/>
          <a:cs typeface="+mn-cs"/>
        </a:defRPr>
      </a:lvl3pPr>
      <a:lvl4pPr marL="1300066" algn="l" defTabSz="866711" rtl="0" eaLnBrk="1" latinLnBrk="0" hangingPunct="1">
        <a:defRPr sz="1700" kern="1200">
          <a:solidFill>
            <a:schemeClr val="tx1"/>
          </a:solidFill>
          <a:latin typeface="+mn-lt"/>
          <a:ea typeface="+mn-ea"/>
          <a:cs typeface="+mn-cs"/>
        </a:defRPr>
      </a:lvl4pPr>
      <a:lvl5pPr marL="1733421" algn="l" defTabSz="866711" rtl="0" eaLnBrk="1" latinLnBrk="0" hangingPunct="1">
        <a:defRPr sz="1700" kern="1200">
          <a:solidFill>
            <a:schemeClr val="tx1"/>
          </a:solidFill>
          <a:latin typeface="+mn-lt"/>
          <a:ea typeface="+mn-ea"/>
          <a:cs typeface="+mn-cs"/>
        </a:defRPr>
      </a:lvl5pPr>
      <a:lvl6pPr marL="2166777" algn="l" defTabSz="866711" rtl="0" eaLnBrk="1" latinLnBrk="0" hangingPunct="1">
        <a:defRPr sz="1700" kern="1200">
          <a:solidFill>
            <a:schemeClr val="tx1"/>
          </a:solidFill>
          <a:latin typeface="+mn-lt"/>
          <a:ea typeface="+mn-ea"/>
          <a:cs typeface="+mn-cs"/>
        </a:defRPr>
      </a:lvl6pPr>
      <a:lvl7pPr marL="2600132" algn="l" defTabSz="866711" rtl="0" eaLnBrk="1" latinLnBrk="0" hangingPunct="1">
        <a:defRPr sz="1700" kern="1200">
          <a:solidFill>
            <a:schemeClr val="tx1"/>
          </a:solidFill>
          <a:latin typeface="+mn-lt"/>
          <a:ea typeface="+mn-ea"/>
          <a:cs typeface="+mn-cs"/>
        </a:defRPr>
      </a:lvl7pPr>
      <a:lvl8pPr marL="3033488" algn="l" defTabSz="866711" rtl="0" eaLnBrk="1" latinLnBrk="0" hangingPunct="1">
        <a:defRPr sz="1700" kern="1200">
          <a:solidFill>
            <a:schemeClr val="tx1"/>
          </a:solidFill>
          <a:latin typeface="+mn-lt"/>
          <a:ea typeface="+mn-ea"/>
          <a:cs typeface="+mn-cs"/>
        </a:defRPr>
      </a:lvl8pPr>
      <a:lvl9pPr marL="3466843" algn="l" defTabSz="866711" rtl="0" eaLnBrk="1" latinLnBrk="0" hangingPunct="1">
        <a:defRPr sz="1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14">
            <a:extLst>
              <a:ext uri="{28A0092B-C50C-407E-A947-70E740481C1C}">
                <a14:useLocalDpi xmlns:a14="http://schemas.microsoft.com/office/drawing/2010/main" val="0"/>
              </a:ext>
            </a:extLst>
          </a:blip>
          <a:srcRect l="166"/>
          <a:stretch>
            <a:fillRect/>
          </a:stretch>
        </p:blipFill>
        <p:spPr>
          <a:xfrm>
            <a:off x="0" y="3046"/>
            <a:ext cx="12184782" cy="6851909"/>
          </a:xfrm>
          <a:prstGeom prst="rect">
            <a:avLst/>
          </a:prstGeom>
          <a:noFill/>
          <a:ln>
            <a:noFill/>
          </a:ln>
        </p:spPr>
      </p:pic>
    </p:spTree>
    <p:extLst>
      <p:ext uri="{BB962C8B-B14F-4D97-AF65-F5344CB8AC3E}">
        <p14:creationId xmlns:p14="http://schemas.microsoft.com/office/powerpoint/2010/main" val="2114761483"/>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Lst>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xStyles>
    <p:titleStyle>
      <a:lvl1pPr algn="ctr" defTabSz="1218239" rtl="0" eaLnBrk="1" latinLnBrk="0" hangingPunct="1">
        <a:spcBef>
          <a:spcPct val="0"/>
        </a:spcBef>
        <a:buNone/>
        <a:defRPr sz="5900" kern="1200">
          <a:solidFill>
            <a:schemeClr val="tx1"/>
          </a:solidFill>
          <a:latin typeface="+mj-lt"/>
          <a:ea typeface="+mj-ea"/>
          <a:cs typeface="+mj-cs"/>
        </a:defRPr>
      </a:lvl1pPr>
    </p:titleStyle>
    <p:bodyStyle>
      <a:lvl1pPr marL="457078" indent="-457078" algn="l" defTabSz="1218239"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90336" indent="-380898" algn="l" defTabSz="1218239"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3592" indent="-304718" algn="l" defTabSz="1218239"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030" indent="-304718" algn="l" defTabSz="12182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42466" indent="-304718" algn="l" defTabSz="12182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51903" indent="-304718" algn="l" defTabSz="12182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1340" indent="-304718" algn="l" defTabSz="12182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0777" indent="-304718" algn="l" defTabSz="12182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0215" indent="-304718" algn="l" defTabSz="12182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218239" rtl="0" eaLnBrk="1" latinLnBrk="0" hangingPunct="1">
        <a:defRPr sz="2400" kern="1200">
          <a:solidFill>
            <a:schemeClr val="tx1"/>
          </a:solidFill>
          <a:latin typeface="+mn-lt"/>
          <a:ea typeface="+mn-ea"/>
          <a:cs typeface="+mn-cs"/>
        </a:defRPr>
      </a:lvl1pPr>
      <a:lvl2pPr marL="609437" algn="l" defTabSz="1218239" rtl="0" eaLnBrk="1" latinLnBrk="0" hangingPunct="1">
        <a:defRPr sz="2400" kern="1200">
          <a:solidFill>
            <a:schemeClr val="tx1"/>
          </a:solidFill>
          <a:latin typeface="+mn-lt"/>
          <a:ea typeface="+mn-ea"/>
          <a:cs typeface="+mn-cs"/>
        </a:defRPr>
      </a:lvl2pPr>
      <a:lvl3pPr marL="1218874" algn="l" defTabSz="1218239" rtl="0" eaLnBrk="1" latinLnBrk="0" hangingPunct="1">
        <a:defRPr sz="2400" kern="1200">
          <a:solidFill>
            <a:schemeClr val="tx1"/>
          </a:solidFill>
          <a:latin typeface="+mn-lt"/>
          <a:ea typeface="+mn-ea"/>
          <a:cs typeface="+mn-cs"/>
        </a:defRPr>
      </a:lvl3pPr>
      <a:lvl4pPr marL="1828310" algn="l" defTabSz="1218239" rtl="0" eaLnBrk="1" latinLnBrk="0" hangingPunct="1">
        <a:defRPr sz="2400" kern="1200">
          <a:solidFill>
            <a:schemeClr val="tx1"/>
          </a:solidFill>
          <a:latin typeface="+mn-lt"/>
          <a:ea typeface="+mn-ea"/>
          <a:cs typeface="+mn-cs"/>
        </a:defRPr>
      </a:lvl4pPr>
      <a:lvl5pPr marL="2437748" algn="l" defTabSz="1218239" rtl="0" eaLnBrk="1" latinLnBrk="0" hangingPunct="1">
        <a:defRPr sz="2400" kern="1200">
          <a:solidFill>
            <a:schemeClr val="tx1"/>
          </a:solidFill>
          <a:latin typeface="+mn-lt"/>
          <a:ea typeface="+mn-ea"/>
          <a:cs typeface="+mn-cs"/>
        </a:defRPr>
      </a:lvl5pPr>
      <a:lvl6pPr marL="3047186" algn="l" defTabSz="1218239" rtl="0" eaLnBrk="1" latinLnBrk="0" hangingPunct="1">
        <a:defRPr sz="2400" kern="1200">
          <a:solidFill>
            <a:schemeClr val="tx1"/>
          </a:solidFill>
          <a:latin typeface="+mn-lt"/>
          <a:ea typeface="+mn-ea"/>
          <a:cs typeface="+mn-cs"/>
        </a:defRPr>
      </a:lvl6pPr>
      <a:lvl7pPr marL="3656622" algn="l" defTabSz="1218239" rtl="0" eaLnBrk="1" latinLnBrk="0" hangingPunct="1">
        <a:defRPr sz="2400" kern="1200">
          <a:solidFill>
            <a:schemeClr val="tx1"/>
          </a:solidFill>
          <a:latin typeface="+mn-lt"/>
          <a:ea typeface="+mn-ea"/>
          <a:cs typeface="+mn-cs"/>
        </a:defRPr>
      </a:lvl7pPr>
      <a:lvl8pPr marL="4266058" algn="l" defTabSz="1218239" rtl="0" eaLnBrk="1" latinLnBrk="0" hangingPunct="1">
        <a:defRPr sz="2400" kern="1200">
          <a:solidFill>
            <a:schemeClr val="tx1"/>
          </a:solidFill>
          <a:latin typeface="+mn-lt"/>
          <a:ea typeface="+mn-ea"/>
          <a:cs typeface="+mn-cs"/>
        </a:defRPr>
      </a:lvl8pPr>
      <a:lvl9pPr marL="4875496" algn="l" defTabSz="1218239"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5B7FB242-887E-4FBD-BBF2-BE5F9D1D0288}" type="datetimeFigureOut">
              <a:rPr lang="zh-CN" altLang="en-US" smtClean="0"/>
              <a:pPr/>
              <a:t>2023/11/9</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2FDD889-5730-4C0B-93DE-013744909241}" type="slidenum">
              <a:rPr lang="zh-CN" altLang="en-US" smtClean="0"/>
              <a:pPr/>
              <a:t>‹#›</a:t>
            </a:fld>
            <a:endParaRPr lang="zh-CN" altLang="en-US"/>
          </a:p>
        </p:txBody>
      </p:sp>
    </p:spTree>
    <p:extLst>
      <p:ext uri="{BB962C8B-B14F-4D97-AF65-F5344CB8AC3E}">
        <p14:creationId xmlns:p14="http://schemas.microsoft.com/office/powerpoint/2010/main" val="1895679281"/>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14.emf"/><Relationship Id="rId7" Type="http://schemas.openxmlformats.org/officeDocument/2006/relationships/image" Target="../media/image17.emf"/><Relationship Id="rId2" Type="http://schemas.openxmlformats.org/officeDocument/2006/relationships/notesSlide" Target="../notesSlides/notesSlide1.xml"/><Relationship Id="rId1" Type="http://schemas.openxmlformats.org/officeDocument/2006/relationships/slideLayout" Target="../slideLayouts/slideLayout57.xml"/><Relationship Id="rId6" Type="http://schemas.openxmlformats.org/officeDocument/2006/relationships/image" Target="../media/image16.emf"/><Relationship Id="rId11" Type="http://schemas.openxmlformats.org/officeDocument/2006/relationships/image" Target="../media/image21.emf"/><Relationship Id="rId5" Type="http://schemas.openxmlformats.org/officeDocument/2006/relationships/hyperlink" Target="http://.chunqiu.yanj.cn/" TargetMode="External"/><Relationship Id="rId10" Type="http://schemas.openxmlformats.org/officeDocument/2006/relationships/image" Target="../media/image20.emf"/><Relationship Id="rId4" Type="http://schemas.openxmlformats.org/officeDocument/2006/relationships/image" Target="../media/image15.emf"/><Relationship Id="rId9" Type="http://schemas.openxmlformats.org/officeDocument/2006/relationships/image" Target="../media/image19.emf"/></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64.xml"/><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7.xml"/></Relationships>
</file>

<file path=ppt/slides/_rels/slide1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1.xml"/><Relationship Id="rId1" Type="http://schemas.openxmlformats.org/officeDocument/2006/relationships/slideLayout" Target="../slideLayouts/slideLayout5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7.xml"/></Relationships>
</file>

<file path=ppt/slides/_rels/slide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1.xml"/><Relationship Id="rId1" Type="http://schemas.openxmlformats.org/officeDocument/2006/relationships/slideLayout" Target="../slideLayouts/slideLayout5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28.xml"/><Relationship Id="rId7" Type="http://schemas.microsoft.com/office/2007/relationships/hdphoto" Target="../media/hdphoto2.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1.png"/><Relationship Id="rId5" Type="http://schemas.openxmlformats.org/officeDocument/2006/relationships/slide" Target="slide3.xml"/><Relationship Id="rId4" Type="http://schemas.openxmlformats.org/officeDocument/2006/relationships/image" Target="../media/image40.jpg"/></Relationships>
</file>

<file path=ppt/slides/_rels/slide32.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47.png"/><Relationship Id="rId18" Type="http://schemas.openxmlformats.org/officeDocument/2006/relationships/slide" Target="slide38.xml"/><Relationship Id="rId26" Type="http://schemas.microsoft.com/office/2007/relationships/hdphoto" Target="../media/hdphoto10.wdp"/><Relationship Id="rId3" Type="http://schemas.openxmlformats.org/officeDocument/2006/relationships/slide" Target="slide33.xml"/><Relationship Id="rId21" Type="http://schemas.openxmlformats.org/officeDocument/2006/relationships/slide" Target="slide39.xml"/><Relationship Id="rId7" Type="http://schemas.openxmlformats.org/officeDocument/2006/relationships/image" Target="../media/image45.png"/><Relationship Id="rId12" Type="http://schemas.openxmlformats.org/officeDocument/2006/relationships/slide" Target="slide36.xml"/><Relationship Id="rId17" Type="http://schemas.microsoft.com/office/2007/relationships/hdphoto" Target="../media/hdphoto7.wdp"/><Relationship Id="rId25" Type="http://schemas.openxmlformats.org/officeDocument/2006/relationships/image" Target="../media/image51.png"/><Relationship Id="rId2" Type="http://schemas.openxmlformats.org/officeDocument/2006/relationships/image" Target="../media/image43.jpg"/><Relationship Id="rId16" Type="http://schemas.openxmlformats.org/officeDocument/2006/relationships/image" Target="../media/image48.png"/><Relationship Id="rId20" Type="http://schemas.microsoft.com/office/2007/relationships/hdphoto" Target="../media/hdphoto8.wdp"/><Relationship Id="rId1" Type="http://schemas.openxmlformats.org/officeDocument/2006/relationships/slideLayout" Target="../slideLayouts/slideLayout29.xml"/><Relationship Id="rId6" Type="http://schemas.openxmlformats.org/officeDocument/2006/relationships/slide" Target="slide34.xml"/><Relationship Id="rId11" Type="http://schemas.microsoft.com/office/2007/relationships/hdphoto" Target="../media/hdphoto5.wdp"/><Relationship Id="rId24" Type="http://schemas.openxmlformats.org/officeDocument/2006/relationships/slide" Target="slide40.xml"/><Relationship Id="rId5" Type="http://schemas.microsoft.com/office/2007/relationships/hdphoto" Target="../media/hdphoto3.wdp"/><Relationship Id="rId15" Type="http://schemas.openxmlformats.org/officeDocument/2006/relationships/slide" Target="slide37.xml"/><Relationship Id="rId23" Type="http://schemas.microsoft.com/office/2007/relationships/hdphoto" Target="../media/hdphoto9.wdp"/><Relationship Id="rId10" Type="http://schemas.openxmlformats.org/officeDocument/2006/relationships/image" Target="../media/image46.png"/><Relationship Id="rId19" Type="http://schemas.openxmlformats.org/officeDocument/2006/relationships/image" Target="../media/image49.png"/><Relationship Id="rId4" Type="http://schemas.openxmlformats.org/officeDocument/2006/relationships/image" Target="../media/image44.png"/><Relationship Id="rId9" Type="http://schemas.openxmlformats.org/officeDocument/2006/relationships/slide" Target="slide35.xml"/><Relationship Id="rId14" Type="http://schemas.microsoft.com/office/2007/relationships/hdphoto" Target="../media/hdphoto6.wdp"/><Relationship Id="rId22" Type="http://schemas.openxmlformats.org/officeDocument/2006/relationships/image" Target="../media/image50.png"/><Relationship Id="rId27" Type="http://schemas.openxmlformats.org/officeDocument/2006/relationships/slide" Target="slide41.xml"/></Relationships>
</file>

<file path=ppt/slides/_rels/slide3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2.wav"/><Relationship Id="rId7" Type="http://schemas.openxmlformats.org/officeDocument/2006/relationships/image" Target="../media/image44.png"/><Relationship Id="rId12" Type="http://schemas.microsoft.com/office/2007/relationships/hdphoto" Target="../media/hdphoto12.wdp"/><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slide" Target="slide32.xml"/><Relationship Id="rId11" Type="http://schemas.openxmlformats.org/officeDocument/2006/relationships/image" Target="../media/image53.png"/><Relationship Id="rId5" Type="http://schemas.openxmlformats.org/officeDocument/2006/relationships/image" Target="../media/image43.jpg"/><Relationship Id="rId10" Type="http://schemas.microsoft.com/office/2007/relationships/hdphoto" Target="../media/hdphoto11.wdp"/><Relationship Id="rId4" Type="http://schemas.openxmlformats.org/officeDocument/2006/relationships/audio" Target="../media/audio3.wav"/><Relationship Id="rId9" Type="http://schemas.openxmlformats.org/officeDocument/2006/relationships/image" Target="../media/image52.png"/></Relationships>
</file>

<file path=ppt/slides/_rels/slide3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3.wav"/><Relationship Id="rId7" Type="http://schemas.openxmlformats.org/officeDocument/2006/relationships/image" Target="../media/image44.png"/><Relationship Id="rId12" Type="http://schemas.microsoft.com/office/2007/relationships/hdphoto" Target="../media/hdphoto12.wdp"/><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slide" Target="slide32.xml"/><Relationship Id="rId11" Type="http://schemas.openxmlformats.org/officeDocument/2006/relationships/image" Target="../media/image53.png"/><Relationship Id="rId5" Type="http://schemas.openxmlformats.org/officeDocument/2006/relationships/image" Target="../media/image43.jpg"/><Relationship Id="rId10" Type="http://schemas.microsoft.com/office/2007/relationships/hdphoto" Target="../media/hdphoto11.wdp"/><Relationship Id="rId4" Type="http://schemas.openxmlformats.org/officeDocument/2006/relationships/audio" Target="../media/audio2.wav"/><Relationship Id="rId9" Type="http://schemas.openxmlformats.org/officeDocument/2006/relationships/image" Target="../media/image52.png"/></Relationships>
</file>

<file path=ppt/slides/_rels/slide3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2.wav"/><Relationship Id="rId7" Type="http://schemas.openxmlformats.org/officeDocument/2006/relationships/image" Target="../media/image44.png"/><Relationship Id="rId12" Type="http://schemas.microsoft.com/office/2007/relationships/hdphoto" Target="../media/hdphoto12.wdp"/><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slide" Target="slide32.xml"/><Relationship Id="rId11" Type="http://schemas.openxmlformats.org/officeDocument/2006/relationships/image" Target="../media/image53.png"/><Relationship Id="rId5" Type="http://schemas.openxmlformats.org/officeDocument/2006/relationships/image" Target="../media/image43.jpg"/><Relationship Id="rId10" Type="http://schemas.microsoft.com/office/2007/relationships/hdphoto" Target="../media/hdphoto11.wdp"/><Relationship Id="rId4" Type="http://schemas.openxmlformats.org/officeDocument/2006/relationships/audio" Target="../media/audio3.wav"/><Relationship Id="rId9" Type="http://schemas.openxmlformats.org/officeDocument/2006/relationships/image" Target="../media/image52.png"/></Relationships>
</file>

<file path=ppt/slides/_rels/slide3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2.wav"/><Relationship Id="rId7" Type="http://schemas.openxmlformats.org/officeDocument/2006/relationships/image" Target="../media/image44.png"/><Relationship Id="rId12" Type="http://schemas.microsoft.com/office/2007/relationships/hdphoto" Target="../media/hdphoto12.wdp"/><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slide" Target="slide32.xml"/><Relationship Id="rId11" Type="http://schemas.openxmlformats.org/officeDocument/2006/relationships/image" Target="../media/image53.png"/><Relationship Id="rId5" Type="http://schemas.openxmlformats.org/officeDocument/2006/relationships/image" Target="../media/image43.jpg"/><Relationship Id="rId10" Type="http://schemas.microsoft.com/office/2007/relationships/hdphoto" Target="../media/hdphoto11.wdp"/><Relationship Id="rId4" Type="http://schemas.openxmlformats.org/officeDocument/2006/relationships/audio" Target="../media/audio3.wav"/><Relationship Id="rId9" Type="http://schemas.openxmlformats.org/officeDocument/2006/relationships/image" Target="../media/image52.png"/></Relationships>
</file>

<file path=ppt/slides/_rels/slide3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2.wav"/><Relationship Id="rId7" Type="http://schemas.openxmlformats.org/officeDocument/2006/relationships/image" Target="../media/image44.png"/><Relationship Id="rId12" Type="http://schemas.microsoft.com/office/2007/relationships/hdphoto" Target="../media/hdphoto12.wdp"/><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slide" Target="slide32.xml"/><Relationship Id="rId11" Type="http://schemas.openxmlformats.org/officeDocument/2006/relationships/image" Target="../media/image53.png"/><Relationship Id="rId5" Type="http://schemas.openxmlformats.org/officeDocument/2006/relationships/image" Target="../media/image43.jpg"/><Relationship Id="rId10" Type="http://schemas.microsoft.com/office/2007/relationships/hdphoto" Target="../media/hdphoto11.wdp"/><Relationship Id="rId4" Type="http://schemas.openxmlformats.org/officeDocument/2006/relationships/audio" Target="../media/audio3.wav"/><Relationship Id="rId9" Type="http://schemas.openxmlformats.org/officeDocument/2006/relationships/image" Target="../media/image52.png"/></Relationships>
</file>

<file path=ppt/slides/_rels/slide3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2.wav"/><Relationship Id="rId7" Type="http://schemas.openxmlformats.org/officeDocument/2006/relationships/image" Target="../media/image44.png"/><Relationship Id="rId12" Type="http://schemas.microsoft.com/office/2007/relationships/hdphoto" Target="../media/hdphoto12.wdp"/><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slide" Target="slide32.xml"/><Relationship Id="rId11" Type="http://schemas.openxmlformats.org/officeDocument/2006/relationships/image" Target="../media/image53.png"/><Relationship Id="rId5" Type="http://schemas.openxmlformats.org/officeDocument/2006/relationships/image" Target="../media/image43.jpg"/><Relationship Id="rId10" Type="http://schemas.microsoft.com/office/2007/relationships/hdphoto" Target="../media/hdphoto11.wdp"/><Relationship Id="rId4" Type="http://schemas.openxmlformats.org/officeDocument/2006/relationships/audio" Target="../media/audio3.wav"/><Relationship Id="rId9" Type="http://schemas.openxmlformats.org/officeDocument/2006/relationships/image" Target="../media/image52.png"/></Relationships>
</file>

<file path=ppt/slides/_rels/slide3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2.wav"/><Relationship Id="rId7" Type="http://schemas.openxmlformats.org/officeDocument/2006/relationships/image" Target="../media/image44.png"/><Relationship Id="rId12" Type="http://schemas.microsoft.com/office/2007/relationships/hdphoto" Target="../media/hdphoto12.wdp"/><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slide" Target="slide32.xml"/><Relationship Id="rId11" Type="http://schemas.openxmlformats.org/officeDocument/2006/relationships/image" Target="../media/image53.png"/><Relationship Id="rId5" Type="http://schemas.openxmlformats.org/officeDocument/2006/relationships/image" Target="../media/image43.jpg"/><Relationship Id="rId10" Type="http://schemas.microsoft.com/office/2007/relationships/hdphoto" Target="../media/hdphoto11.wdp"/><Relationship Id="rId4" Type="http://schemas.openxmlformats.org/officeDocument/2006/relationships/audio" Target="../media/audio3.wav"/><Relationship Id="rId9" Type="http://schemas.openxmlformats.org/officeDocument/2006/relationships/image" Target="../media/image5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3.png"/></Relationships>
</file>

<file path=ppt/slides/_rels/slide40.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2.wav"/><Relationship Id="rId7" Type="http://schemas.openxmlformats.org/officeDocument/2006/relationships/image" Target="../media/image44.png"/><Relationship Id="rId12" Type="http://schemas.microsoft.com/office/2007/relationships/hdphoto" Target="../media/hdphoto12.wdp"/><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slide" Target="slide32.xml"/><Relationship Id="rId11" Type="http://schemas.openxmlformats.org/officeDocument/2006/relationships/image" Target="../media/image53.png"/><Relationship Id="rId5" Type="http://schemas.openxmlformats.org/officeDocument/2006/relationships/image" Target="../media/image43.jpg"/><Relationship Id="rId10" Type="http://schemas.microsoft.com/office/2007/relationships/hdphoto" Target="../media/hdphoto11.wdp"/><Relationship Id="rId4" Type="http://schemas.openxmlformats.org/officeDocument/2006/relationships/audio" Target="../media/audio3.wav"/><Relationship Id="rId9" Type="http://schemas.openxmlformats.org/officeDocument/2006/relationships/image" Target="../media/image52.png"/></Relationships>
</file>

<file path=ppt/slides/_rels/slide4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2.wav"/><Relationship Id="rId7" Type="http://schemas.openxmlformats.org/officeDocument/2006/relationships/image" Target="../media/image44.png"/><Relationship Id="rId12" Type="http://schemas.microsoft.com/office/2007/relationships/hdphoto" Target="../media/hdphoto12.wdp"/><Relationship Id="rId2" Type="http://schemas.openxmlformats.org/officeDocument/2006/relationships/audio" Target="../media/audio1.wav"/><Relationship Id="rId1" Type="http://schemas.openxmlformats.org/officeDocument/2006/relationships/slideLayout" Target="../slideLayouts/slideLayout29.xml"/><Relationship Id="rId6" Type="http://schemas.openxmlformats.org/officeDocument/2006/relationships/slide" Target="slide32.xml"/><Relationship Id="rId11" Type="http://schemas.openxmlformats.org/officeDocument/2006/relationships/image" Target="../media/image53.png"/><Relationship Id="rId5" Type="http://schemas.openxmlformats.org/officeDocument/2006/relationships/image" Target="../media/image43.jpg"/><Relationship Id="rId10" Type="http://schemas.microsoft.com/office/2007/relationships/hdphoto" Target="../media/hdphoto11.wdp"/><Relationship Id="rId4" Type="http://schemas.openxmlformats.org/officeDocument/2006/relationships/audio" Target="../media/audio3.wav"/><Relationship Id="rId9" Type="http://schemas.openxmlformats.org/officeDocument/2006/relationships/image" Target="../media/image52.png"/></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26.jpeg"/></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23.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23.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25.xml"/><Relationship Id="rId1" Type="http://schemas.openxmlformats.org/officeDocument/2006/relationships/slideLayout" Target="../slideLayouts/slideLayout23.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47.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26.jpe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5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0.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896442" y="-328450"/>
            <a:ext cx="8399120" cy="1913408"/>
          </a:xfrm>
          <a:prstGeom prst="rect">
            <a:avLst/>
          </a:prstGeom>
        </p:spPr>
      </p:pic>
      <p:pic>
        <p:nvPicPr>
          <p:cNvPr id="5" name="图片 4"/>
          <p:cNvPicPr>
            <a:picLocks noChangeAspect="1"/>
          </p:cNvPicPr>
          <p:nvPr/>
        </p:nvPicPr>
        <p:blipFill>
          <a:blip r:embed="rId4"/>
          <a:stretch>
            <a:fillRect/>
          </a:stretch>
        </p:blipFill>
        <p:spPr>
          <a:xfrm>
            <a:off x="-600742" y="3845353"/>
            <a:ext cx="13121730" cy="3662192"/>
          </a:xfrm>
          <a:prstGeom prst="rect">
            <a:avLst/>
          </a:prstGeom>
        </p:spPr>
      </p:pic>
      <p:pic>
        <p:nvPicPr>
          <p:cNvPr id="12" name="图片 11">
            <a:hlinkClick r:id="rId5"/>
          </p:cNvPr>
          <p:cNvPicPr>
            <a:picLocks noChangeAspect="1"/>
          </p:cNvPicPr>
          <p:nvPr/>
        </p:nvPicPr>
        <p:blipFill>
          <a:blip r:embed="rId6"/>
          <a:stretch>
            <a:fillRect/>
          </a:stretch>
        </p:blipFill>
        <p:spPr>
          <a:xfrm>
            <a:off x="4129268" y="4029348"/>
            <a:ext cx="4240011" cy="2338918"/>
          </a:xfrm>
          <a:prstGeom prst="rect">
            <a:avLst/>
          </a:prstGeom>
        </p:spPr>
      </p:pic>
      <p:pic>
        <p:nvPicPr>
          <p:cNvPr id="18" name="图片 17"/>
          <p:cNvPicPr>
            <a:picLocks noChangeAspect="1"/>
          </p:cNvPicPr>
          <p:nvPr/>
        </p:nvPicPr>
        <p:blipFill>
          <a:blip r:embed="rId7"/>
          <a:stretch>
            <a:fillRect/>
          </a:stretch>
        </p:blipFill>
        <p:spPr>
          <a:xfrm>
            <a:off x="3612129" y="4968248"/>
            <a:ext cx="2003772" cy="1313651"/>
          </a:xfrm>
          <a:prstGeom prst="rect">
            <a:avLst/>
          </a:prstGeom>
        </p:spPr>
      </p:pic>
      <p:pic>
        <p:nvPicPr>
          <p:cNvPr id="19" name="图片 18"/>
          <p:cNvPicPr>
            <a:picLocks noChangeAspect="1"/>
          </p:cNvPicPr>
          <p:nvPr/>
        </p:nvPicPr>
        <p:blipFill>
          <a:blip r:embed="rId8"/>
          <a:stretch>
            <a:fillRect/>
          </a:stretch>
        </p:blipFill>
        <p:spPr>
          <a:xfrm>
            <a:off x="3327829" y="5676451"/>
            <a:ext cx="771715" cy="940647"/>
          </a:xfrm>
          <a:prstGeom prst="rect">
            <a:avLst/>
          </a:prstGeom>
        </p:spPr>
      </p:pic>
      <p:pic>
        <p:nvPicPr>
          <p:cNvPr id="20" name="图片 19"/>
          <p:cNvPicPr>
            <a:picLocks noChangeAspect="1"/>
          </p:cNvPicPr>
          <p:nvPr/>
        </p:nvPicPr>
        <p:blipFill>
          <a:blip r:embed="rId9"/>
          <a:stretch>
            <a:fillRect/>
          </a:stretch>
        </p:blipFill>
        <p:spPr>
          <a:xfrm>
            <a:off x="6842225" y="5686986"/>
            <a:ext cx="995272" cy="1024545"/>
          </a:xfrm>
          <a:prstGeom prst="rect">
            <a:avLst/>
          </a:prstGeom>
        </p:spPr>
      </p:pic>
      <p:grpSp>
        <p:nvGrpSpPr>
          <p:cNvPr id="3" name="组合 2"/>
          <p:cNvGrpSpPr/>
          <p:nvPr/>
        </p:nvGrpSpPr>
        <p:grpSpPr>
          <a:xfrm>
            <a:off x="8208947" y="5867982"/>
            <a:ext cx="2577872" cy="991991"/>
            <a:chOff x="8208947" y="5867980"/>
            <a:chExt cx="2577872" cy="991991"/>
          </a:xfrm>
        </p:grpSpPr>
        <p:grpSp>
          <p:nvGrpSpPr>
            <p:cNvPr id="14" name="组合 13"/>
            <p:cNvGrpSpPr/>
            <p:nvPr/>
          </p:nvGrpSpPr>
          <p:grpSpPr>
            <a:xfrm>
              <a:off x="8208947" y="5876561"/>
              <a:ext cx="2577872" cy="983410"/>
              <a:chOff x="4598248" y="3992244"/>
              <a:chExt cx="7593751" cy="2896875"/>
            </a:xfrm>
          </p:grpSpPr>
          <p:pic>
            <p:nvPicPr>
              <p:cNvPr id="15" name="图片 14"/>
              <p:cNvPicPr>
                <a:picLocks noChangeAspect="1"/>
              </p:cNvPicPr>
              <p:nvPr/>
            </p:nvPicPr>
            <p:blipFill>
              <a:blip r:embed="rId10"/>
              <a:stretch>
                <a:fillRect/>
              </a:stretch>
            </p:blipFill>
            <p:spPr>
              <a:xfrm>
                <a:off x="4773352" y="4492869"/>
                <a:ext cx="6941251" cy="2396250"/>
              </a:xfrm>
              <a:prstGeom prst="rect">
                <a:avLst/>
              </a:prstGeom>
            </p:spPr>
          </p:pic>
          <p:pic>
            <p:nvPicPr>
              <p:cNvPr id="17" name="图片 16"/>
              <p:cNvPicPr>
                <a:picLocks noChangeAspect="1"/>
              </p:cNvPicPr>
              <p:nvPr/>
            </p:nvPicPr>
            <p:blipFill>
              <a:blip r:embed="rId11"/>
              <a:stretch>
                <a:fillRect/>
              </a:stretch>
            </p:blipFill>
            <p:spPr>
              <a:xfrm>
                <a:off x="4598248" y="3992244"/>
                <a:ext cx="7593751" cy="1698749"/>
              </a:xfrm>
              <a:prstGeom prst="rect">
                <a:avLst/>
              </a:prstGeom>
            </p:spPr>
          </p:pic>
        </p:grpSp>
        <p:sp>
          <p:nvSpPr>
            <p:cNvPr id="21" name="文本框 20"/>
            <p:cNvSpPr txBox="1"/>
            <p:nvPr/>
          </p:nvSpPr>
          <p:spPr>
            <a:xfrm>
              <a:off x="8443030" y="5867980"/>
              <a:ext cx="2137148" cy="369332"/>
            </a:xfrm>
            <a:prstGeom prst="rect">
              <a:avLst/>
            </a:prstGeom>
            <a:noFill/>
          </p:spPr>
          <p:txBody>
            <a:bodyPr wrap="square" rtlCol="0">
              <a:spAutoFit/>
            </a:bodyPr>
            <a:lstStyle/>
            <a:p>
              <a:pPr marL="0" marR="0" lvl="0" indent="0" algn="ctr" defTabSz="1218239"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方正静蕾简体" panose="02000000000000000000" pitchFamily="2" charset="-122"/>
                  <a:ea typeface="方正静蕾简体" panose="02000000000000000000" pitchFamily="2" charset="-122"/>
                  <a:cs typeface="+mn-cs"/>
                </a:rPr>
                <a:t>好好学习</a:t>
              </a:r>
            </a:p>
          </p:txBody>
        </p:sp>
      </p:grpSp>
      <p:sp>
        <p:nvSpPr>
          <p:cNvPr id="4" name="文本框 3"/>
          <p:cNvSpPr txBox="1"/>
          <p:nvPr/>
        </p:nvSpPr>
        <p:spPr>
          <a:xfrm>
            <a:off x="8193790" y="5163408"/>
            <a:ext cx="3998210" cy="461665"/>
          </a:xfrm>
          <a:prstGeom prst="rect">
            <a:avLst/>
          </a:prstGeom>
          <a:noFill/>
        </p:spPr>
        <p:txBody>
          <a:bodyPr wrap="none" lIns="91416" tIns="45708" rIns="91416" bIns="45708" rtlCol="0">
            <a:spAutoFit/>
          </a:bodyPr>
          <a:lstStyle/>
          <a:p>
            <a:pPr marL="0" marR="0" lvl="0" indent="0" algn="l" defTabSz="1218239"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Giáo</a:t>
            </a:r>
            <a:r>
              <a:rPr kumimoji="0" lang="en-US" altLang="zh-CN" sz="24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a:t>
            </a:r>
            <a:r>
              <a:rPr kumimoji="0" lang="en-US" altLang="zh-CN" sz="24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viên</a:t>
            </a:r>
            <a:r>
              <a:rPr kumimoji="0" lang="en-US" altLang="zh-CN" sz="24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a:t>
            </a:r>
            <a:r>
              <a:rPr kumimoji="0" lang="en-US" altLang="zh-CN" sz="24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Lê</a:t>
            </a:r>
            <a:r>
              <a:rPr kumimoji="0" lang="en-US" altLang="zh-CN" sz="24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a:t>
            </a:r>
            <a:r>
              <a:rPr kumimoji="0" lang="en-US" altLang="zh-CN" sz="24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thị</a:t>
            </a:r>
            <a:r>
              <a:rPr kumimoji="0" lang="en-US" altLang="zh-CN" sz="24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Mai </a:t>
            </a:r>
            <a:r>
              <a:rPr kumimoji="0" lang="en-US" altLang="zh-CN" sz="24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Hương</a:t>
            </a:r>
            <a:endParaRPr kumimoji="0" lang="zh-CN" alt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endParaRPr>
          </a:p>
        </p:txBody>
      </p:sp>
      <p:sp>
        <p:nvSpPr>
          <p:cNvPr id="7" name="TextBox 6">
            <a:extLst>
              <a:ext uri="{FF2B5EF4-FFF2-40B4-BE49-F238E27FC236}">
                <a16:creationId xmlns:a16="http://schemas.microsoft.com/office/drawing/2014/main" id="{B1C1F3D7-00FA-0E4D-B185-71FE78E0D32F}"/>
              </a:ext>
            </a:extLst>
          </p:cNvPr>
          <p:cNvSpPr txBox="1"/>
          <p:nvPr/>
        </p:nvSpPr>
        <p:spPr>
          <a:xfrm>
            <a:off x="0" y="1732196"/>
            <a:ext cx="12192000" cy="1938968"/>
          </a:xfrm>
          <a:prstGeom prst="rect">
            <a:avLst/>
          </a:prstGeom>
          <a:noFill/>
        </p:spPr>
        <p:txBody>
          <a:bodyPr wrap="square" lIns="91416" tIns="45708" rIns="91416" bIns="45708" rtlCol="0">
            <a:spAutoFit/>
          </a:bodyPr>
          <a:lstStyle/>
          <a:p>
            <a:pPr marL="0" marR="0" lvl="0" indent="0" algn="ctr" defTabSz="1218239" rtl="0" eaLnBrk="1" fontAlgn="auto" latinLnBrk="0" hangingPunct="1">
              <a:spcBef>
                <a:spcPts val="0"/>
              </a:spcBef>
              <a:spcAft>
                <a:spcPts val="0"/>
              </a:spcAft>
              <a:buClrTx/>
              <a:buSzTx/>
              <a:buFontTx/>
              <a:buNone/>
              <a:tabLst/>
              <a:defRPr/>
            </a:pPr>
            <a:r>
              <a:rPr kumimoji="0" lang="x-none" sz="6000" b="1" i="1" u="none" strike="noStrike" kern="1200" cap="none" spc="0" normalizeH="0" baseline="0" noProof="0" dirty="0">
                <a:ln>
                  <a:noFill/>
                </a:ln>
                <a:solidFill>
                  <a:srgbClr val="99CB38">
                    <a:lumMod val="75000"/>
                  </a:srgbClr>
                </a:solidFill>
                <a:effectLst/>
                <a:uLnTx/>
                <a:uFillTx/>
                <a:latin typeface="Times New Roman" panose="02020603050405020304" pitchFamily="18" charset="0"/>
                <a:ea typeface="方正静蕾简体"/>
                <a:cs typeface="Times New Roman" panose="02020603050405020304" pitchFamily="18" charset="0"/>
              </a:rPr>
              <a:t>Chào mừng các thầy cô giáo </a:t>
            </a:r>
          </a:p>
          <a:p>
            <a:pPr marL="0" marR="0" lvl="0" indent="0" algn="ctr" defTabSz="1218239" rtl="0" eaLnBrk="1" fontAlgn="auto" latinLnBrk="0" hangingPunct="1">
              <a:spcBef>
                <a:spcPts val="0"/>
              </a:spcBef>
              <a:spcAft>
                <a:spcPts val="0"/>
              </a:spcAft>
              <a:buClrTx/>
              <a:buSzTx/>
              <a:buFontTx/>
              <a:buNone/>
              <a:tabLst/>
              <a:defRPr/>
            </a:pPr>
            <a:r>
              <a:rPr kumimoji="0" lang="x-none" sz="6000" b="1" i="1" u="none" strike="noStrike" kern="1200" cap="none" spc="0" normalizeH="0" baseline="0" noProof="0" dirty="0">
                <a:ln>
                  <a:noFill/>
                </a:ln>
                <a:solidFill>
                  <a:srgbClr val="99CB38">
                    <a:lumMod val="75000"/>
                  </a:srgbClr>
                </a:solidFill>
                <a:effectLst/>
                <a:uLnTx/>
                <a:uFillTx/>
                <a:latin typeface="Times New Roman" panose="02020603050405020304" pitchFamily="18" charset="0"/>
                <a:ea typeface="方正静蕾简体"/>
                <a:cs typeface="Times New Roman" panose="02020603050405020304" pitchFamily="18" charset="0"/>
              </a:rPr>
              <a:t>và các em học sinh</a:t>
            </a:r>
            <a:r>
              <a:rPr kumimoji="0" lang="en-US" sz="6000" b="1" i="1" u="none" strike="noStrike" kern="1200" cap="none" spc="0" normalizeH="0" baseline="0" noProof="0" dirty="0">
                <a:ln>
                  <a:noFill/>
                </a:ln>
                <a:solidFill>
                  <a:srgbClr val="99CB38">
                    <a:lumMod val="75000"/>
                  </a:srgbClr>
                </a:solidFill>
                <a:effectLst/>
                <a:uLnTx/>
                <a:uFillTx/>
                <a:latin typeface="Times New Roman" panose="02020603050405020304" pitchFamily="18" charset="0"/>
                <a:ea typeface="方正静蕾简体"/>
                <a:cs typeface="Times New Roman" panose="02020603050405020304" pitchFamily="18" charset="0"/>
              </a:rPr>
              <a:t> </a:t>
            </a:r>
            <a:r>
              <a:rPr kumimoji="0" lang="en-US" sz="6000" b="1" i="1" u="none" strike="noStrike" kern="1200" cap="none" spc="0" normalizeH="0" baseline="0" noProof="0" dirty="0" err="1">
                <a:ln>
                  <a:noFill/>
                </a:ln>
                <a:solidFill>
                  <a:srgbClr val="99CB38">
                    <a:lumMod val="75000"/>
                  </a:srgbClr>
                </a:solidFill>
                <a:effectLst/>
                <a:uLnTx/>
                <a:uFillTx/>
                <a:latin typeface="Times New Roman" panose="02020603050405020304" pitchFamily="18" charset="0"/>
                <a:ea typeface="方正静蕾简体"/>
                <a:cs typeface="Times New Roman" panose="02020603050405020304" pitchFamily="18" charset="0"/>
              </a:rPr>
              <a:t>về</a:t>
            </a:r>
            <a:r>
              <a:rPr kumimoji="0" lang="en-US" sz="6000" b="1" i="1" u="none" strike="noStrike" kern="1200" cap="none" spc="0" normalizeH="0" baseline="0" noProof="0" dirty="0">
                <a:ln>
                  <a:noFill/>
                </a:ln>
                <a:solidFill>
                  <a:srgbClr val="99CB38">
                    <a:lumMod val="75000"/>
                  </a:srgbClr>
                </a:solidFill>
                <a:effectLst/>
                <a:uLnTx/>
                <a:uFillTx/>
                <a:latin typeface="Times New Roman" panose="02020603050405020304" pitchFamily="18" charset="0"/>
                <a:ea typeface="方正静蕾简体"/>
                <a:cs typeface="Times New Roman" panose="02020603050405020304" pitchFamily="18" charset="0"/>
              </a:rPr>
              <a:t> </a:t>
            </a:r>
            <a:r>
              <a:rPr kumimoji="0" lang="en-US" sz="6000" b="1" i="1" u="none" strike="noStrike" kern="1200" cap="none" spc="0" normalizeH="0" baseline="0" noProof="0" dirty="0" err="1">
                <a:ln>
                  <a:noFill/>
                </a:ln>
                <a:solidFill>
                  <a:srgbClr val="99CB38">
                    <a:lumMod val="75000"/>
                  </a:srgbClr>
                </a:solidFill>
                <a:effectLst/>
                <a:uLnTx/>
                <a:uFillTx/>
                <a:latin typeface="Times New Roman" panose="02020603050405020304" pitchFamily="18" charset="0"/>
                <a:ea typeface="方正静蕾简体"/>
                <a:cs typeface="Times New Roman" panose="02020603050405020304" pitchFamily="18" charset="0"/>
              </a:rPr>
              <a:t>dự</a:t>
            </a:r>
            <a:r>
              <a:rPr kumimoji="0" lang="en-US" sz="6000" b="1" i="1" u="none" strike="noStrike" kern="1200" cap="none" spc="0" normalizeH="0" baseline="0" noProof="0" dirty="0">
                <a:ln>
                  <a:noFill/>
                </a:ln>
                <a:solidFill>
                  <a:srgbClr val="99CB38">
                    <a:lumMod val="75000"/>
                  </a:srgbClr>
                </a:solidFill>
                <a:effectLst/>
                <a:uLnTx/>
                <a:uFillTx/>
                <a:latin typeface="Times New Roman" panose="02020603050405020304" pitchFamily="18" charset="0"/>
                <a:ea typeface="方正静蕾简体"/>
                <a:cs typeface="Times New Roman" panose="02020603050405020304" pitchFamily="18" charset="0"/>
              </a:rPr>
              <a:t> </a:t>
            </a:r>
            <a:r>
              <a:rPr kumimoji="0" lang="en-US" sz="6000" b="1" i="1" u="none" strike="noStrike" kern="1200" cap="none" spc="0" normalizeH="0" baseline="0" noProof="0" dirty="0" err="1">
                <a:ln>
                  <a:noFill/>
                </a:ln>
                <a:solidFill>
                  <a:srgbClr val="99CB38">
                    <a:lumMod val="75000"/>
                  </a:srgbClr>
                </a:solidFill>
                <a:effectLst/>
                <a:uLnTx/>
                <a:uFillTx/>
                <a:latin typeface="Times New Roman" panose="02020603050405020304" pitchFamily="18" charset="0"/>
                <a:ea typeface="方正静蕾简体"/>
                <a:cs typeface="Times New Roman" panose="02020603050405020304" pitchFamily="18" charset="0"/>
              </a:rPr>
              <a:t>giờ</a:t>
            </a:r>
            <a:r>
              <a:rPr kumimoji="0" lang="en-US" sz="6000" b="1" i="1" u="none" strike="noStrike" kern="1200" cap="none" spc="0" normalizeH="0" baseline="0" noProof="0" dirty="0">
                <a:ln>
                  <a:noFill/>
                </a:ln>
                <a:solidFill>
                  <a:srgbClr val="99CB38">
                    <a:lumMod val="75000"/>
                  </a:srgbClr>
                </a:solidFill>
                <a:effectLst/>
                <a:uLnTx/>
                <a:uFillTx/>
                <a:latin typeface="Times New Roman" panose="02020603050405020304" pitchFamily="18" charset="0"/>
                <a:ea typeface="方正静蕾简体"/>
                <a:cs typeface="Times New Roman" panose="02020603050405020304" pitchFamily="18" charset="0"/>
              </a:rPr>
              <a:t> </a:t>
            </a:r>
            <a:r>
              <a:rPr kumimoji="0" lang="en-US" sz="6000" b="1" i="1" u="none" strike="noStrike" kern="1200" cap="none" spc="0" normalizeH="0" baseline="0" noProof="0" dirty="0" err="1">
                <a:ln>
                  <a:noFill/>
                </a:ln>
                <a:solidFill>
                  <a:srgbClr val="99CB38">
                    <a:lumMod val="75000"/>
                  </a:srgbClr>
                </a:solidFill>
                <a:effectLst/>
                <a:uLnTx/>
                <a:uFillTx/>
                <a:latin typeface="Times New Roman" panose="02020603050405020304" pitchFamily="18" charset="0"/>
                <a:ea typeface="方正静蕾简体"/>
                <a:cs typeface="Times New Roman" panose="02020603050405020304" pitchFamily="18" charset="0"/>
              </a:rPr>
              <a:t>lớp</a:t>
            </a:r>
            <a:r>
              <a:rPr kumimoji="0" lang="en-US" sz="6000" b="1" i="1" u="none" strike="noStrike" kern="1200" cap="none" spc="0" normalizeH="0" baseline="0" noProof="0" dirty="0">
                <a:ln>
                  <a:noFill/>
                </a:ln>
                <a:solidFill>
                  <a:srgbClr val="99CB38">
                    <a:lumMod val="75000"/>
                  </a:srgbClr>
                </a:solidFill>
                <a:effectLst/>
                <a:uLnTx/>
                <a:uFillTx/>
                <a:latin typeface="Times New Roman" panose="02020603050405020304" pitchFamily="18" charset="0"/>
                <a:ea typeface="方正静蕾简体"/>
                <a:cs typeface="Times New Roman" panose="02020603050405020304" pitchFamily="18" charset="0"/>
              </a:rPr>
              <a:t> </a:t>
            </a:r>
            <a:r>
              <a:rPr lang="vi-VN" sz="6000" b="1" i="1" dirty="0">
                <a:solidFill>
                  <a:srgbClr val="99CB38">
                    <a:lumMod val="75000"/>
                  </a:srgbClr>
                </a:solidFill>
                <a:latin typeface="Times New Roman" panose="02020603050405020304" pitchFamily="18" charset="0"/>
                <a:ea typeface="方正静蕾简体"/>
                <a:cs typeface="Times New Roman" panose="02020603050405020304" pitchFamily="18" charset="0"/>
              </a:rPr>
              <a:t>7C</a:t>
            </a:r>
            <a:endParaRPr kumimoji="0" lang="x-none" sz="6000" b="1" i="1" u="none" strike="noStrike" kern="1200" cap="none" spc="0" normalizeH="0" baseline="0" noProof="0" dirty="0">
              <a:ln>
                <a:noFill/>
              </a:ln>
              <a:solidFill>
                <a:srgbClr val="99CB38">
                  <a:lumMod val="75000"/>
                </a:srgbClr>
              </a:solidFill>
              <a:effectLst/>
              <a:uLnTx/>
              <a:uFillTx/>
              <a:latin typeface="Times New Roman" panose="02020603050405020304" pitchFamily="18" charset="0"/>
              <a:ea typeface="方正静蕾简体"/>
              <a:cs typeface="Times New Roman" panose="02020603050405020304" pitchFamily="18" charset="0"/>
            </a:endParaRPr>
          </a:p>
        </p:txBody>
      </p:sp>
    </p:spTree>
    <p:extLst>
      <p:ext uri="{BB962C8B-B14F-4D97-AF65-F5344CB8AC3E}">
        <p14:creationId xmlns:p14="http://schemas.microsoft.com/office/powerpoint/2010/main" val="2529900214"/>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60000" fill="hold" nodeType="withEffect" p14:presetBounceEnd="6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0000">
                                          <p:cBhvr additive="base">
                                            <p:cTn id="7" dur="1000" fill="hold"/>
                                            <p:tgtEl>
                                              <p:spTgt spid="2"/>
                                            </p:tgtEl>
                                            <p:attrNameLst>
                                              <p:attrName>ppt_x</p:attrName>
                                            </p:attrNameLst>
                                          </p:cBhvr>
                                          <p:tavLst>
                                            <p:tav tm="0">
                                              <p:val>
                                                <p:strVal val="1+#ppt_w/2"/>
                                              </p:val>
                                            </p:tav>
                                            <p:tav tm="100000">
                                              <p:val>
                                                <p:strVal val="#ppt_x"/>
                                              </p:val>
                                            </p:tav>
                                          </p:tavLst>
                                        </p:anim>
                                        <p:anim calcmode="lin" valueType="num" p14:bounceEnd="60000">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2" presetClass="entr" presetSubtype="8" fill="hold" nodeType="withEffect">
                                      <p:stCondLst>
                                        <p:cond delay="150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750"/>
                                            <p:tgtEl>
                                              <p:spTgt spid="5"/>
                                            </p:tgtEl>
                                          </p:cBhvr>
                                        </p:animEffect>
                                      </p:childTnLst>
                                    </p:cTn>
                                  </p:par>
                                  <p:par>
                                    <p:cTn id="12" presetID="47" presetClass="entr" presetSubtype="0" fill="hold" nodeType="withEffect">
                                      <p:stCondLst>
                                        <p:cond delay="225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26" presetClass="entr" presetSubtype="0" fill="hold" nodeType="withEffect">
                                      <p:stCondLst>
                                        <p:cond delay="325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80">
                                              <p:stCondLst>
                                                <p:cond delay="0"/>
                                              </p:stCondLst>
                                            </p:cTn>
                                            <p:tgtEl>
                                              <p:spTgt spid="19"/>
                                            </p:tgtEl>
                                          </p:cBhvr>
                                        </p:animEffect>
                                        <p:anim calcmode="lin" valueType="num">
                                          <p:cBhvr>
                                            <p:cTn id="20"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5" dur="26">
                                              <p:stCondLst>
                                                <p:cond delay="650"/>
                                              </p:stCondLst>
                                            </p:cTn>
                                            <p:tgtEl>
                                              <p:spTgt spid="19"/>
                                            </p:tgtEl>
                                          </p:cBhvr>
                                          <p:to x="100000" y="60000"/>
                                        </p:animScale>
                                        <p:animScale>
                                          <p:cBhvr>
                                            <p:cTn id="26" dur="166" decel="50000">
                                              <p:stCondLst>
                                                <p:cond delay="676"/>
                                              </p:stCondLst>
                                            </p:cTn>
                                            <p:tgtEl>
                                              <p:spTgt spid="19"/>
                                            </p:tgtEl>
                                          </p:cBhvr>
                                          <p:to x="100000" y="100000"/>
                                        </p:animScale>
                                        <p:animScale>
                                          <p:cBhvr>
                                            <p:cTn id="27" dur="26">
                                              <p:stCondLst>
                                                <p:cond delay="1312"/>
                                              </p:stCondLst>
                                            </p:cTn>
                                            <p:tgtEl>
                                              <p:spTgt spid="19"/>
                                            </p:tgtEl>
                                          </p:cBhvr>
                                          <p:to x="100000" y="80000"/>
                                        </p:animScale>
                                        <p:animScale>
                                          <p:cBhvr>
                                            <p:cTn id="28" dur="166" decel="50000">
                                              <p:stCondLst>
                                                <p:cond delay="1338"/>
                                              </p:stCondLst>
                                            </p:cTn>
                                            <p:tgtEl>
                                              <p:spTgt spid="19"/>
                                            </p:tgtEl>
                                          </p:cBhvr>
                                          <p:to x="100000" y="100000"/>
                                        </p:animScale>
                                        <p:animScale>
                                          <p:cBhvr>
                                            <p:cTn id="29" dur="26">
                                              <p:stCondLst>
                                                <p:cond delay="1642"/>
                                              </p:stCondLst>
                                            </p:cTn>
                                            <p:tgtEl>
                                              <p:spTgt spid="19"/>
                                            </p:tgtEl>
                                          </p:cBhvr>
                                          <p:to x="100000" y="90000"/>
                                        </p:animScale>
                                        <p:animScale>
                                          <p:cBhvr>
                                            <p:cTn id="30" dur="166" decel="50000">
                                              <p:stCondLst>
                                                <p:cond delay="1668"/>
                                              </p:stCondLst>
                                            </p:cTn>
                                            <p:tgtEl>
                                              <p:spTgt spid="19"/>
                                            </p:tgtEl>
                                          </p:cBhvr>
                                          <p:to x="100000" y="100000"/>
                                        </p:animScale>
                                        <p:animScale>
                                          <p:cBhvr>
                                            <p:cTn id="31" dur="26">
                                              <p:stCondLst>
                                                <p:cond delay="1808"/>
                                              </p:stCondLst>
                                            </p:cTn>
                                            <p:tgtEl>
                                              <p:spTgt spid="19"/>
                                            </p:tgtEl>
                                          </p:cBhvr>
                                          <p:to x="100000" y="95000"/>
                                        </p:animScale>
                                        <p:animScale>
                                          <p:cBhvr>
                                            <p:cTn id="32" dur="166" decel="50000">
                                              <p:stCondLst>
                                                <p:cond delay="1834"/>
                                              </p:stCondLst>
                                            </p:cTn>
                                            <p:tgtEl>
                                              <p:spTgt spid="19"/>
                                            </p:tgtEl>
                                          </p:cBhvr>
                                          <p:to x="100000" y="100000"/>
                                        </p:animScale>
                                      </p:childTnLst>
                                    </p:cTn>
                                  </p:par>
                                  <p:par>
                                    <p:cTn id="33" presetID="26" presetClass="entr" presetSubtype="0" fill="hold" nodeType="withEffect">
                                      <p:stCondLst>
                                        <p:cond delay="3250"/>
                                      </p:stCondLst>
                                      <p:childTnLst>
                                        <p:set>
                                          <p:cBhvr>
                                            <p:cTn id="34" dur="1" fill="hold">
                                              <p:stCondLst>
                                                <p:cond delay="0"/>
                                              </p:stCondLst>
                                            </p:cTn>
                                            <p:tgtEl>
                                              <p:spTgt spid="20"/>
                                            </p:tgtEl>
                                            <p:attrNameLst>
                                              <p:attrName>style.visibility</p:attrName>
                                            </p:attrNameLst>
                                          </p:cBhvr>
                                          <p:to>
                                            <p:strVal val="visible"/>
                                          </p:to>
                                        </p:set>
                                        <p:animEffect transition="in" filter="wipe(down)">
                                          <p:cBhvr>
                                            <p:cTn id="35" dur="580">
                                              <p:stCondLst>
                                                <p:cond delay="0"/>
                                              </p:stCondLst>
                                            </p:cTn>
                                            <p:tgtEl>
                                              <p:spTgt spid="20"/>
                                            </p:tgtEl>
                                          </p:cBhvr>
                                        </p:animEffect>
                                        <p:anim calcmode="lin" valueType="num">
                                          <p:cBhvr>
                                            <p:cTn id="36"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41" dur="26">
                                              <p:stCondLst>
                                                <p:cond delay="650"/>
                                              </p:stCondLst>
                                            </p:cTn>
                                            <p:tgtEl>
                                              <p:spTgt spid="20"/>
                                            </p:tgtEl>
                                          </p:cBhvr>
                                          <p:to x="100000" y="60000"/>
                                        </p:animScale>
                                        <p:animScale>
                                          <p:cBhvr>
                                            <p:cTn id="42" dur="166" decel="50000">
                                              <p:stCondLst>
                                                <p:cond delay="676"/>
                                              </p:stCondLst>
                                            </p:cTn>
                                            <p:tgtEl>
                                              <p:spTgt spid="20"/>
                                            </p:tgtEl>
                                          </p:cBhvr>
                                          <p:to x="100000" y="100000"/>
                                        </p:animScale>
                                        <p:animScale>
                                          <p:cBhvr>
                                            <p:cTn id="43" dur="26">
                                              <p:stCondLst>
                                                <p:cond delay="1312"/>
                                              </p:stCondLst>
                                            </p:cTn>
                                            <p:tgtEl>
                                              <p:spTgt spid="20"/>
                                            </p:tgtEl>
                                          </p:cBhvr>
                                          <p:to x="100000" y="80000"/>
                                        </p:animScale>
                                        <p:animScale>
                                          <p:cBhvr>
                                            <p:cTn id="44" dur="166" decel="50000">
                                              <p:stCondLst>
                                                <p:cond delay="1338"/>
                                              </p:stCondLst>
                                            </p:cTn>
                                            <p:tgtEl>
                                              <p:spTgt spid="20"/>
                                            </p:tgtEl>
                                          </p:cBhvr>
                                          <p:to x="100000" y="100000"/>
                                        </p:animScale>
                                        <p:animScale>
                                          <p:cBhvr>
                                            <p:cTn id="45" dur="26">
                                              <p:stCondLst>
                                                <p:cond delay="1642"/>
                                              </p:stCondLst>
                                            </p:cTn>
                                            <p:tgtEl>
                                              <p:spTgt spid="20"/>
                                            </p:tgtEl>
                                          </p:cBhvr>
                                          <p:to x="100000" y="90000"/>
                                        </p:animScale>
                                        <p:animScale>
                                          <p:cBhvr>
                                            <p:cTn id="46" dur="166" decel="50000">
                                              <p:stCondLst>
                                                <p:cond delay="1668"/>
                                              </p:stCondLst>
                                            </p:cTn>
                                            <p:tgtEl>
                                              <p:spTgt spid="20"/>
                                            </p:tgtEl>
                                          </p:cBhvr>
                                          <p:to x="100000" y="100000"/>
                                        </p:animScale>
                                        <p:animScale>
                                          <p:cBhvr>
                                            <p:cTn id="47" dur="26">
                                              <p:stCondLst>
                                                <p:cond delay="1808"/>
                                              </p:stCondLst>
                                            </p:cTn>
                                            <p:tgtEl>
                                              <p:spTgt spid="20"/>
                                            </p:tgtEl>
                                          </p:cBhvr>
                                          <p:to x="100000" y="95000"/>
                                        </p:animScale>
                                        <p:animScale>
                                          <p:cBhvr>
                                            <p:cTn id="48" dur="166" decel="50000">
                                              <p:stCondLst>
                                                <p:cond delay="1834"/>
                                              </p:stCondLst>
                                            </p:cTn>
                                            <p:tgtEl>
                                              <p:spTgt spid="20"/>
                                            </p:tgtEl>
                                          </p:cBhvr>
                                          <p:to x="100000" y="100000"/>
                                        </p:animScale>
                                      </p:childTnLst>
                                    </p:cTn>
                                  </p:par>
                                  <p:par>
                                    <p:cTn id="49" presetID="12" presetClass="entr" presetSubtype="2" fill="hold" nodeType="withEffect">
                                      <p:stCondLst>
                                        <p:cond delay="3250"/>
                                      </p:stCondLst>
                                      <p:childTnLst>
                                        <p:set>
                                          <p:cBhvr>
                                            <p:cTn id="50" dur="1" fill="hold">
                                              <p:stCondLst>
                                                <p:cond delay="0"/>
                                              </p:stCondLst>
                                            </p:cTn>
                                            <p:tgtEl>
                                              <p:spTgt spid="3"/>
                                            </p:tgtEl>
                                            <p:attrNameLst>
                                              <p:attrName>style.visibility</p:attrName>
                                            </p:attrNameLst>
                                          </p:cBhvr>
                                          <p:to>
                                            <p:strVal val="visible"/>
                                          </p:to>
                                        </p:set>
                                        <p:anim calcmode="lin" valueType="num">
                                          <p:cBhvr additive="base">
                                            <p:cTn id="51" dur="1500"/>
                                            <p:tgtEl>
                                              <p:spTgt spid="3"/>
                                            </p:tgtEl>
                                            <p:attrNameLst>
                                              <p:attrName>ppt_x</p:attrName>
                                            </p:attrNameLst>
                                          </p:cBhvr>
                                          <p:tavLst>
                                            <p:tav tm="0">
                                              <p:val>
                                                <p:strVal val="#ppt_x+#ppt_w*1.125000"/>
                                              </p:val>
                                            </p:tav>
                                            <p:tav tm="100000">
                                              <p:val>
                                                <p:strVal val="#ppt_x"/>
                                              </p:val>
                                            </p:tav>
                                          </p:tavLst>
                                        </p:anim>
                                        <p:animEffect transition="in" filter="wipe(left)">
                                          <p:cBhvr>
                                            <p:cTn id="52" dur="1500"/>
                                            <p:tgtEl>
                                              <p:spTgt spid="3"/>
                                            </p:tgtEl>
                                          </p:cBhvr>
                                        </p:animEffect>
                                      </p:childTnLst>
                                    </p:cTn>
                                  </p:par>
                                  <p:par>
                                    <p:cTn id="53" presetID="10" presetClass="entr" presetSubtype="0" fill="hold" nodeType="withEffect">
                                      <p:stCondLst>
                                        <p:cond delay="550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par>
                                    <p:cTn id="56" presetID="32" presetClass="emph" presetSubtype="0" fill="hold" nodeType="withEffect">
                                      <p:stCondLst>
                                        <p:cond delay="5500"/>
                                      </p:stCondLst>
                                      <p:childTnLst>
                                        <p:animRot by="120000">
                                          <p:cBhvr>
                                            <p:cTn id="57" dur="100" fill="hold">
                                              <p:stCondLst>
                                                <p:cond delay="0"/>
                                              </p:stCondLst>
                                            </p:cTn>
                                            <p:tgtEl>
                                              <p:spTgt spid="18"/>
                                            </p:tgtEl>
                                            <p:attrNameLst>
                                              <p:attrName>r</p:attrName>
                                            </p:attrNameLst>
                                          </p:cBhvr>
                                        </p:animRot>
                                        <p:animRot by="-240000">
                                          <p:cBhvr>
                                            <p:cTn id="58" dur="200" fill="hold">
                                              <p:stCondLst>
                                                <p:cond delay="200"/>
                                              </p:stCondLst>
                                            </p:cTn>
                                            <p:tgtEl>
                                              <p:spTgt spid="18"/>
                                            </p:tgtEl>
                                            <p:attrNameLst>
                                              <p:attrName>r</p:attrName>
                                            </p:attrNameLst>
                                          </p:cBhvr>
                                        </p:animRot>
                                        <p:animRot by="240000">
                                          <p:cBhvr>
                                            <p:cTn id="59" dur="200" fill="hold">
                                              <p:stCondLst>
                                                <p:cond delay="400"/>
                                              </p:stCondLst>
                                            </p:cTn>
                                            <p:tgtEl>
                                              <p:spTgt spid="18"/>
                                            </p:tgtEl>
                                            <p:attrNameLst>
                                              <p:attrName>r</p:attrName>
                                            </p:attrNameLst>
                                          </p:cBhvr>
                                        </p:animRot>
                                        <p:animRot by="-240000">
                                          <p:cBhvr>
                                            <p:cTn id="60" dur="200" fill="hold">
                                              <p:stCondLst>
                                                <p:cond delay="600"/>
                                              </p:stCondLst>
                                            </p:cTn>
                                            <p:tgtEl>
                                              <p:spTgt spid="18"/>
                                            </p:tgtEl>
                                            <p:attrNameLst>
                                              <p:attrName>r</p:attrName>
                                            </p:attrNameLst>
                                          </p:cBhvr>
                                        </p:animRot>
                                        <p:animRot by="120000">
                                          <p:cBhvr>
                                            <p:cTn id="61" dur="200" fill="hold">
                                              <p:stCondLst>
                                                <p:cond delay="800"/>
                                              </p:stCondLst>
                                            </p:cTn>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2"/>
                                            </p:tgtEl>
                                          </p:cBhvr>
                                        </p:cmd>
                                      </p:childTnLst>
                                    </p:cTn>
                                  </p:par>
                                  <p:par>
                                    <p:cTn id="7" presetID="2" presetClass="entr" presetSubtype="2" accel="60000"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 calcmode="lin" valueType="num">
                                          <p:cBhvr additive="base">
                                            <p:cTn id="9" dur="1000" fill="hold"/>
                                            <p:tgtEl>
                                              <p:spTgt spid="2"/>
                                            </p:tgtEl>
                                            <p:attrNameLst>
                                              <p:attrName>ppt_x</p:attrName>
                                            </p:attrNameLst>
                                          </p:cBhvr>
                                          <p:tavLst>
                                            <p:tav tm="0">
                                              <p:val>
                                                <p:strVal val="1+#ppt_w/2"/>
                                              </p:val>
                                            </p:tav>
                                            <p:tav tm="100000">
                                              <p:val>
                                                <p:strVal val="#ppt_x"/>
                                              </p:val>
                                            </p:tav>
                                          </p:tavLst>
                                        </p:anim>
                                        <p:anim calcmode="lin" valueType="num">
                                          <p:cBhvr additive="base">
                                            <p:cTn id="10" dur="1000" fill="hold"/>
                                            <p:tgtEl>
                                              <p:spTgt spid="2"/>
                                            </p:tgtEl>
                                            <p:attrNameLst>
                                              <p:attrName>ppt_y</p:attrName>
                                            </p:attrNameLst>
                                          </p:cBhvr>
                                          <p:tavLst>
                                            <p:tav tm="0">
                                              <p:val>
                                                <p:strVal val="#ppt_y"/>
                                              </p:val>
                                            </p:tav>
                                            <p:tav tm="100000">
                                              <p:val>
                                                <p:strVal val="#ppt_y"/>
                                              </p:val>
                                            </p:tav>
                                          </p:tavLst>
                                        </p:anim>
                                      </p:childTnLst>
                                    </p:cTn>
                                  </p:par>
                                  <p:par>
                                    <p:cTn id="11" presetID="22" presetClass="entr" presetSubtype="8" fill="hold" nodeType="withEffect">
                                      <p:stCondLst>
                                        <p:cond delay="150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750"/>
                                            <p:tgtEl>
                                              <p:spTgt spid="5"/>
                                            </p:tgtEl>
                                          </p:cBhvr>
                                        </p:animEffect>
                                      </p:childTnLst>
                                    </p:cTn>
                                  </p:par>
                                  <p:par>
                                    <p:cTn id="14" presetID="47" presetClass="entr" presetSubtype="0" fill="hold" nodeType="withEffect">
                                      <p:stCondLst>
                                        <p:cond delay="225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anim calcmode="lin" valueType="num">
                                          <p:cBhvr>
                                            <p:cTn id="17" dur="1000" fill="hold"/>
                                            <p:tgtEl>
                                              <p:spTgt spid="12"/>
                                            </p:tgtEl>
                                            <p:attrNameLst>
                                              <p:attrName>ppt_x</p:attrName>
                                            </p:attrNameLst>
                                          </p:cBhvr>
                                          <p:tavLst>
                                            <p:tav tm="0">
                                              <p:val>
                                                <p:strVal val="#ppt_x"/>
                                              </p:val>
                                            </p:tav>
                                            <p:tav tm="100000">
                                              <p:val>
                                                <p:strVal val="#ppt_x"/>
                                              </p:val>
                                            </p:tav>
                                          </p:tavLst>
                                        </p:anim>
                                        <p:anim calcmode="lin" valueType="num">
                                          <p:cBhvr>
                                            <p:cTn id="18" dur="1000" fill="hold"/>
                                            <p:tgtEl>
                                              <p:spTgt spid="12"/>
                                            </p:tgtEl>
                                            <p:attrNameLst>
                                              <p:attrName>ppt_y</p:attrName>
                                            </p:attrNameLst>
                                          </p:cBhvr>
                                          <p:tavLst>
                                            <p:tav tm="0">
                                              <p:val>
                                                <p:strVal val="#ppt_y-.1"/>
                                              </p:val>
                                            </p:tav>
                                            <p:tav tm="100000">
                                              <p:val>
                                                <p:strVal val="#ppt_y"/>
                                              </p:val>
                                            </p:tav>
                                          </p:tavLst>
                                        </p:anim>
                                      </p:childTnLst>
                                    </p:cTn>
                                  </p:par>
                                  <p:par>
                                    <p:cTn id="19" presetID="26" presetClass="entr" presetSubtype="0" fill="hold" nodeType="withEffect">
                                      <p:stCondLst>
                                        <p:cond delay="3250"/>
                                      </p:stCondLst>
                                      <p:childTnLst>
                                        <p:set>
                                          <p:cBhvr>
                                            <p:cTn id="20" dur="1" fill="hold">
                                              <p:stCondLst>
                                                <p:cond delay="0"/>
                                              </p:stCondLst>
                                            </p:cTn>
                                            <p:tgtEl>
                                              <p:spTgt spid="19"/>
                                            </p:tgtEl>
                                            <p:attrNameLst>
                                              <p:attrName>style.visibility</p:attrName>
                                            </p:attrNameLst>
                                          </p:cBhvr>
                                          <p:to>
                                            <p:strVal val="visible"/>
                                          </p:to>
                                        </p:set>
                                        <p:animEffect transition="in" filter="wipe(down)">
                                          <p:cBhvr>
                                            <p:cTn id="21" dur="580">
                                              <p:stCondLst>
                                                <p:cond delay="0"/>
                                              </p:stCondLst>
                                            </p:cTn>
                                            <p:tgtEl>
                                              <p:spTgt spid="19"/>
                                            </p:tgtEl>
                                          </p:cBhvr>
                                        </p:animEffect>
                                        <p:anim calcmode="lin" valueType="num">
                                          <p:cBhvr>
                                            <p:cTn id="22"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7" dur="26">
                                              <p:stCondLst>
                                                <p:cond delay="650"/>
                                              </p:stCondLst>
                                            </p:cTn>
                                            <p:tgtEl>
                                              <p:spTgt spid="19"/>
                                            </p:tgtEl>
                                          </p:cBhvr>
                                          <p:to x="100000" y="60000"/>
                                        </p:animScale>
                                        <p:animScale>
                                          <p:cBhvr>
                                            <p:cTn id="28" dur="166" decel="50000">
                                              <p:stCondLst>
                                                <p:cond delay="676"/>
                                              </p:stCondLst>
                                            </p:cTn>
                                            <p:tgtEl>
                                              <p:spTgt spid="19"/>
                                            </p:tgtEl>
                                          </p:cBhvr>
                                          <p:to x="100000" y="100000"/>
                                        </p:animScale>
                                        <p:animScale>
                                          <p:cBhvr>
                                            <p:cTn id="29" dur="26">
                                              <p:stCondLst>
                                                <p:cond delay="1312"/>
                                              </p:stCondLst>
                                            </p:cTn>
                                            <p:tgtEl>
                                              <p:spTgt spid="19"/>
                                            </p:tgtEl>
                                          </p:cBhvr>
                                          <p:to x="100000" y="80000"/>
                                        </p:animScale>
                                        <p:animScale>
                                          <p:cBhvr>
                                            <p:cTn id="30" dur="166" decel="50000">
                                              <p:stCondLst>
                                                <p:cond delay="1338"/>
                                              </p:stCondLst>
                                            </p:cTn>
                                            <p:tgtEl>
                                              <p:spTgt spid="19"/>
                                            </p:tgtEl>
                                          </p:cBhvr>
                                          <p:to x="100000" y="100000"/>
                                        </p:animScale>
                                        <p:animScale>
                                          <p:cBhvr>
                                            <p:cTn id="31" dur="26">
                                              <p:stCondLst>
                                                <p:cond delay="1642"/>
                                              </p:stCondLst>
                                            </p:cTn>
                                            <p:tgtEl>
                                              <p:spTgt spid="19"/>
                                            </p:tgtEl>
                                          </p:cBhvr>
                                          <p:to x="100000" y="90000"/>
                                        </p:animScale>
                                        <p:animScale>
                                          <p:cBhvr>
                                            <p:cTn id="32" dur="166" decel="50000">
                                              <p:stCondLst>
                                                <p:cond delay="1668"/>
                                              </p:stCondLst>
                                            </p:cTn>
                                            <p:tgtEl>
                                              <p:spTgt spid="19"/>
                                            </p:tgtEl>
                                          </p:cBhvr>
                                          <p:to x="100000" y="100000"/>
                                        </p:animScale>
                                        <p:animScale>
                                          <p:cBhvr>
                                            <p:cTn id="33" dur="26">
                                              <p:stCondLst>
                                                <p:cond delay="1808"/>
                                              </p:stCondLst>
                                            </p:cTn>
                                            <p:tgtEl>
                                              <p:spTgt spid="19"/>
                                            </p:tgtEl>
                                          </p:cBhvr>
                                          <p:to x="100000" y="95000"/>
                                        </p:animScale>
                                        <p:animScale>
                                          <p:cBhvr>
                                            <p:cTn id="34" dur="166" decel="50000">
                                              <p:stCondLst>
                                                <p:cond delay="1834"/>
                                              </p:stCondLst>
                                            </p:cTn>
                                            <p:tgtEl>
                                              <p:spTgt spid="19"/>
                                            </p:tgtEl>
                                          </p:cBhvr>
                                          <p:to x="100000" y="100000"/>
                                        </p:animScale>
                                      </p:childTnLst>
                                    </p:cTn>
                                  </p:par>
                                  <p:par>
                                    <p:cTn id="35" presetID="26" presetClass="entr" presetSubtype="0" fill="hold" nodeType="withEffect">
                                      <p:stCondLst>
                                        <p:cond delay="3250"/>
                                      </p:stCondLst>
                                      <p:childTnLst>
                                        <p:set>
                                          <p:cBhvr>
                                            <p:cTn id="36" dur="1" fill="hold">
                                              <p:stCondLst>
                                                <p:cond delay="0"/>
                                              </p:stCondLst>
                                            </p:cTn>
                                            <p:tgtEl>
                                              <p:spTgt spid="20"/>
                                            </p:tgtEl>
                                            <p:attrNameLst>
                                              <p:attrName>style.visibility</p:attrName>
                                            </p:attrNameLst>
                                          </p:cBhvr>
                                          <p:to>
                                            <p:strVal val="visible"/>
                                          </p:to>
                                        </p:set>
                                        <p:animEffect transition="in" filter="wipe(down)">
                                          <p:cBhvr>
                                            <p:cTn id="37" dur="580">
                                              <p:stCondLst>
                                                <p:cond delay="0"/>
                                              </p:stCondLst>
                                            </p:cTn>
                                            <p:tgtEl>
                                              <p:spTgt spid="20"/>
                                            </p:tgtEl>
                                          </p:cBhvr>
                                        </p:animEffect>
                                        <p:anim calcmode="lin" valueType="num">
                                          <p:cBhvr>
                                            <p:cTn id="38"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43" dur="26">
                                              <p:stCondLst>
                                                <p:cond delay="650"/>
                                              </p:stCondLst>
                                            </p:cTn>
                                            <p:tgtEl>
                                              <p:spTgt spid="20"/>
                                            </p:tgtEl>
                                          </p:cBhvr>
                                          <p:to x="100000" y="60000"/>
                                        </p:animScale>
                                        <p:animScale>
                                          <p:cBhvr>
                                            <p:cTn id="44" dur="166" decel="50000">
                                              <p:stCondLst>
                                                <p:cond delay="676"/>
                                              </p:stCondLst>
                                            </p:cTn>
                                            <p:tgtEl>
                                              <p:spTgt spid="20"/>
                                            </p:tgtEl>
                                          </p:cBhvr>
                                          <p:to x="100000" y="100000"/>
                                        </p:animScale>
                                        <p:animScale>
                                          <p:cBhvr>
                                            <p:cTn id="45" dur="26">
                                              <p:stCondLst>
                                                <p:cond delay="1312"/>
                                              </p:stCondLst>
                                            </p:cTn>
                                            <p:tgtEl>
                                              <p:spTgt spid="20"/>
                                            </p:tgtEl>
                                          </p:cBhvr>
                                          <p:to x="100000" y="80000"/>
                                        </p:animScale>
                                        <p:animScale>
                                          <p:cBhvr>
                                            <p:cTn id="46" dur="166" decel="50000">
                                              <p:stCondLst>
                                                <p:cond delay="1338"/>
                                              </p:stCondLst>
                                            </p:cTn>
                                            <p:tgtEl>
                                              <p:spTgt spid="20"/>
                                            </p:tgtEl>
                                          </p:cBhvr>
                                          <p:to x="100000" y="100000"/>
                                        </p:animScale>
                                        <p:animScale>
                                          <p:cBhvr>
                                            <p:cTn id="47" dur="26">
                                              <p:stCondLst>
                                                <p:cond delay="1642"/>
                                              </p:stCondLst>
                                            </p:cTn>
                                            <p:tgtEl>
                                              <p:spTgt spid="20"/>
                                            </p:tgtEl>
                                          </p:cBhvr>
                                          <p:to x="100000" y="90000"/>
                                        </p:animScale>
                                        <p:animScale>
                                          <p:cBhvr>
                                            <p:cTn id="48" dur="166" decel="50000">
                                              <p:stCondLst>
                                                <p:cond delay="1668"/>
                                              </p:stCondLst>
                                            </p:cTn>
                                            <p:tgtEl>
                                              <p:spTgt spid="20"/>
                                            </p:tgtEl>
                                          </p:cBhvr>
                                          <p:to x="100000" y="100000"/>
                                        </p:animScale>
                                        <p:animScale>
                                          <p:cBhvr>
                                            <p:cTn id="49" dur="26">
                                              <p:stCondLst>
                                                <p:cond delay="1808"/>
                                              </p:stCondLst>
                                            </p:cTn>
                                            <p:tgtEl>
                                              <p:spTgt spid="20"/>
                                            </p:tgtEl>
                                          </p:cBhvr>
                                          <p:to x="100000" y="95000"/>
                                        </p:animScale>
                                        <p:animScale>
                                          <p:cBhvr>
                                            <p:cTn id="50" dur="166" decel="50000">
                                              <p:stCondLst>
                                                <p:cond delay="1834"/>
                                              </p:stCondLst>
                                            </p:cTn>
                                            <p:tgtEl>
                                              <p:spTgt spid="20"/>
                                            </p:tgtEl>
                                          </p:cBhvr>
                                          <p:to x="100000" y="100000"/>
                                        </p:animScale>
                                      </p:childTnLst>
                                    </p:cTn>
                                  </p:par>
                                  <p:par>
                                    <p:cTn id="51" presetID="12" presetClass="entr" presetSubtype="2" fill="hold" nodeType="withEffect">
                                      <p:stCondLst>
                                        <p:cond delay="3250"/>
                                      </p:stCondLst>
                                      <p:childTnLst>
                                        <p:set>
                                          <p:cBhvr>
                                            <p:cTn id="52" dur="1" fill="hold">
                                              <p:stCondLst>
                                                <p:cond delay="0"/>
                                              </p:stCondLst>
                                            </p:cTn>
                                            <p:tgtEl>
                                              <p:spTgt spid="3"/>
                                            </p:tgtEl>
                                            <p:attrNameLst>
                                              <p:attrName>style.visibility</p:attrName>
                                            </p:attrNameLst>
                                          </p:cBhvr>
                                          <p:to>
                                            <p:strVal val="visible"/>
                                          </p:to>
                                        </p:set>
                                        <p:anim calcmode="lin" valueType="num">
                                          <p:cBhvr additive="base">
                                            <p:cTn id="53" dur="1500"/>
                                            <p:tgtEl>
                                              <p:spTgt spid="3"/>
                                            </p:tgtEl>
                                            <p:attrNameLst>
                                              <p:attrName>ppt_x</p:attrName>
                                            </p:attrNameLst>
                                          </p:cBhvr>
                                          <p:tavLst>
                                            <p:tav tm="0">
                                              <p:val>
                                                <p:strVal val="#ppt_x+#ppt_w*1.125000"/>
                                              </p:val>
                                            </p:tav>
                                            <p:tav tm="100000">
                                              <p:val>
                                                <p:strVal val="#ppt_x"/>
                                              </p:val>
                                            </p:tav>
                                          </p:tavLst>
                                        </p:anim>
                                        <p:animEffect transition="in" filter="wipe(left)">
                                          <p:cBhvr>
                                            <p:cTn id="54" dur="1500"/>
                                            <p:tgtEl>
                                              <p:spTgt spid="3"/>
                                            </p:tgtEl>
                                          </p:cBhvr>
                                        </p:animEffect>
                                      </p:childTnLst>
                                    </p:cTn>
                                  </p:par>
                                  <p:par>
                                    <p:cTn id="55" presetID="10" presetClass="entr" presetSubtype="0" fill="hold" nodeType="withEffect">
                                      <p:stCondLst>
                                        <p:cond delay="550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par>
                                    <p:cTn id="58" presetID="32" presetClass="emph" presetSubtype="0" fill="hold" nodeType="withEffect">
                                      <p:stCondLst>
                                        <p:cond delay="5500"/>
                                      </p:stCondLst>
                                      <p:childTnLst>
                                        <p:animRot by="120000">
                                          <p:cBhvr>
                                            <p:cTn id="59" dur="100" fill="hold">
                                              <p:stCondLst>
                                                <p:cond delay="0"/>
                                              </p:stCondLst>
                                            </p:cTn>
                                            <p:tgtEl>
                                              <p:spTgt spid="18"/>
                                            </p:tgtEl>
                                            <p:attrNameLst>
                                              <p:attrName>r</p:attrName>
                                            </p:attrNameLst>
                                          </p:cBhvr>
                                        </p:animRot>
                                        <p:animRot by="-240000">
                                          <p:cBhvr>
                                            <p:cTn id="60" dur="200" fill="hold">
                                              <p:stCondLst>
                                                <p:cond delay="200"/>
                                              </p:stCondLst>
                                            </p:cTn>
                                            <p:tgtEl>
                                              <p:spTgt spid="18"/>
                                            </p:tgtEl>
                                            <p:attrNameLst>
                                              <p:attrName>r</p:attrName>
                                            </p:attrNameLst>
                                          </p:cBhvr>
                                        </p:animRot>
                                        <p:animRot by="240000">
                                          <p:cBhvr>
                                            <p:cTn id="61" dur="200" fill="hold">
                                              <p:stCondLst>
                                                <p:cond delay="400"/>
                                              </p:stCondLst>
                                            </p:cTn>
                                            <p:tgtEl>
                                              <p:spTgt spid="18"/>
                                            </p:tgtEl>
                                            <p:attrNameLst>
                                              <p:attrName>r</p:attrName>
                                            </p:attrNameLst>
                                          </p:cBhvr>
                                        </p:animRot>
                                        <p:animRot by="-240000">
                                          <p:cBhvr>
                                            <p:cTn id="62" dur="200" fill="hold">
                                              <p:stCondLst>
                                                <p:cond delay="600"/>
                                              </p:stCondLst>
                                            </p:cTn>
                                            <p:tgtEl>
                                              <p:spTgt spid="18"/>
                                            </p:tgtEl>
                                            <p:attrNameLst>
                                              <p:attrName>r</p:attrName>
                                            </p:attrNameLst>
                                          </p:cBhvr>
                                        </p:animRot>
                                        <p:animRot by="120000">
                                          <p:cBhvr>
                                            <p:cTn id="63" dur="200" fill="hold">
                                              <p:stCondLst>
                                                <p:cond delay="800"/>
                                              </p:stCondLst>
                                            </p:cTn>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64" repeatCount="indefinite" fill="hold" display="0">
                      <p:stCondLst>
                        <p:cond delay="indefinite"/>
                      </p:stCondLst>
                      <p:endCondLst>
                        <p:cond evt="onStopAudio" delay="0">
                          <p:tgtEl>
                            <p:sldTgt/>
                          </p:tgtEl>
                        </p:cond>
                      </p:endCondLst>
                    </p:cTn>
                    <p:tgtEl>
                      <p:spTgt spid="22"/>
                    </p:tgtEl>
                  </p:cMediaNode>
                </p:audio>
              </p:childTnLst>
            </p:cTn>
          </p:par>
        </p:tn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95107" y="1286302"/>
            <a:ext cx="6096000" cy="823752"/>
          </a:xfrm>
          <a:prstGeom prst="rect">
            <a:avLst/>
          </a:prstGeom>
        </p:spPr>
        <p:txBody>
          <a:bodyPr>
            <a:spAutoFit/>
          </a:bodyPr>
          <a:lstStyle/>
          <a:p>
            <a:pPr marL="0" marR="0" lvl="0" indent="0" algn="just" defTabSz="912927" rtl="0" eaLnBrk="1" fontAlgn="auto" latinLnBrk="0" hangingPunct="1">
              <a:lnSpc>
                <a:spcPct val="150000"/>
              </a:lnSpc>
              <a:spcBef>
                <a:spcPts val="0"/>
              </a:spcBef>
              <a:spcAft>
                <a:spcPts val="0"/>
              </a:spcAft>
              <a:buClrTx/>
              <a:buSzTx/>
              <a:buFontTx/>
              <a:buNone/>
              <a:tabLst/>
              <a:defRPr/>
            </a:pPr>
            <a:r>
              <a:rPr kumimoji="0" lang="en-US" sz="3600" b="0" i="1"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mn-cs"/>
              </a:rPr>
              <a:t>- Hiệp sĩ</a:t>
            </a:r>
            <a:endParaRPr kumimoji="0" lang="en-US" sz="3600" b="0" i="0" u="none" strike="noStrike" kern="100" cap="none" spc="0" normalizeH="0" baseline="0" noProof="0">
              <a:ln>
                <a:noFill/>
              </a:ln>
              <a:solidFill>
                <a:prstClr val="black"/>
              </a:solidFill>
              <a:effectLst/>
              <a:uLnTx/>
              <a:uFillTx/>
              <a:latin typeface="Times New Roman" panose="02020603050405020304" pitchFamily="18" charset="0"/>
              <a:ea typeface="SimSun" panose="02010600030101010101" pitchFamily="2" charset="-122"/>
              <a:cs typeface="+mn-cs"/>
            </a:endParaRPr>
          </a:p>
        </p:txBody>
      </p:sp>
      <p:sp>
        <p:nvSpPr>
          <p:cNvPr id="8" name="Rectangle 7"/>
          <p:cNvSpPr/>
          <p:nvPr/>
        </p:nvSpPr>
        <p:spPr>
          <a:xfrm>
            <a:off x="665744" y="3958820"/>
            <a:ext cx="4376519" cy="646331"/>
          </a:xfrm>
          <a:prstGeom prst="rect">
            <a:avLst/>
          </a:prstGeom>
        </p:spPr>
        <p:txBody>
          <a:bodyPr wrap="none">
            <a:spAutoFit/>
          </a:bodyPr>
          <a:lstStyle/>
          <a:p>
            <a:pPr marL="0" marR="0" lvl="0" indent="0" algn="l" defTabSz="912927" rtl="0" eaLnBrk="1" fontAlgn="auto" latinLnBrk="0" hangingPunct="1">
              <a:lnSpc>
                <a:spcPct val="100000"/>
              </a:lnSpc>
              <a:spcBef>
                <a:spcPts val="0"/>
              </a:spcBef>
              <a:spcAft>
                <a:spcPts val="0"/>
              </a:spcAft>
              <a:buClrTx/>
              <a:buSzTx/>
              <a:buFontTx/>
              <a:buNone/>
              <a:tabLst/>
              <a:defRPr/>
            </a:pPr>
            <a:r>
              <a:rPr kumimoji="0" lang="en-US" sz="3600" b="0" i="1"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mn-cs"/>
              </a:rPr>
              <a:t>- Thượng vàng hạ cám</a:t>
            </a:r>
            <a:endParaRPr kumimoji="0" lang="en-US" sz="3600" b="0" i="0" u="none" strike="noStrike" kern="1200" cap="none" spc="0" normalizeH="0" baseline="0" noProof="0">
              <a:ln>
                <a:noFill/>
              </a:ln>
              <a:solidFill>
                <a:prstClr val="black"/>
              </a:solidFill>
              <a:effectLst/>
              <a:uLnTx/>
              <a:uFillTx/>
              <a:latin typeface="Calibri"/>
              <a:ea typeface="+mn-ea"/>
              <a:cs typeface="+mn-cs"/>
            </a:endParaRPr>
          </a:p>
        </p:txBody>
      </p:sp>
      <p:sp>
        <p:nvSpPr>
          <p:cNvPr id="16" name="Rounded Rectangular Callout 15"/>
          <p:cNvSpPr/>
          <p:nvPr/>
        </p:nvSpPr>
        <p:spPr>
          <a:xfrm>
            <a:off x="4143107" y="343015"/>
            <a:ext cx="5177245" cy="2995684"/>
          </a:xfrm>
          <a:prstGeom prst="wedgeRoundRectCallout">
            <a:avLst>
              <a:gd name="adj1" fmla="val -71138"/>
              <a:gd name="adj2" fmla="val 8926"/>
              <a:gd name="adj3" fmla="val 16667"/>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292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Người đàn ông có tài võ nghệ, có vị trí nhất định trong xã hội xưa. Hiệp sĩ cũng chỉ người hành động vì nghĩa, bênh vực kẻ yếu.</a:t>
            </a:r>
          </a:p>
        </p:txBody>
      </p:sp>
      <p:sp>
        <p:nvSpPr>
          <p:cNvPr id="17" name="Rounded Rectangular Callout 16"/>
          <p:cNvSpPr/>
          <p:nvPr/>
        </p:nvSpPr>
        <p:spPr>
          <a:xfrm>
            <a:off x="5465857" y="4737965"/>
            <a:ext cx="5177245" cy="1912978"/>
          </a:xfrm>
          <a:prstGeom prst="wedgeRoundRectCallout">
            <a:avLst>
              <a:gd name="adj1" fmla="val -70381"/>
              <a:gd name="adj2" fmla="val -5389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292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Đủ các thứ, từ quý giá đến bình thường.</a:t>
            </a:r>
          </a:p>
        </p:txBody>
      </p:sp>
      <p:pic>
        <p:nvPicPr>
          <p:cNvPr id="7" name="Picture 6"/>
          <p:cNvPicPr>
            <a:picLocks noChangeAspect="1"/>
          </p:cNvPicPr>
          <p:nvPr/>
        </p:nvPicPr>
        <p:blipFill>
          <a:blip r:embed="rId3"/>
          <a:stretch>
            <a:fillRect/>
          </a:stretch>
        </p:blipFill>
        <p:spPr>
          <a:xfrm>
            <a:off x="9665697" y="1163546"/>
            <a:ext cx="1847850" cy="2466975"/>
          </a:xfrm>
          <a:prstGeom prst="rect">
            <a:avLst/>
          </a:prstGeom>
        </p:spPr>
      </p:pic>
      <p:pic>
        <p:nvPicPr>
          <p:cNvPr id="11" name="Picture 10"/>
          <p:cNvPicPr>
            <a:picLocks noChangeAspect="1"/>
          </p:cNvPicPr>
          <p:nvPr/>
        </p:nvPicPr>
        <p:blipFill>
          <a:blip r:embed="rId4"/>
          <a:stretch>
            <a:fillRect/>
          </a:stretch>
        </p:blipFill>
        <p:spPr>
          <a:xfrm>
            <a:off x="1553840" y="4867023"/>
            <a:ext cx="2600325" cy="1752600"/>
          </a:xfrm>
          <a:prstGeom prst="rect">
            <a:avLst/>
          </a:prstGeom>
        </p:spPr>
      </p:pic>
      <p:pic>
        <p:nvPicPr>
          <p:cNvPr id="12" name="Picture 11"/>
          <p:cNvPicPr>
            <a:picLocks noChangeAspect="1"/>
          </p:cNvPicPr>
          <p:nvPr/>
        </p:nvPicPr>
        <p:blipFill>
          <a:blip r:embed="rId5"/>
          <a:stretch>
            <a:fillRect/>
          </a:stretch>
        </p:blipFill>
        <p:spPr>
          <a:xfrm>
            <a:off x="9320352" y="5222778"/>
            <a:ext cx="2762250" cy="1657350"/>
          </a:xfrm>
          <a:prstGeom prst="rect">
            <a:avLst/>
          </a:prstGeom>
        </p:spPr>
      </p:pic>
    </p:spTree>
    <p:extLst>
      <p:ext uri="{BB962C8B-B14F-4D97-AF65-F5344CB8AC3E}">
        <p14:creationId xmlns:p14="http://schemas.microsoft.com/office/powerpoint/2010/main" val="286101574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6"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51851" y="-699458"/>
            <a:ext cx="635023" cy="4800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white"/>
              </a:solidFill>
              <a:latin typeface="Calibri"/>
              <a:ea typeface="宋体" panose="02010600030101010101" pitchFamily="2" charset="-122"/>
            </a:endParaRPr>
          </a:p>
        </p:txBody>
      </p:sp>
      <p:pic>
        <p:nvPicPr>
          <p:cNvPr id="9" name="图片 7"/>
          <p:cNvPicPr>
            <a:picLocks noChangeAspect="1"/>
          </p:cNvPicPr>
          <p:nvPr/>
        </p:nvPicPr>
        <p:blipFill rotWithShape="1">
          <a:blip r:embed="rId3" cstate="print">
            <a:extLst>
              <a:ext uri="{28A0092B-C50C-407E-A947-70E740481C1C}">
                <a14:useLocalDpi xmlns:a14="http://schemas.microsoft.com/office/drawing/2010/main" val="0"/>
              </a:ext>
            </a:extLst>
          </a:blip>
          <a:srcRect l="34267" t="5689" r="54000" b="64444"/>
          <a:stretch/>
        </p:blipFill>
        <p:spPr>
          <a:xfrm>
            <a:off x="0" y="0"/>
            <a:ext cx="1146693" cy="1641856"/>
          </a:xfrm>
          <a:prstGeom prst="rect">
            <a:avLst/>
          </a:prstGeom>
        </p:spPr>
      </p:pic>
      <p:sp>
        <p:nvSpPr>
          <p:cNvPr id="10" name="TextBox 9"/>
          <p:cNvSpPr txBox="1"/>
          <p:nvPr/>
        </p:nvSpPr>
        <p:spPr>
          <a:xfrm>
            <a:off x="992651" y="0"/>
            <a:ext cx="3759200" cy="5836854"/>
          </a:xfrm>
          <a:prstGeom prst="rect">
            <a:avLst/>
          </a:prstGeom>
          <a:noFill/>
        </p:spPr>
        <p:txBody>
          <a:bodyPr wrap="square" rtlCol="0">
            <a:spAutoFit/>
          </a:bodyPr>
          <a:lstStyle/>
          <a:p>
            <a:pPr defTabSz="1219170"/>
            <a:r>
              <a:rPr lang="en-US" altLang="zh-CN" sz="3733" b="1" u="sng" dirty="0">
                <a:solidFill>
                  <a:srgbClr val="FF0000"/>
                </a:solidFill>
                <a:latin typeface="Times New Roman" pitchFamily="18" charset="0"/>
                <a:ea typeface="方正粗圆_GBK" pitchFamily="65" charset="-122"/>
                <a:cs typeface="Times New Roman" pitchFamily="18" charset="0"/>
              </a:rPr>
              <a:t>2. </a:t>
            </a:r>
            <a:r>
              <a:rPr lang="en-US" altLang="zh-CN" sz="3733" b="1" u="sng" dirty="0" err="1">
                <a:solidFill>
                  <a:srgbClr val="FF0000"/>
                </a:solidFill>
                <a:latin typeface="Times New Roman" pitchFamily="18" charset="0"/>
                <a:ea typeface="方正粗圆_GBK" pitchFamily="65" charset="-122"/>
                <a:cs typeface="Times New Roman" pitchFamily="18" charset="0"/>
              </a:rPr>
              <a:t>Tác</a:t>
            </a:r>
            <a:r>
              <a:rPr lang="en-US" altLang="zh-CN" sz="3733" b="1" u="sng" dirty="0">
                <a:solidFill>
                  <a:srgbClr val="FF0000"/>
                </a:solidFill>
                <a:latin typeface="Times New Roman" pitchFamily="18" charset="0"/>
                <a:ea typeface="方正粗圆_GBK" pitchFamily="65" charset="-122"/>
                <a:cs typeface="Times New Roman" pitchFamily="18" charset="0"/>
              </a:rPr>
              <a:t> </a:t>
            </a:r>
            <a:r>
              <a:rPr lang="en-US" altLang="zh-CN" sz="3733" b="1" u="sng" dirty="0" err="1">
                <a:solidFill>
                  <a:srgbClr val="FF0000"/>
                </a:solidFill>
                <a:latin typeface="Times New Roman" pitchFamily="18" charset="0"/>
                <a:ea typeface="方正粗圆_GBK" pitchFamily="65" charset="-122"/>
                <a:cs typeface="Times New Roman" pitchFamily="18" charset="0"/>
              </a:rPr>
              <a:t>phẩm</a:t>
            </a:r>
            <a:endParaRPr lang="en-US" altLang="zh-CN" sz="3733" b="1" u="sng" dirty="0">
              <a:solidFill>
                <a:srgbClr val="FF0000"/>
              </a:solidFill>
              <a:latin typeface="Times New Roman" pitchFamily="18" charset="0"/>
              <a:ea typeface="方正粗圆_GBK" pitchFamily="65" charset="-122"/>
              <a:cs typeface="Times New Roman" pitchFamily="18" charset="0"/>
            </a:endParaRPr>
          </a:p>
          <a:p>
            <a:pPr defTabSz="1219170"/>
            <a:endParaRPr lang="en-US" altLang="zh-CN" sz="3733" b="1" u="sng" dirty="0">
              <a:solidFill>
                <a:prstClr val="black"/>
              </a:solidFill>
              <a:latin typeface="Calibri"/>
              <a:ea typeface="宋体" panose="02010600030101010101" pitchFamily="2" charset="-122"/>
            </a:endParaRPr>
          </a:p>
          <a:p>
            <a:pPr defTabSz="1219170"/>
            <a:endParaRPr lang="en-US" altLang="zh-CN" sz="3733" b="1" u="sng" dirty="0">
              <a:solidFill>
                <a:prstClr val="black"/>
              </a:solidFill>
              <a:latin typeface="Calibri"/>
              <a:ea typeface="宋体" panose="02010600030101010101" pitchFamily="2" charset="-122"/>
            </a:endParaRPr>
          </a:p>
          <a:p>
            <a:pPr defTabSz="1219170"/>
            <a:endParaRPr lang="en-US" altLang="zh-CN" sz="3733" b="1" u="sng" dirty="0">
              <a:solidFill>
                <a:prstClr val="black"/>
              </a:solidFill>
              <a:latin typeface="Calibri"/>
              <a:ea typeface="宋体" panose="02010600030101010101" pitchFamily="2" charset="-122"/>
            </a:endParaRPr>
          </a:p>
          <a:p>
            <a:pPr defTabSz="1219170"/>
            <a:endParaRPr lang="en-US" altLang="zh-CN" sz="3733" b="1" u="sng" dirty="0">
              <a:solidFill>
                <a:prstClr val="black"/>
              </a:solidFill>
              <a:latin typeface="Calibri"/>
              <a:ea typeface="宋体" panose="02010600030101010101" pitchFamily="2" charset="-122"/>
            </a:endParaRPr>
          </a:p>
          <a:p>
            <a:pPr defTabSz="1219170"/>
            <a:endParaRPr lang="en-US" altLang="zh-CN" sz="3733" b="1" u="sng" dirty="0">
              <a:solidFill>
                <a:prstClr val="black"/>
              </a:solidFill>
              <a:latin typeface="Calibri"/>
              <a:ea typeface="宋体" panose="02010600030101010101" pitchFamily="2" charset="-122"/>
            </a:endParaRPr>
          </a:p>
          <a:p>
            <a:pPr defTabSz="1219170"/>
            <a:endParaRPr lang="en-US" altLang="zh-CN" sz="3733" b="1" u="sng" dirty="0">
              <a:solidFill>
                <a:prstClr val="black"/>
              </a:solidFill>
              <a:latin typeface="Calibri"/>
              <a:ea typeface="宋体" panose="02010600030101010101" pitchFamily="2" charset="-122"/>
            </a:endParaRPr>
          </a:p>
          <a:p>
            <a:pPr defTabSz="1219170"/>
            <a:endParaRPr lang="en-US" altLang="zh-CN" sz="3733" b="1" u="sng" dirty="0">
              <a:solidFill>
                <a:prstClr val="black"/>
              </a:solidFill>
              <a:latin typeface="Calibri"/>
              <a:ea typeface="宋体" panose="02010600030101010101" pitchFamily="2" charset="-122"/>
            </a:endParaRPr>
          </a:p>
          <a:p>
            <a:pPr defTabSz="1219170"/>
            <a:endParaRPr lang="en-US" altLang="zh-CN" sz="3733" b="1" u="sng" dirty="0">
              <a:solidFill>
                <a:prstClr val="black"/>
              </a:solidFill>
              <a:latin typeface="Calibri"/>
              <a:ea typeface="宋体" panose="02010600030101010101" pitchFamily="2" charset="-122"/>
            </a:endParaRPr>
          </a:p>
          <a:p>
            <a:pPr defTabSz="1219170"/>
            <a:endParaRPr lang="zh-CN" altLang="en-US" sz="3733" b="1" u="sng" dirty="0">
              <a:solidFill>
                <a:prstClr val="black"/>
              </a:solidFill>
              <a:latin typeface="Calibri"/>
              <a:ea typeface="宋体" panose="02010600030101010101" pitchFamily="2" charset="-122"/>
            </a:endParaRPr>
          </a:p>
        </p:txBody>
      </p:sp>
      <p:sp>
        <p:nvSpPr>
          <p:cNvPr id="14" name="Rectangle 3"/>
          <p:cNvSpPr>
            <a:spLocks noChangeArrowheads="1"/>
          </p:cNvSpPr>
          <p:nvPr/>
        </p:nvSpPr>
        <p:spPr bwMode="auto">
          <a:xfrm>
            <a:off x="4602102" y="273998"/>
            <a:ext cx="2838049" cy="615553"/>
          </a:xfrm>
          <a:prstGeom prst="rect">
            <a:avLst/>
          </a:prstGeom>
          <a:noFill/>
          <a:ln w="9525">
            <a:noFill/>
            <a:miter lim="800000"/>
            <a:headEnd/>
            <a:tailEnd/>
          </a:ln>
          <a:effectLst/>
        </p:spPr>
        <p:txBody>
          <a:bodyPr vert="horz" wrap="square" lIns="121920" tIns="60960" rIns="121920" bIns="60960" numCol="1" anchor="ctr" anchorCtr="0" compatLnSpc="1">
            <a:prstTxWarp prst="textNoShape">
              <a:avLst/>
            </a:prstTxWarp>
            <a:spAutoFit/>
          </a:bodyPr>
          <a:lstStyle/>
          <a:p>
            <a:pPr algn="just" defTabSz="1219170" fontAlgn="base">
              <a:spcBef>
                <a:spcPct val="0"/>
              </a:spcBef>
              <a:spcAft>
                <a:spcPct val="0"/>
              </a:spcAft>
            </a:pPr>
            <a:r>
              <a:rPr lang="en-US" sz="3200" b="1" dirty="0">
                <a:solidFill>
                  <a:prstClr val="black"/>
                </a:solidFill>
                <a:latin typeface="Times New Roman" pitchFamily="18" charset="0"/>
                <a:ea typeface="Calibri" pitchFamily="34" charset="0"/>
                <a:cs typeface="Times New Roman" pitchFamily="18" charset="0"/>
              </a:rPr>
              <a:t>a. </a:t>
            </a:r>
            <a:r>
              <a:rPr lang="en-US" sz="3200" b="1" dirty="0" err="1">
                <a:solidFill>
                  <a:prstClr val="black"/>
                </a:solidFill>
                <a:latin typeface="Times New Roman" pitchFamily="18" charset="0"/>
                <a:ea typeface="Calibri" pitchFamily="34" charset="0"/>
                <a:cs typeface="Times New Roman" pitchFamily="18" charset="0"/>
              </a:rPr>
              <a:t>Thể</a:t>
            </a:r>
            <a:r>
              <a:rPr lang="en-US" sz="3200" b="1" dirty="0">
                <a:solidFill>
                  <a:prstClr val="black"/>
                </a:solidFill>
                <a:latin typeface="Times New Roman" pitchFamily="18" charset="0"/>
                <a:ea typeface="Calibri" pitchFamily="34" charset="0"/>
                <a:cs typeface="Times New Roman" pitchFamily="18" charset="0"/>
              </a:rPr>
              <a:t> </a:t>
            </a:r>
            <a:r>
              <a:rPr lang="en-US" sz="3200" b="1" dirty="0" err="1">
                <a:solidFill>
                  <a:prstClr val="black"/>
                </a:solidFill>
                <a:latin typeface="Times New Roman" pitchFamily="18" charset="0"/>
                <a:ea typeface="Calibri" pitchFamily="34" charset="0"/>
                <a:cs typeface="Times New Roman" pitchFamily="18" charset="0"/>
              </a:rPr>
              <a:t>loại</a:t>
            </a:r>
            <a:r>
              <a:rPr lang="en-US" sz="3200" b="1" dirty="0">
                <a:solidFill>
                  <a:prstClr val="black"/>
                </a:solidFill>
                <a:latin typeface="Times New Roman" pitchFamily="18" charset="0"/>
                <a:ea typeface="Calibri" pitchFamily="34" charset="0"/>
                <a:cs typeface="Times New Roman" pitchFamily="18" charset="0"/>
              </a:rPr>
              <a:t>:  </a:t>
            </a:r>
          </a:p>
        </p:txBody>
      </p:sp>
      <p:sp>
        <p:nvSpPr>
          <p:cNvPr id="21" name="Rectangle 3"/>
          <p:cNvSpPr>
            <a:spLocks noChangeArrowheads="1"/>
          </p:cNvSpPr>
          <p:nvPr/>
        </p:nvSpPr>
        <p:spPr bwMode="auto">
          <a:xfrm>
            <a:off x="4627403" y="1811641"/>
            <a:ext cx="2156303" cy="615553"/>
          </a:xfrm>
          <a:prstGeom prst="rect">
            <a:avLst/>
          </a:prstGeom>
          <a:noFill/>
          <a:ln w="9525">
            <a:noFill/>
            <a:miter lim="800000"/>
            <a:headEnd/>
            <a:tailEnd/>
          </a:ln>
          <a:effectLst/>
        </p:spPr>
        <p:txBody>
          <a:bodyPr vert="horz" wrap="square" lIns="121920" tIns="60960" rIns="121920" bIns="60960" numCol="1" anchor="ctr" anchorCtr="0" compatLnSpc="1">
            <a:prstTxWarp prst="textNoShape">
              <a:avLst/>
            </a:prstTxWarp>
            <a:spAutoFit/>
          </a:bodyPr>
          <a:lstStyle/>
          <a:p>
            <a:pPr algn="just" defTabSz="1219170" eaLnBrk="0" fontAlgn="base" hangingPunct="0">
              <a:spcBef>
                <a:spcPct val="0"/>
              </a:spcBef>
              <a:spcAft>
                <a:spcPct val="0"/>
              </a:spcAft>
            </a:pPr>
            <a:r>
              <a:rPr lang="en-US" sz="3200" b="1" dirty="0">
                <a:solidFill>
                  <a:prstClr val="black"/>
                </a:solidFill>
                <a:latin typeface="Times New Roman" panose="02020603050405020304" pitchFamily="18" charset="0"/>
                <a:cs typeface="Times New Roman" panose="02020603050405020304" pitchFamily="18" charset="0"/>
              </a:rPr>
              <a:t>c. </a:t>
            </a:r>
            <a:r>
              <a:rPr lang="en-US" sz="3200" b="1" dirty="0" err="1">
                <a:solidFill>
                  <a:prstClr val="black"/>
                </a:solidFill>
                <a:latin typeface="Times New Roman" panose="02020603050405020304" pitchFamily="18" charset="0"/>
                <a:cs typeface="Times New Roman" panose="02020603050405020304" pitchFamily="18" charset="0"/>
              </a:rPr>
              <a:t>Ngôi</a:t>
            </a:r>
            <a:r>
              <a:rPr lang="en-US" sz="3200" b="1" dirty="0">
                <a:solidFill>
                  <a:prstClr val="black"/>
                </a:solidFill>
                <a:latin typeface="Times New Roman" panose="02020603050405020304" pitchFamily="18" charset="0"/>
                <a:cs typeface="Times New Roman" panose="02020603050405020304" pitchFamily="18" charset="0"/>
              </a:rPr>
              <a:t> </a:t>
            </a:r>
            <a:r>
              <a:rPr lang="en-US" sz="3200" b="1" dirty="0" err="1">
                <a:solidFill>
                  <a:prstClr val="black"/>
                </a:solidFill>
                <a:latin typeface="Times New Roman" panose="02020603050405020304" pitchFamily="18" charset="0"/>
                <a:cs typeface="Times New Roman" panose="02020603050405020304" pitchFamily="18" charset="0"/>
              </a:rPr>
              <a:t>kể</a:t>
            </a:r>
            <a:r>
              <a:rPr lang="en-US" sz="3200" b="1" dirty="0">
                <a:solidFill>
                  <a:prstClr val="black"/>
                </a:solidFill>
                <a:latin typeface="Times New Roman" panose="02020603050405020304" pitchFamily="18" charset="0"/>
                <a:cs typeface="Times New Roman" panose="02020603050405020304" pitchFamily="18" charset="0"/>
              </a:rPr>
              <a:t>:</a:t>
            </a:r>
          </a:p>
        </p:txBody>
      </p:sp>
      <p:sp>
        <p:nvSpPr>
          <p:cNvPr id="23" name="Rectangle 3"/>
          <p:cNvSpPr>
            <a:spLocks noChangeArrowheads="1"/>
          </p:cNvSpPr>
          <p:nvPr/>
        </p:nvSpPr>
        <p:spPr bwMode="auto">
          <a:xfrm>
            <a:off x="4700295" y="2533412"/>
            <a:ext cx="2641661" cy="615553"/>
          </a:xfrm>
          <a:prstGeom prst="rect">
            <a:avLst/>
          </a:prstGeom>
          <a:noFill/>
          <a:ln w="9525">
            <a:noFill/>
            <a:miter lim="800000"/>
            <a:headEnd/>
            <a:tailEnd/>
          </a:ln>
          <a:effectLst/>
        </p:spPr>
        <p:txBody>
          <a:bodyPr vert="horz" wrap="square" lIns="121920" tIns="60960" rIns="121920" bIns="60960" numCol="1" anchor="ctr" anchorCtr="0" compatLnSpc="1">
            <a:prstTxWarp prst="textNoShape">
              <a:avLst/>
            </a:prstTxWarp>
            <a:spAutoFit/>
          </a:bodyPr>
          <a:lstStyle/>
          <a:p>
            <a:pPr algn="just" defTabSz="1219170" eaLnBrk="0" fontAlgn="base" hangingPunct="0">
              <a:spcBef>
                <a:spcPct val="0"/>
              </a:spcBef>
              <a:spcAft>
                <a:spcPct val="0"/>
              </a:spcAft>
            </a:pPr>
            <a:r>
              <a:rPr lang="en-US" sz="3200" b="1" dirty="0">
                <a:solidFill>
                  <a:prstClr val="black"/>
                </a:solidFill>
                <a:latin typeface="Times New Roman" pitchFamily="18" charset="0"/>
                <a:cs typeface="Times New Roman" pitchFamily="18" charset="0"/>
              </a:rPr>
              <a:t>d. </a:t>
            </a:r>
            <a:r>
              <a:rPr lang="en-US" sz="3200" b="1" dirty="0" err="1">
                <a:solidFill>
                  <a:prstClr val="black"/>
                </a:solidFill>
                <a:latin typeface="Times New Roman" pitchFamily="18" charset="0"/>
                <a:cs typeface="Times New Roman" pitchFamily="18" charset="0"/>
              </a:rPr>
              <a:t>Cốt</a:t>
            </a:r>
            <a:r>
              <a:rPr lang="en-US" sz="3200" b="1" dirty="0">
                <a:solidFill>
                  <a:prstClr val="black"/>
                </a:solidFill>
                <a:latin typeface="Times New Roman" pitchFamily="18" charset="0"/>
                <a:cs typeface="Times New Roman" pitchFamily="18" charset="0"/>
              </a:rPr>
              <a:t> </a:t>
            </a:r>
            <a:r>
              <a:rPr lang="en-US" sz="3200" b="1" dirty="0" err="1">
                <a:solidFill>
                  <a:prstClr val="black"/>
                </a:solidFill>
                <a:latin typeface="Times New Roman" pitchFamily="18" charset="0"/>
                <a:cs typeface="Times New Roman" pitchFamily="18" charset="0"/>
              </a:rPr>
              <a:t>truyện</a:t>
            </a:r>
            <a:endParaRPr lang="en-US" sz="4267" dirty="0">
              <a:solidFill>
                <a:prstClr val="black"/>
              </a:solidFill>
              <a:latin typeface="Arial" pitchFamily="34" charset="0"/>
              <a:cs typeface="Arial" pitchFamily="34" charset="0"/>
            </a:endParaRPr>
          </a:p>
        </p:txBody>
      </p:sp>
      <p:sp>
        <p:nvSpPr>
          <p:cNvPr id="13" name="TextBox 12">
            <a:extLst>
              <a:ext uri="{FF2B5EF4-FFF2-40B4-BE49-F238E27FC236}">
                <a16:creationId xmlns:a16="http://schemas.microsoft.com/office/drawing/2014/main" id="{48432C18-87C1-4C83-890C-C7BD0719E8D6}"/>
              </a:ext>
            </a:extLst>
          </p:cNvPr>
          <p:cNvSpPr txBox="1"/>
          <p:nvPr/>
        </p:nvSpPr>
        <p:spPr>
          <a:xfrm>
            <a:off x="6705600" y="304776"/>
            <a:ext cx="6096000" cy="584775"/>
          </a:xfrm>
          <a:prstGeom prst="rect">
            <a:avLst/>
          </a:prstGeom>
          <a:noFill/>
        </p:spPr>
        <p:txBody>
          <a:bodyPr wrap="square">
            <a:spAutoFit/>
          </a:bodyPr>
          <a:lstStyle/>
          <a:p>
            <a:pPr algn="just" defTabSz="1219170" fontAlgn="base">
              <a:spcBef>
                <a:spcPct val="0"/>
              </a:spcBef>
              <a:spcAft>
                <a:spcPct val="0"/>
              </a:spcAft>
              <a:defRPr/>
            </a:pPr>
            <a:r>
              <a:rPr lang="en-US" sz="3200" dirty="0" err="1">
                <a:solidFill>
                  <a:prstClr val="black"/>
                </a:solidFill>
                <a:latin typeface="Times New Roman" pitchFamily="18" charset="0"/>
                <a:ea typeface="Calibri" pitchFamily="34" charset="0"/>
                <a:cs typeface="Times New Roman" pitchFamily="18" charset="0"/>
              </a:rPr>
              <a:t>Truyện</a:t>
            </a:r>
            <a:r>
              <a:rPr lang="en-US" sz="3200" dirty="0">
                <a:solidFill>
                  <a:prstClr val="black"/>
                </a:solidFill>
                <a:latin typeface="Times New Roman" pitchFamily="18" charset="0"/>
                <a:ea typeface="Calibri" pitchFamily="34" charset="0"/>
                <a:cs typeface="Times New Roman" pitchFamily="18" charset="0"/>
              </a:rPr>
              <a:t> </a:t>
            </a:r>
            <a:r>
              <a:rPr lang="en-US" sz="3200" dirty="0" err="1">
                <a:solidFill>
                  <a:prstClr val="black"/>
                </a:solidFill>
                <a:latin typeface="Times New Roman" pitchFamily="18" charset="0"/>
                <a:ea typeface="Calibri" pitchFamily="34" charset="0"/>
                <a:cs typeface="Times New Roman" pitchFamily="18" charset="0"/>
              </a:rPr>
              <a:t>cổ</a:t>
            </a:r>
            <a:r>
              <a:rPr lang="en-US" sz="3200" dirty="0">
                <a:solidFill>
                  <a:prstClr val="black"/>
                </a:solidFill>
                <a:latin typeface="Times New Roman" pitchFamily="18" charset="0"/>
                <a:ea typeface="Calibri" pitchFamily="34" charset="0"/>
                <a:cs typeface="Times New Roman" pitchFamily="18" charset="0"/>
              </a:rPr>
              <a:t> </a:t>
            </a:r>
            <a:r>
              <a:rPr lang="en-US" sz="3200" dirty="0" err="1">
                <a:solidFill>
                  <a:prstClr val="black"/>
                </a:solidFill>
                <a:latin typeface="Times New Roman" pitchFamily="18" charset="0"/>
                <a:ea typeface="Calibri" pitchFamily="34" charset="0"/>
                <a:cs typeface="Times New Roman" pitchFamily="18" charset="0"/>
              </a:rPr>
              <a:t>tích</a:t>
            </a:r>
            <a:endParaRPr lang="en-US" sz="1400" dirty="0">
              <a:solidFill>
                <a:prstClr val="black"/>
              </a:solidFill>
              <a:latin typeface="Arial" pitchFamily="34" charset="0"/>
              <a:cs typeface="Arial" pitchFamily="34" charset="0"/>
            </a:endParaRPr>
          </a:p>
        </p:txBody>
      </p:sp>
      <p:pic>
        <p:nvPicPr>
          <p:cNvPr id="4" name="Picture 3">
            <a:extLst>
              <a:ext uri="{FF2B5EF4-FFF2-40B4-BE49-F238E27FC236}">
                <a16:creationId xmlns:a16="http://schemas.microsoft.com/office/drawing/2014/main" id="{2ED0FDC6-6DB7-4FDF-ACA3-7DFB48C020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73894"/>
            <a:ext cx="4218237" cy="6184106"/>
          </a:xfrm>
          <a:prstGeom prst="rect">
            <a:avLst/>
          </a:prstGeom>
        </p:spPr>
      </p:pic>
      <p:sp>
        <p:nvSpPr>
          <p:cNvPr id="5" name="TextBox 4">
            <a:extLst>
              <a:ext uri="{FF2B5EF4-FFF2-40B4-BE49-F238E27FC236}">
                <a16:creationId xmlns:a16="http://schemas.microsoft.com/office/drawing/2014/main" id="{C854C8A5-0C5A-482F-8BDB-BF06C9396689}"/>
              </a:ext>
            </a:extLst>
          </p:cNvPr>
          <p:cNvSpPr txBox="1"/>
          <p:nvPr/>
        </p:nvSpPr>
        <p:spPr>
          <a:xfrm>
            <a:off x="4624790" y="1062013"/>
            <a:ext cx="4847823"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b. </a:t>
            </a:r>
            <a:r>
              <a:rPr lang="en-US" sz="3200" b="1" dirty="0" err="1">
                <a:latin typeface="Times New Roman" panose="02020603050405020304" pitchFamily="18" charset="0"/>
                <a:cs typeface="Times New Roman" panose="02020603050405020304" pitchFamily="18" charset="0"/>
              </a:rPr>
              <a:t>Phương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thức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biểu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đạt</a:t>
            </a:r>
            <a:r>
              <a:rPr lang="en-US" sz="3200" b="1" dirty="0">
                <a:latin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F23DBFC7-8323-45A3-978E-E7A1F9804853}"/>
              </a:ext>
            </a:extLst>
          </p:cNvPr>
          <p:cNvSpPr txBox="1"/>
          <p:nvPr/>
        </p:nvSpPr>
        <p:spPr>
          <a:xfrm>
            <a:off x="9087421" y="1057081"/>
            <a:ext cx="1583490" cy="584775"/>
          </a:xfrm>
          <a:prstGeom prst="rect">
            <a:avLst/>
          </a:prstGeom>
          <a:noFill/>
        </p:spPr>
        <p:txBody>
          <a:bodyPr wrap="square" rtlCol="0">
            <a:spAutoFit/>
          </a:bodyPr>
          <a:lstStyle/>
          <a:p>
            <a:r>
              <a:rPr lang="en-US" sz="3200" dirty="0" err="1">
                <a:latin typeface="Times New Roman" panose="02020603050405020304" pitchFamily="18" charset="0"/>
                <a:cs typeface="Times New Roman" panose="02020603050405020304" pitchFamily="18" charset="0"/>
              </a:rPr>
              <a:t>Tự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endParaRPr lang="en-US" sz="32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2E0E6CEE-DA74-4A0D-BAE6-A0F0BF1C3132}"/>
              </a:ext>
            </a:extLst>
          </p:cNvPr>
          <p:cNvSpPr txBox="1"/>
          <p:nvPr/>
        </p:nvSpPr>
        <p:spPr>
          <a:xfrm>
            <a:off x="6483669" y="3126106"/>
            <a:ext cx="45719" cy="45719"/>
          </a:xfrm>
          <a:prstGeom prst="rect">
            <a:avLst/>
          </a:prstGeom>
          <a:noFill/>
        </p:spPr>
        <p:txBody>
          <a:bodyPr wrap="square" rtlCol="0">
            <a:spAutoFit/>
          </a:bodyPr>
          <a:lstStyle/>
          <a:p>
            <a:endParaRPr lang="en-US" dirty="0"/>
          </a:p>
        </p:txBody>
      </p:sp>
      <p:sp>
        <p:nvSpPr>
          <p:cNvPr id="8" name="TextBox 7">
            <a:extLst>
              <a:ext uri="{FF2B5EF4-FFF2-40B4-BE49-F238E27FC236}">
                <a16:creationId xmlns:a16="http://schemas.microsoft.com/office/drawing/2014/main" id="{607328E6-2B71-4D00-882D-FE83D241364A}"/>
              </a:ext>
            </a:extLst>
          </p:cNvPr>
          <p:cNvSpPr txBox="1"/>
          <p:nvPr/>
        </p:nvSpPr>
        <p:spPr>
          <a:xfrm>
            <a:off x="6705600" y="1811641"/>
            <a:ext cx="2343150" cy="584775"/>
          </a:xfrm>
          <a:prstGeom prst="rect">
            <a:avLst/>
          </a:prstGeom>
          <a:noFill/>
        </p:spPr>
        <p:txBody>
          <a:bodyPr wrap="square" rtlCol="0">
            <a:spAutoFit/>
          </a:bodyPr>
          <a:lstStyle/>
          <a:p>
            <a:r>
              <a:rPr lang="en-US" sz="3200" dirty="0" err="1">
                <a:latin typeface="Times New Roman" panose="02020603050405020304" pitchFamily="18" charset="0"/>
                <a:cs typeface="Times New Roman" panose="02020603050405020304" pitchFamily="18" charset="0"/>
              </a:rPr>
              <a:t>Ngôi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a:t>
            </a:r>
            <a:r>
              <a:rPr lang="en-US" sz="3200" dirty="0">
                <a:latin typeface="Times New Roman" panose="02020603050405020304" pitchFamily="18" charset="0"/>
                <a:cs typeface="Times New Roman" panose="02020603050405020304" pitchFamily="18" charset="0"/>
              </a:rPr>
              <a:t> 3</a:t>
            </a:r>
          </a:p>
        </p:txBody>
      </p:sp>
    </p:spTree>
    <p:extLst>
      <p:ext uri="{BB962C8B-B14F-4D97-AF65-F5344CB8AC3E}">
        <p14:creationId xmlns:p14="http://schemas.microsoft.com/office/powerpoint/2010/main" val="176822521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additive="base">
                                        <p:cTn id="32" dur="500" fill="hold"/>
                                        <p:tgtEl>
                                          <p:spTgt spid="21"/>
                                        </p:tgtEl>
                                        <p:attrNameLst>
                                          <p:attrName>ppt_x</p:attrName>
                                        </p:attrNameLst>
                                      </p:cBhvr>
                                      <p:tavLst>
                                        <p:tav tm="0">
                                          <p:val>
                                            <p:strVal val="#ppt_x"/>
                                          </p:val>
                                        </p:tav>
                                        <p:tav tm="100000">
                                          <p:val>
                                            <p:strVal val="#ppt_x"/>
                                          </p:val>
                                        </p:tav>
                                      </p:tavLst>
                                    </p:anim>
                                    <p:anim calcmode="lin" valueType="num">
                                      <p:cBhvr additive="base">
                                        <p:cTn id="3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circle(in)">
                                      <p:cBhvr>
                                        <p:cTn id="45"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P spid="21" grpId="0"/>
      <p:bldP spid="23" grpId="0"/>
      <p:bldP spid="13" grpId="0"/>
      <p:bldP spid="5" grpId="0"/>
      <p:bldP spid="6"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337CB4C-AE50-47CC-A32B-5C4B64DBF3E7}"/>
              </a:ext>
            </a:extLst>
          </p:cNvPr>
          <p:cNvSpPr txBox="1"/>
          <p:nvPr/>
        </p:nvSpPr>
        <p:spPr>
          <a:xfrm>
            <a:off x="133351" y="1859340"/>
            <a:ext cx="1866899" cy="1446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4400" b="1" dirty="0">
                <a:solidFill>
                  <a:srgbClr val="C00000"/>
                </a:solidFill>
                <a:latin typeface="Times New Roman" panose="02020603050405020304" pitchFamily="18" charset="0"/>
                <a:cs typeface="Times New Roman" panose="02020603050405020304" pitchFamily="18" charset="0"/>
              </a:rPr>
              <a:t>d. </a:t>
            </a:r>
            <a:r>
              <a:rPr lang="en-US" sz="4400" b="1" dirty="0" err="1">
                <a:solidFill>
                  <a:srgbClr val="C00000"/>
                </a:solidFill>
                <a:latin typeface="Times New Roman" panose="02020603050405020304" pitchFamily="18" charset="0"/>
                <a:cs typeface="Times New Roman" panose="02020603050405020304" pitchFamily="18" charset="0"/>
              </a:rPr>
              <a:t>Cốt</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truyện</a:t>
            </a:r>
            <a:endParaRPr lang="en-US" sz="4400" b="1" dirty="0">
              <a:solidFill>
                <a:srgbClr val="C000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AEB710F1-8CCD-4FFD-BE1F-4AC1D34C245B}"/>
              </a:ext>
            </a:extLst>
          </p:cNvPr>
          <p:cNvSpPr txBox="1"/>
          <p:nvPr/>
        </p:nvSpPr>
        <p:spPr>
          <a:xfrm>
            <a:off x="2243137" y="0"/>
            <a:ext cx="9948863" cy="6924973"/>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400" b="0" i="0" u="none" strike="noStrike" kern="1200" cap="none" spc="0" normalizeH="0" baseline="0" noProof="0" dirty="0" err="1">
                <a:ln>
                  <a:noFill/>
                </a:ln>
                <a:solidFill>
                  <a:srgbClr val="FF0000"/>
                </a:solidFill>
                <a:effectLst/>
                <a:uLnTx/>
                <a:uFillTx/>
                <a:latin typeface="Times New Roman"/>
                <a:ea typeface="+mn-ea"/>
                <a:cs typeface="+mn-cs"/>
              </a:rPr>
              <a:t>Các</a:t>
            </a:r>
            <a:r>
              <a:rPr kumimoji="0" lang="en-US" altLang="en-US" sz="2400" b="0" i="0" u="none" strike="noStrike" kern="1200" cap="none" spc="0" normalizeH="0" baseline="0" noProof="0" dirty="0">
                <a:ln>
                  <a:noFill/>
                </a:ln>
                <a:solidFill>
                  <a:srgbClr val="FF0000"/>
                </a:solidFill>
                <a:effectLst/>
                <a:uLnTx/>
                <a:uFillTx/>
                <a:latin typeface="Times New Roman"/>
                <a:ea typeface="+mn-ea"/>
                <a:cs typeface="+mn-cs"/>
              </a:rPr>
              <a:t> </a:t>
            </a:r>
            <a:r>
              <a:rPr kumimoji="0" lang="en-US" altLang="en-US" sz="2400" b="0" i="0" u="none" strike="noStrike" kern="1200" cap="none" spc="0" normalizeH="0" baseline="0" noProof="0" dirty="0" err="1">
                <a:ln>
                  <a:noFill/>
                </a:ln>
                <a:solidFill>
                  <a:srgbClr val="FF0000"/>
                </a:solidFill>
                <a:effectLst/>
                <a:uLnTx/>
                <a:uFillTx/>
                <a:latin typeface="Times New Roman"/>
                <a:ea typeface="+mn-ea"/>
                <a:cs typeface="+mn-cs"/>
              </a:rPr>
              <a:t>sự</a:t>
            </a:r>
            <a:r>
              <a:rPr kumimoji="0" lang="en-US" altLang="en-US" sz="2400" b="0" i="0" u="none" strike="noStrike" kern="1200" cap="none" spc="0" normalizeH="0" baseline="0" noProof="0" dirty="0">
                <a:ln>
                  <a:noFill/>
                </a:ln>
                <a:solidFill>
                  <a:srgbClr val="FF0000"/>
                </a:solidFill>
                <a:effectLst/>
                <a:uLnTx/>
                <a:uFillTx/>
                <a:latin typeface="Times New Roman"/>
                <a:ea typeface="+mn-ea"/>
                <a:cs typeface="+mn-cs"/>
              </a:rPr>
              <a:t> </a:t>
            </a:r>
            <a:r>
              <a:rPr kumimoji="0" lang="en-US" altLang="en-US" sz="2400" b="0" i="0" u="none" strike="noStrike" kern="1200" cap="none" spc="0" normalizeH="0" baseline="0" noProof="0" dirty="0" err="1">
                <a:ln>
                  <a:noFill/>
                </a:ln>
                <a:solidFill>
                  <a:srgbClr val="FF0000"/>
                </a:solidFill>
                <a:effectLst/>
                <a:uLnTx/>
                <a:uFillTx/>
                <a:latin typeface="Times New Roman"/>
                <a:ea typeface="+mn-ea"/>
                <a:cs typeface="+mn-cs"/>
              </a:rPr>
              <a:t>việc</a:t>
            </a:r>
            <a:r>
              <a:rPr kumimoji="0" lang="en-US" altLang="en-US" sz="2400" b="0" i="0" u="none" strike="noStrike" kern="1200" cap="none" spc="0" normalizeH="0" baseline="0" noProof="0" dirty="0">
                <a:ln>
                  <a:noFill/>
                </a:ln>
                <a:solidFill>
                  <a:srgbClr val="FF0000"/>
                </a:solidFill>
                <a:effectLst/>
                <a:uLnTx/>
                <a:uFillTx/>
                <a:latin typeface="Times New Roman"/>
                <a:ea typeface="+mn-ea"/>
                <a:cs typeface="+mn-cs"/>
              </a:rPr>
              <a:t> </a:t>
            </a:r>
            <a:r>
              <a:rPr kumimoji="0" lang="en-US" altLang="en-US" sz="2400" b="0" i="0" u="none" strike="noStrike" kern="1200" cap="none" spc="0" normalizeH="0" baseline="0" noProof="0" dirty="0" err="1">
                <a:ln>
                  <a:noFill/>
                </a:ln>
                <a:solidFill>
                  <a:srgbClr val="FF0000"/>
                </a:solidFill>
                <a:effectLst/>
                <a:uLnTx/>
                <a:uFillTx/>
                <a:latin typeface="Times New Roman"/>
                <a:ea typeface="+mn-ea"/>
                <a:cs typeface="+mn-cs"/>
              </a:rPr>
              <a:t>chính</a:t>
            </a:r>
            <a:endParaRPr kumimoji="0" lang="en-US" altLang="en-US" sz="2400" b="0" i="0" u="none" strike="noStrike" kern="1200" cap="none" spc="0" normalizeH="0" baseline="0" noProof="0" dirty="0">
              <a:ln>
                <a:noFill/>
              </a:ln>
              <a:solidFill>
                <a:srgbClr val="FF0000"/>
              </a:solidFill>
              <a:effectLst/>
              <a:uLnTx/>
              <a:uFillTx/>
              <a:latin typeface="Times New Roman"/>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Nhà</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vua</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có</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một</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cô</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con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gái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xinh</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đẹp</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tuyệt</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trần</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nhưng</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vô</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cùng</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kiêu</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ngạo</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ngông</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cuồng</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Vua</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cha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mở</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buổi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yến</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tiệc</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mời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các</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chàng</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trai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đến</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dự</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tiệc</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để</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tìm</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phò</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mã</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Công</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chúa</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chê</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hết</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người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này</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đến</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người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khác</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khiến</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nhà</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vua</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tức</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giận</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và</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ban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sẽ</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gả</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công</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chúa</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cho</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người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ăn</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xin</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đầu</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tiên</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qua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hoàng</a:t>
            </a:r>
            <a:r>
              <a:rPr kumimoji="0" lang="en-US" altLang="en-US" sz="2800" b="0" i="0" u="none" strike="noStrike" kern="1200" cap="none" spc="0" normalizeH="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noProof="0" dirty="0" err="1">
                <a:ln>
                  <a:noFill/>
                </a:ln>
                <a:solidFill>
                  <a:srgbClr val="0000FF"/>
                </a:solidFill>
                <a:effectLst/>
                <a:uLnTx/>
                <a:uFillTx/>
                <a:latin typeface="Times New Roman"/>
                <a:ea typeface="+mn-ea"/>
                <a:cs typeface="+mn-cs"/>
              </a:rPr>
              <a:t>cung</a:t>
            </a:r>
            <a:r>
              <a:rPr kumimoji="0" lang="en-US" altLang="en-US" sz="2800" b="0" i="0" u="none" strike="noStrike" kern="1200" cap="none" spc="0" normalizeH="0" noProof="0" dirty="0">
                <a:ln>
                  <a:noFill/>
                </a:ln>
                <a:solidFill>
                  <a:srgbClr val="0000FF"/>
                </a:solidFill>
                <a:effectLst/>
                <a:uLnTx/>
                <a:uFillTx/>
                <a:latin typeface="Times New Roman"/>
                <a:ea typeface="+mn-ea"/>
                <a:cs typeface="+mn-cs"/>
              </a:rPr>
              <a:t>.</a:t>
            </a:r>
            <a:endPar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Nhà</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vua</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gả</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công</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chúa</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cho</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gã</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hát</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rong</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công</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chúa</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theo</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gã</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về</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nhà</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Công</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chúa</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tiếc</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nuối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vì</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không</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cưới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Vua</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chích</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chòe</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khi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thấy</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rừng</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thảo</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nguyên</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thành</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phố</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của</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vua</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Công</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chúa</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dần</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dần</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làm</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qua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nhiều</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việc</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dọn</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nhà</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làm</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bếp</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đan</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sọt</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dệt</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vải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bán</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sành</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sứ</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làm</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phụ</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bếp</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Vua</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chích</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chòe</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giải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thích</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mọi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việc</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cho</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công</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chúa</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khi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cô</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làm</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phụ</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bếp</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cho</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đám</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cưới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của</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vua</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Công</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chúa</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khóc</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hối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lỗi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và</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hai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người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làm</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đám</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cưới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với</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 </a:t>
            </a:r>
            <a:r>
              <a:rPr kumimoji="0" lang="en-US" altLang="en-US" sz="2800" b="0" i="0" u="none" strike="noStrike" kern="1200" cap="none" spc="0" normalizeH="0" baseline="0" noProof="0" dirty="0" err="1">
                <a:ln>
                  <a:noFill/>
                </a:ln>
                <a:solidFill>
                  <a:srgbClr val="0000FF"/>
                </a:solidFill>
                <a:effectLst/>
                <a:uLnTx/>
                <a:uFillTx/>
                <a:latin typeface="Times New Roman"/>
                <a:ea typeface="+mn-ea"/>
                <a:cs typeface="+mn-cs"/>
              </a:rPr>
              <a:t>nhau</a:t>
            </a:r>
            <a:r>
              <a:rPr kumimoji="0" lang="en-US" altLang="en-US" sz="2800" b="0" i="0" u="none" strike="noStrike" kern="1200" cap="none" spc="0" normalizeH="0" baseline="0" noProof="0" dirty="0">
                <a:ln>
                  <a:noFill/>
                </a:ln>
                <a:solidFill>
                  <a:srgbClr val="0000FF"/>
                </a:solidFill>
                <a:effectLst/>
                <a:uLnTx/>
                <a:uFillTx/>
                <a:latin typeface="Times New Roman"/>
                <a:ea typeface="+mn-ea"/>
                <a:cs typeface="+mn-cs"/>
              </a:rPr>
              <a:t>.</a:t>
            </a:r>
            <a:endParaRPr kumimoji="0" lang="en-US" altLang="en-US" sz="2400" b="0" i="0" u="none" strike="noStrike" kern="1200" cap="none" spc="0" normalizeH="0" baseline="0" noProof="0" dirty="0">
              <a:ln>
                <a:noFill/>
              </a:ln>
              <a:solidFill>
                <a:srgbClr val="0000FF"/>
              </a:solidFill>
              <a:effectLst/>
              <a:uLnTx/>
              <a:uFillTx/>
              <a:latin typeface="Times New Roman"/>
              <a:ea typeface="+mn-ea"/>
              <a:cs typeface="+mn-cs"/>
            </a:endParaRPr>
          </a:p>
        </p:txBody>
      </p:sp>
    </p:spTree>
    <p:extLst>
      <p:ext uri="{BB962C8B-B14F-4D97-AF65-F5344CB8AC3E}">
        <p14:creationId xmlns:p14="http://schemas.microsoft.com/office/powerpoint/2010/main" val="3122638474"/>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flipH="1">
            <a:off x="56033" y="367462"/>
            <a:ext cx="3027521" cy="6123075"/>
          </a:xfrm>
          <a:prstGeom prst="rect">
            <a:avLst/>
          </a:prstGeom>
        </p:spPr>
      </p:pic>
      <p:sp>
        <p:nvSpPr>
          <p:cNvPr id="4" name="文本框 3"/>
          <p:cNvSpPr txBox="1"/>
          <p:nvPr/>
        </p:nvSpPr>
        <p:spPr>
          <a:xfrm>
            <a:off x="5203194" y="2366975"/>
            <a:ext cx="5373809" cy="1569636"/>
          </a:xfrm>
          <a:prstGeom prst="rect">
            <a:avLst/>
          </a:prstGeom>
        </p:spPr>
        <p:style>
          <a:lnRef idx="0">
            <a:schemeClr val="accent4"/>
          </a:lnRef>
          <a:fillRef idx="3">
            <a:schemeClr val="accent4"/>
          </a:fillRef>
          <a:effectRef idx="3">
            <a:schemeClr val="accent4"/>
          </a:effectRef>
          <a:fontRef idx="minor">
            <a:schemeClr val="lt1"/>
          </a:fontRef>
        </p:style>
        <p:txBody>
          <a:bodyPr wrap="square" lIns="91416" tIns="45708" rIns="91416" bIns="45708" rtlCol="0">
            <a:spAutoFit/>
          </a:bodyPr>
          <a:lstStyle/>
          <a:p>
            <a:pPr lvl="0" defTabSz="914400" eaLnBrk="0" fontAlgn="base" hangingPunct="0">
              <a:spcBef>
                <a:spcPct val="0"/>
              </a:spcBef>
              <a:spcAft>
                <a:spcPct val="0"/>
              </a:spcAft>
              <a:defRPr/>
            </a:pP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Phần</a:t>
            </a:r>
            <a:r>
              <a:rPr lang="en-US" sz="3200" dirty="0">
                <a:solidFill>
                  <a:srgbClr val="000000"/>
                </a:solidFill>
                <a:latin typeface="Times New Roman" panose="02020603050405020304" pitchFamily="18" charset="0"/>
              </a:rPr>
              <a:t> 2 (</a:t>
            </a:r>
            <a:r>
              <a:rPr lang="en-US" sz="3200" dirty="0" err="1">
                <a:solidFill>
                  <a:srgbClr val="000000"/>
                </a:solidFill>
                <a:latin typeface="Times New Roman" panose="02020603050405020304" pitchFamily="18" charset="0"/>
              </a:rPr>
              <a:t>Tiếp</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đến</a:t>
            </a:r>
            <a:r>
              <a:rPr lang="en-US" sz="3200" dirty="0">
                <a:solidFill>
                  <a:srgbClr val="000000"/>
                </a:solidFill>
                <a:latin typeface="Times New Roman" panose="02020603050405020304" pitchFamily="18" charset="0"/>
              </a:rPr>
              <a:t> </a:t>
            </a:r>
            <a:r>
              <a:rPr lang="en-US" sz="3200" i="1" dirty="0" err="1">
                <a:solidFill>
                  <a:srgbClr val="000000"/>
                </a:solidFill>
                <a:latin typeface="Times New Roman" panose="02020603050405020304" pitchFamily="18" charset="0"/>
              </a:rPr>
              <a:t>giật</a:t>
            </a:r>
            <a:r>
              <a:rPr lang="en-US" sz="3200" i="1" dirty="0">
                <a:solidFill>
                  <a:srgbClr val="000000"/>
                </a:solidFill>
                <a:latin typeface="Times New Roman" panose="02020603050405020304" pitchFamily="18" charset="0"/>
              </a:rPr>
              <a:t> </a:t>
            </a:r>
            <a:r>
              <a:rPr lang="en-US" sz="3200" i="1" dirty="0" err="1">
                <a:solidFill>
                  <a:srgbClr val="000000"/>
                </a:solidFill>
                <a:latin typeface="Times New Roman" panose="02020603050405020304" pitchFamily="18" charset="0"/>
              </a:rPr>
              <a:t>tay</a:t>
            </a:r>
            <a:r>
              <a:rPr lang="en-US" sz="3200" i="1" dirty="0">
                <a:solidFill>
                  <a:srgbClr val="000000"/>
                </a:solidFill>
                <a:latin typeface="Times New Roman" panose="02020603050405020304" pitchFamily="18" charset="0"/>
              </a:rPr>
              <a:t> </a:t>
            </a:r>
            <a:r>
              <a:rPr lang="en-US" sz="3200" i="1" dirty="0" err="1">
                <a:solidFill>
                  <a:srgbClr val="000000"/>
                </a:solidFill>
                <a:latin typeface="Times New Roman" panose="02020603050405020304" pitchFamily="18" charset="0"/>
              </a:rPr>
              <a:t>lại</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Nàng</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công</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chúa</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được</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uốn</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nắn</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trải</a:t>
            </a:r>
            <a:r>
              <a:rPr lang="en-US" sz="3200" dirty="0">
                <a:solidFill>
                  <a:srgbClr val="000000"/>
                </a:solidFill>
                <a:latin typeface="Times New Roman" panose="02020603050405020304" pitchFamily="18" charset="0"/>
              </a:rPr>
              <a:t> qua </a:t>
            </a:r>
            <a:r>
              <a:rPr lang="en-US" sz="3200" dirty="0" err="1">
                <a:solidFill>
                  <a:srgbClr val="000000"/>
                </a:solidFill>
                <a:latin typeface="Times New Roman" panose="02020603050405020304" pitchFamily="18" charset="0"/>
              </a:rPr>
              <a:t>khó</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khăn</a:t>
            </a:r>
            <a:r>
              <a:rPr lang="en-US" sz="3200" dirty="0">
                <a:solidFill>
                  <a:srgbClr val="000000"/>
                </a:solidFill>
                <a:latin typeface="Times New Roman" panose="02020603050405020304" pitchFamily="18" charset="0"/>
              </a:rPr>
              <a:t>.</a:t>
            </a:r>
          </a:p>
        </p:txBody>
      </p:sp>
      <p:sp>
        <p:nvSpPr>
          <p:cNvPr id="5" name="文本框 4"/>
          <p:cNvSpPr txBox="1"/>
          <p:nvPr/>
        </p:nvSpPr>
        <p:spPr>
          <a:xfrm>
            <a:off x="5270379" y="4751385"/>
            <a:ext cx="5306624" cy="1077194"/>
          </a:xfrm>
          <a:prstGeom prst="rect">
            <a:avLst/>
          </a:prstGeom>
        </p:spPr>
        <p:style>
          <a:lnRef idx="0">
            <a:schemeClr val="accent4"/>
          </a:lnRef>
          <a:fillRef idx="3">
            <a:schemeClr val="accent4"/>
          </a:fillRef>
          <a:effectRef idx="3">
            <a:schemeClr val="accent4"/>
          </a:effectRef>
          <a:fontRef idx="minor">
            <a:schemeClr val="lt1"/>
          </a:fontRef>
        </p:style>
        <p:txBody>
          <a:bodyPr wrap="square" lIns="91416" tIns="45708" rIns="91416" bIns="45708" rtlCol="0">
            <a:spAutoFit/>
          </a:bodyPr>
          <a:lstStyle/>
          <a:p>
            <a:pPr defTabSz="914400" eaLnBrk="0" fontAlgn="base" hangingPunct="0">
              <a:spcBef>
                <a:spcPct val="0"/>
              </a:spcBef>
              <a:spcAft>
                <a:spcPct val="0"/>
              </a:spcAft>
              <a:defRPr/>
            </a:pP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Phần</a:t>
            </a:r>
            <a:r>
              <a:rPr lang="en-US" sz="3200" dirty="0">
                <a:solidFill>
                  <a:srgbClr val="000000"/>
                </a:solidFill>
                <a:latin typeface="Times New Roman" panose="02020603050405020304" pitchFamily="18" charset="0"/>
              </a:rPr>
              <a:t> 3 (</a:t>
            </a:r>
            <a:r>
              <a:rPr lang="en-US" sz="3200" dirty="0" err="1">
                <a:solidFill>
                  <a:srgbClr val="000000"/>
                </a:solidFill>
                <a:latin typeface="Times New Roman" panose="02020603050405020304" pitchFamily="18" charset="0"/>
              </a:rPr>
              <a:t>Còn</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lại</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kết</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thúc</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truyện</a:t>
            </a:r>
            <a:endParaRPr lang="en-US" sz="3200" dirty="0">
              <a:solidFill>
                <a:srgbClr val="000000"/>
              </a:solidFill>
              <a:latin typeface="Times New Roman" panose="02020603050405020304" pitchFamily="18" charset="0"/>
            </a:endParaRPr>
          </a:p>
        </p:txBody>
      </p:sp>
      <p:sp>
        <p:nvSpPr>
          <p:cNvPr id="7" name="TextBox 6">
            <a:extLst>
              <a:ext uri="{FF2B5EF4-FFF2-40B4-BE49-F238E27FC236}">
                <a16:creationId xmlns:a16="http://schemas.microsoft.com/office/drawing/2014/main" id="{10CBE97B-CDEA-4658-8F53-B2AA57195BDB}"/>
              </a:ext>
            </a:extLst>
          </p:cNvPr>
          <p:cNvSpPr txBox="1"/>
          <p:nvPr/>
        </p:nvSpPr>
        <p:spPr>
          <a:xfrm>
            <a:off x="2379923" y="1507928"/>
            <a:ext cx="1763451" cy="3139321"/>
          </a:xfrm>
          <a:prstGeom prst="rect">
            <a:avLst/>
          </a:prstGeom>
          <a:solidFill>
            <a:srgbClr val="FFC000"/>
          </a:solidFill>
        </p:spPr>
        <p:txBody>
          <a:bodyPr wrap="square" rtlCol="0">
            <a:spAutoFit/>
          </a:bodyPr>
          <a:lstStyle/>
          <a:p>
            <a:r>
              <a:rPr lang="en-US" sz="6600" dirty="0"/>
              <a:t>e. </a:t>
            </a:r>
            <a:r>
              <a:rPr lang="en-US" sz="6600" dirty="0" err="1"/>
              <a:t>Bố</a:t>
            </a:r>
            <a:r>
              <a:rPr lang="en-US" sz="6600" dirty="0"/>
              <a:t> </a:t>
            </a:r>
            <a:r>
              <a:rPr lang="en-US" sz="6600" dirty="0" err="1"/>
              <a:t>cục</a:t>
            </a:r>
            <a:endParaRPr lang="en-US" sz="6600" dirty="0"/>
          </a:p>
        </p:txBody>
      </p:sp>
      <p:sp>
        <p:nvSpPr>
          <p:cNvPr id="14" name="TextBox 13">
            <a:extLst>
              <a:ext uri="{FF2B5EF4-FFF2-40B4-BE49-F238E27FC236}">
                <a16:creationId xmlns:a16="http://schemas.microsoft.com/office/drawing/2014/main" id="{119E2B7A-4FA8-44B2-9603-E49284A54821}"/>
              </a:ext>
            </a:extLst>
          </p:cNvPr>
          <p:cNvSpPr txBox="1"/>
          <p:nvPr/>
        </p:nvSpPr>
        <p:spPr>
          <a:xfrm>
            <a:off x="5203194" y="360980"/>
            <a:ext cx="5373809" cy="954107"/>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Phần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1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Từ</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đầu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đến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Vua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chích</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chòe</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t>
            </a:r>
            <a:r>
              <a:rPr kumimoji="0" lang="en-US" sz="2800" b="0" i="0" u="none" strike="noStrike" kern="1200" cap="none" spc="0" normalizeH="0" noProof="0" dirty="0">
                <a:ln>
                  <a:noFill/>
                </a:ln>
                <a:solidFill>
                  <a:srgbClr val="000000"/>
                </a:solidFill>
                <a:effectLst/>
                <a:uLnTx/>
                <a:uFillTx/>
                <a:latin typeface="Times New Roman" panose="02020603050405020304" pitchFamily="18" charset="0"/>
                <a:ea typeface="+mn-ea"/>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mở</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đầu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câu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chuyện</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cxnSp>
        <p:nvCxnSpPr>
          <p:cNvPr id="9" name="Straight Arrow Connector 8">
            <a:extLst>
              <a:ext uri="{FF2B5EF4-FFF2-40B4-BE49-F238E27FC236}">
                <a16:creationId xmlns:a16="http://schemas.microsoft.com/office/drawing/2014/main" id="{50EF5FE1-E6B8-4BE9-AD4D-F2995357EE43}"/>
              </a:ext>
            </a:extLst>
          </p:cNvPr>
          <p:cNvCxnSpPr>
            <a:cxnSpLocks/>
            <a:stCxn id="7" idx="3"/>
            <a:endCxn id="14" idx="1"/>
          </p:cNvCxnSpPr>
          <p:nvPr/>
        </p:nvCxnSpPr>
        <p:spPr>
          <a:xfrm flipV="1">
            <a:off x="4143374" y="838034"/>
            <a:ext cx="1059820" cy="22395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9BF62C7-03FA-4F0B-878C-3C08EB469543}"/>
              </a:ext>
            </a:extLst>
          </p:cNvPr>
          <p:cNvCxnSpPr>
            <a:cxnSpLocks/>
            <a:stCxn id="7" idx="3"/>
            <a:endCxn id="4" idx="1"/>
          </p:cNvCxnSpPr>
          <p:nvPr/>
        </p:nvCxnSpPr>
        <p:spPr>
          <a:xfrm>
            <a:off x="4143374" y="3077589"/>
            <a:ext cx="1059820" cy="742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E684087-F366-4A99-9437-7E09A7E8BE33}"/>
              </a:ext>
            </a:extLst>
          </p:cNvPr>
          <p:cNvCxnSpPr>
            <a:stCxn id="7" idx="3"/>
          </p:cNvCxnSpPr>
          <p:nvPr/>
        </p:nvCxnSpPr>
        <p:spPr>
          <a:xfrm>
            <a:off x="4143374" y="3077589"/>
            <a:ext cx="1127005" cy="20801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Right Brace 22">
            <a:extLst>
              <a:ext uri="{FF2B5EF4-FFF2-40B4-BE49-F238E27FC236}">
                <a16:creationId xmlns:a16="http://schemas.microsoft.com/office/drawing/2014/main" id="{9793287B-9B2F-4A19-8626-D587DD7CDE0B}"/>
              </a:ext>
            </a:extLst>
          </p:cNvPr>
          <p:cNvSpPr/>
          <p:nvPr/>
        </p:nvSpPr>
        <p:spPr>
          <a:xfrm>
            <a:off x="10644188" y="1029421"/>
            <a:ext cx="442912" cy="429981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TextBox 24">
            <a:extLst>
              <a:ext uri="{FF2B5EF4-FFF2-40B4-BE49-F238E27FC236}">
                <a16:creationId xmlns:a16="http://schemas.microsoft.com/office/drawing/2014/main" id="{3F2BE61A-0EF0-46FB-97C2-366F081B4261}"/>
              </a:ext>
            </a:extLst>
          </p:cNvPr>
          <p:cNvSpPr txBox="1"/>
          <p:nvPr/>
        </p:nvSpPr>
        <p:spPr>
          <a:xfrm>
            <a:off x="11087099" y="2090171"/>
            <a:ext cx="1048867" cy="2308324"/>
          </a:xfrm>
          <a:prstGeom prst="rect">
            <a:avLst/>
          </a:prstGeom>
          <a:solidFill>
            <a:schemeClr val="accent2"/>
          </a:solid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err="1">
                <a:ln>
                  <a:noFill/>
                </a:ln>
                <a:solidFill>
                  <a:schemeClr val="bg1"/>
                </a:solidFill>
                <a:effectLst/>
                <a:uLnTx/>
                <a:uFillTx/>
                <a:latin typeface="Times New Roman"/>
                <a:ea typeface="+mn-ea"/>
                <a:cs typeface="+mn-cs"/>
              </a:rPr>
              <a:t>Công</a:t>
            </a:r>
            <a:r>
              <a:rPr kumimoji="0" lang="en-US" altLang="en-US" sz="2400" b="1" i="0" u="none" strike="noStrike" kern="1200" cap="none" spc="0" normalizeH="0" baseline="0" noProof="0" dirty="0">
                <a:ln>
                  <a:noFill/>
                </a:ln>
                <a:solidFill>
                  <a:schemeClr val="bg1"/>
                </a:solidFill>
                <a:effectLst/>
                <a:uLnTx/>
                <a:uFillTx/>
                <a:latin typeface="Times New Roman"/>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err="1">
                <a:ln>
                  <a:noFill/>
                </a:ln>
                <a:solidFill>
                  <a:schemeClr val="bg1"/>
                </a:solidFill>
                <a:effectLst/>
                <a:uLnTx/>
                <a:uFillTx/>
                <a:latin typeface="Times New Roman"/>
                <a:ea typeface="+mn-ea"/>
                <a:cs typeface="+mn-cs"/>
              </a:rPr>
              <a:t>thức</a:t>
            </a:r>
            <a:r>
              <a:rPr kumimoji="0" lang="en-US" altLang="en-US" sz="2400" b="1" i="0" u="none" strike="noStrike" kern="1200" cap="none" spc="0" normalizeH="0" baseline="0" noProof="0" dirty="0">
                <a:ln>
                  <a:noFill/>
                </a:ln>
                <a:solidFill>
                  <a:schemeClr val="bg1"/>
                </a:solidFill>
                <a:effectLst/>
                <a:uLnTx/>
                <a:uFillTx/>
                <a:latin typeface="Times New Roman"/>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err="1">
                <a:ln>
                  <a:noFill/>
                </a:ln>
                <a:solidFill>
                  <a:schemeClr val="bg1"/>
                </a:solidFill>
                <a:effectLst/>
                <a:uLnTx/>
                <a:uFillTx/>
                <a:latin typeface="Times New Roman"/>
                <a:ea typeface="+mn-ea"/>
                <a:cs typeface="+mn-cs"/>
              </a:rPr>
              <a:t>của</a:t>
            </a:r>
            <a:r>
              <a:rPr kumimoji="0" lang="en-US" altLang="en-US" sz="2400" b="1" i="0" u="none" strike="noStrike" kern="1200" cap="none" spc="0" normalizeH="0" baseline="0" noProof="0" dirty="0">
                <a:ln>
                  <a:noFill/>
                </a:ln>
                <a:solidFill>
                  <a:schemeClr val="bg1"/>
                </a:solidFill>
                <a:effectLst/>
                <a:uLnTx/>
                <a:uFillTx/>
                <a:latin typeface="Times New Roman"/>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err="1">
                <a:ln>
                  <a:noFill/>
                </a:ln>
                <a:solidFill>
                  <a:schemeClr val="bg1"/>
                </a:solidFill>
                <a:effectLst/>
                <a:uLnTx/>
                <a:uFillTx/>
                <a:latin typeface="Times New Roman"/>
                <a:ea typeface="+mn-ea"/>
                <a:cs typeface="+mn-cs"/>
              </a:rPr>
              <a:t>truyện</a:t>
            </a:r>
            <a:r>
              <a:rPr kumimoji="0" lang="en-US" altLang="en-US" sz="2400" b="1" i="0" u="none" strike="noStrike" kern="1200" cap="none" spc="0" normalizeH="0" baseline="0" noProof="0" dirty="0">
                <a:ln>
                  <a:noFill/>
                </a:ln>
                <a:solidFill>
                  <a:schemeClr val="bg1"/>
                </a:solidFill>
                <a:effectLst/>
                <a:uLnTx/>
                <a:uFillTx/>
                <a:latin typeface="Times New Roman"/>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err="1">
                <a:ln>
                  <a:noFill/>
                </a:ln>
                <a:solidFill>
                  <a:schemeClr val="bg1"/>
                </a:solidFill>
                <a:effectLst/>
                <a:uLnTx/>
                <a:uFillTx/>
                <a:latin typeface="Times New Roman"/>
                <a:ea typeface="+mn-ea"/>
                <a:cs typeface="+mn-cs"/>
              </a:rPr>
              <a:t>cổ</a:t>
            </a:r>
            <a:endParaRPr kumimoji="0" lang="en-US" altLang="en-US" sz="2400" b="1" i="0" u="none" strike="noStrike" kern="1200" cap="none" spc="0" normalizeH="0" baseline="0" noProof="0" dirty="0">
              <a:ln>
                <a:noFill/>
              </a:ln>
              <a:solidFill>
                <a:schemeClr val="bg1"/>
              </a:solidFill>
              <a:effectLst/>
              <a:uLnTx/>
              <a:uFillTx/>
              <a:latin typeface="Times New Roman"/>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chemeClr val="bg1"/>
                </a:solidFill>
                <a:effectLst/>
                <a:uLnTx/>
                <a:uFillTx/>
                <a:latin typeface="Times New Roman"/>
                <a:ea typeface="+mn-ea"/>
                <a:cs typeface="+mn-cs"/>
              </a:rPr>
              <a:t> </a:t>
            </a:r>
            <a:r>
              <a:rPr kumimoji="0" lang="en-US" altLang="en-US" sz="2400" b="1" i="0" u="none" strike="noStrike" kern="1200" cap="none" spc="0" normalizeH="0" baseline="0" noProof="0" dirty="0" err="1">
                <a:ln>
                  <a:noFill/>
                </a:ln>
                <a:solidFill>
                  <a:schemeClr val="bg1"/>
                </a:solidFill>
                <a:effectLst/>
                <a:uLnTx/>
                <a:uFillTx/>
                <a:latin typeface="Times New Roman"/>
                <a:ea typeface="+mn-ea"/>
                <a:cs typeface="+mn-cs"/>
              </a:rPr>
              <a:t>tích</a:t>
            </a:r>
            <a:r>
              <a:rPr kumimoji="0" lang="en-US" altLang="en-US" sz="2400" b="1" i="0" u="none" strike="noStrike" kern="1200" cap="none" spc="0" normalizeH="0" baseline="0" noProof="0" dirty="0">
                <a:ln>
                  <a:noFill/>
                </a:ln>
                <a:solidFill>
                  <a:schemeClr val="bg1"/>
                </a:solidFill>
                <a:effectLst/>
                <a:uLnTx/>
                <a:uFillTx/>
                <a:latin typeface="Times New Roman"/>
                <a:ea typeface="+mn-ea"/>
                <a:cs typeface="+mn-cs"/>
              </a:rPr>
              <a:t> </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barn(inVertical)">
                                      <p:cBhvr>
                                        <p:cTn id="36" dur="5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barn(inVertical)">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down)">
                                      <p:cBhvr>
                                        <p:cTn id="46" dur="500"/>
                                        <p:tgtEl>
                                          <p:spTgt spid="5"/>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barn(inVertical)">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6" presetClass="entr" presetSubtype="16" fill="hold" grpId="0" nodeType="click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circle(in)">
                                      <p:cBhvr>
                                        <p:cTn id="56"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14" grpId="0" animBg="1"/>
      <p:bldP spid="23" grpId="0" animBg="1"/>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06A4D20-9973-411D-966F-F3A5BBDF020C}"/>
              </a:ext>
            </a:extLst>
          </p:cNvPr>
          <p:cNvSpPr txBox="1"/>
          <p:nvPr/>
        </p:nvSpPr>
        <p:spPr>
          <a:xfrm>
            <a:off x="2371726" y="1643062"/>
            <a:ext cx="8515350" cy="4154984"/>
          </a:xfrm>
          <a:prstGeom prst="rect">
            <a:avLst/>
          </a:prstGeom>
          <a:noFill/>
        </p:spPr>
        <p:txBody>
          <a:bodyPr wrap="square" rtlCol="0">
            <a:spAutoFit/>
          </a:bodyPr>
          <a:lstStyle/>
          <a:p>
            <a:pPr algn="ctr"/>
            <a:r>
              <a:rPr lang="en-US" sz="8800" b="1" dirty="0">
                <a:solidFill>
                  <a:srgbClr val="FF0000"/>
                </a:solidFill>
                <a:latin typeface="Times New Roman" panose="02020603050405020304" pitchFamily="18" charset="0"/>
                <a:cs typeface="Times New Roman" panose="02020603050405020304" pitchFamily="18" charset="0"/>
              </a:rPr>
              <a:t>II. </a:t>
            </a:r>
          </a:p>
          <a:p>
            <a:pPr algn="ctr"/>
            <a:r>
              <a:rPr lang="en-US" sz="8800" b="1" dirty="0">
                <a:solidFill>
                  <a:srgbClr val="FF0000"/>
                </a:solidFill>
                <a:latin typeface="Times New Roman" panose="02020603050405020304" pitchFamily="18" charset="0"/>
                <a:cs typeface="Times New Roman" panose="02020603050405020304" pitchFamily="18" charset="0"/>
              </a:rPr>
              <a:t>KHÁM PHÁ VĂN BẢN</a:t>
            </a:r>
          </a:p>
        </p:txBody>
      </p:sp>
    </p:spTree>
    <p:extLst>
      <p:ext uri="{BB962C8B-B14F-4D97-AF65-F5344CB8AC3E}">
        <p14:creationId xmlns:p14="http://schemas.microsoft.com/office/powerpoint/2010/main" val="16215767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BB652D-05B4-44A3-B7ED-185F4BA6CC64}"/>
              </a:ext>
            </a:extLst>
          </p:cNvPr>
          <p:cNvSpPr txBox="1"/>
          <p:nvPr/>
        </p:nvSpPr>
        <p:spPr>
          <a:xfrm>
            <a:off x="0" y="79102"/>
            <a:ext cx="6443663" cy="646331"/>
          </a:xfrm>
          <a:prstGeom prst="rect">
            <a:avLst/>
          </a:prstGeom>
          <a:noFill/>
        </p:spPr>
        <p:txBody>
          <a:bodyPr wrap="square" rtlCol="0">
            <a:spAutoFit/>
          </a:bodyPr>
          <a:lstStyle/>
          <a:p>
            <a:r>
              <a:rPr lang="en-US" sz="3600" b="1" dirty="0">
                <a:solidFill>
                  <a:srgbClr val="FF0000"/>
                </a:solidFill>
                <a:latin typeface="Times New Roman" panose="02020603050405020304" pitchFamily="18" charset="0"/>
                <a:cs typeface="Times New Roman" panose="02020603050405020304" pitchFamily="18" charset="0"/>
              </a:rPr>
              <a:t>1. </a:t>
            </a:r>
            <a:r>
              <a:rPr lang="en-US" sz="3600" b="1" dirty="0" err="1">
                <a:solidFill>
                  <a:srgbClr val="FF0000"/>
                </a:solidFill>
                <a:latin typeface="Times New Roman" panose="02020603050405020304" pitchFamily="18" charset="0"/>
                <a:cs typeface="Times New Roman" panose="02020603050405020304" pitchFamily="18" charset="0"/>
              </a:rPr>
              <a:t>Đặc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điểm</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của</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nhân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vật</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7B562C6E-3093-4F19-9A4E-5165AF06A5BC}"/>
              </a:ext>
            </a:extLst>
          </p:cNvPr>
          <p:cNvSpPr txBox="1"/>
          <p:nvPr/>
        </p:nvSpPr>
        <p:spPr>
          <a:xfrm>
            <a:off x="3086100" y="834518"/>
            <a:ext cx="6315074" cy="374077"/>
          </a:xfrm>
          <a:prstGeom prst="rect">
            <a:avLst/>
          </a:prstGeom>
          <a:noFill/>
        </p:spPr>
        <p:txBody>
          <a:bodyPr wrap="square">
            <a:spAutoFit/>
          </a:bodyPr>
          <a:lstStyle/>
          <a:p>
            <a:pPr marL="0" marR="0" algn="ctr">
              <a:lnSpc>
                <a:spcPct val="107000"/>
              </a:lnSpc>
              <a:spcBef>
                <a:spcPts val="0"/>
              </a:spcBef>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PHIẾU HỌC TẬP SỐ 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73EA22F2-C334-4A04-A5DE-1FBD3E1AF6A9}"/>
              </a:ext>
            </a:extLst>
          </p:cNvPr>
          <p:cNvGraphicFramePr>
            <a:graphicFrameLocks noGrp="1"/>
          </p:cNvGraphicFramePr>
          <p:nvPr>
            <p:extLst>
              <p:ext uri="{D42A27DB-BD31-4B8C-83A1-F6EECF244321}">
                <p14:modId xmlns:p14="http://schemas.microsoft.com/office/powerpoint/2010/main" val="4238143044"/>
              </p:ext>
            </p:extLst>
          </p:nvPr>
        </p:nvGraphicFramePr>
        <p:xfrm>
          <a:off x="0" y="1328737"/>
          <a:ext cx="12192000" cy="5536863"/>
        </p:xfrm>
        <a:graphic>
          <a:graphicData uri="http://schemas.openxmlformats.org/drawingml/2006/table">
            <a:tbl>
              <a:tblPr firstRow="1" firstCol="1" bandRow="1"/>
              <a:tblGrid>
                <a:gridCol w="1454728">
                  <a:extLst>
                    <a:ext uri="{9D8B030D-6E8A-4147-A177-3AD203B41FA5}">
                      <a16:colId xmlns:a16="http://schemas.microsoft.com/office/drawing/2014/main" val="4251132370"/>
                    </a:ext>
                  </a:extLst>
                </a:gridCol>
                <a:gridCol w="4918363">
                  <a:extLst>
                    <a:ext uri="{9D8B030D-6E8A-4147-A177-3AD203B41FA5}">
                      <a16:colId xmlns:a16="http://schemas.microsoft.com/office/drawing/2014/main" val="561159674"/>
                    </a:ext>
                  </a:extLst>
                </a:gridCol>
                <a:gridCol w="5818909">
                  <a:extLst>
                    <a:ext uri="{9D8B030D-6E8A-4147-A177-3AD203B41FA5}">
                      <a16:colId xmlns:a16="http://schemas.microsoft.com/office/drawing/2014/main" val="4194890018"/>
                    </a:ext>
                  </a:extLst>
                </a:gridCol>
              </a:tblGrid>
              <a:tr h="864833">
                <a:tc>
                  <a:txBody>
                    <a:bodyPr/>
                    <a:lstStyle/>
                    <a:p>
                      <a:pPr marL="0" marR="0" algn="ctr">
                        <a:lnSpc>
                          <a:spcPct val="107000"/>
                        </a:lnSpc>
                        <a:spcBef>
                          <a:spcPts val="0"/>
                        </a:spcBef>
                        <a:spcAft>
                          <a:spcPts val="0"/>
                        </a:spcAft>
                      </a:pP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dung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ctr">
                        <a:lnSpc>
                          <a:spcPct val="107000"/>
                        </a:lnSpc>
                        <a:spcBef>
                          <a:spcPts val="0"/>
                        </a:spcBef>
                        <a:spcAft>
                          <a:spcPts val="0"/>
                        </a:spcAft>
                        <a:buFont typeface="+mj-lt"/>
                        <a:buAutoNum type="alphaLcPeriod"/>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NHÂN VẬT CÔNG CHÚA</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ctr">
                        <a:lnSpc>
                          <a:spcPct val="107000"/>
                        </a:lnSpc>
                        <a:spcBef>
                          <a:spcPts val="0"/>
                        </a:spcBef>
                        <a:spcAft>
                          <a:spcPts val="0"/>
                        </a:spcAft>
                        <a:buFont typeface="+mj-lt"/>
                        <a:buAutoNum type="alphaLcPeriod"/>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NHÂN VẬT VUA CHÍCH CHÒE</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5422821"/>
                  </a:ext>
                </a:extLst>
              </a:tr>
              <a:tr h="840969">
                <a:tc>
                  <a:txBody>
                    <a:bodyPr/>
                    <a:lstStyle/>
                    <a:p>
                      <a:pPr marL="0" marR="0" algn="ctr">
                        <a:lnSpc>
                          <a:spcPct val="107000"/>
                        </a:lnSpc>
                        <a:spcBef>
                          <a:spcPts val="0"/>
                        </a:spcBef>
                        <a:spcAft>
                          <a:spcPts val="0"/>
                        </a:spcAft>
                      </a:pP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Xuất</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thân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2010698"/>
                  </a:ext>
                </a:extLst>
              </a:tr>
              <a:tr h="676553">
                <a:tc>
                  <a:txBody>
                    <a:bodyPr/>
                    <a:lstStyle/>
                    <a:p>
                      <a:pPr marL="0" marR="0" algn="ctr">
                        <a:lnSpc>
                          <a:spcPct val="107000"/>
                        </a:lnSpc>
                        <a:spcBef>
                          <a:spcPts val="0"/>
                        </a:spcBef>
                        <a:spcAft>
                          <a:spcPts val="0"/>
                        </a:spcAft>
                      </a:pP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Ngoại</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9633998"/>
                  </a:ext>
                </a:extLst>
              </a:tr>
              <a:tr h="1003577">
                <a:tc>
                  <a:txBody>
                    <a:bodyPr/>
                    <a:lstStyle/>
                    <a:p>
                      <a:pPr marL="0" marR="0" algn="ctr">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hành</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động</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4162103"/>
                  </a:ext>
                </a:extLst>
              </a:tr>
              <a:tr h="1066905">
                <a:tc>
                  <a:txBody>
                    <a:bodyPr/>
                    <a:lstStyle/>
                    <a:p>
                      <a:pPr marL="0" marR="0" algn="ctr">
                        <a:lnSpc>
                          <a:spcPct val="107000"/>
                        </a:lnSpc>
                        <a:spcBef>
                          <a:spcPts val="0"/>
                        </a:spcBef>
                        <a:spcAft>
                          <a:spcPts val="0"/>
                        </a:spcAft>
                      </a:pP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Kiểu</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cổ</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tích</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3170991"/>
                  </a:ext>
                </a:extLst>
              </a:tr>
              <a:tr h="997324">
                <a:tc>
                  <a:txBody>
                    <a:bodyPr/>
                    <a:lstStyle/>
                    <a:p>
                      <a:pPr marL="0" marR="0" algn="ctr">
                        <a:lnSpc>
                          <a:spcPct val="107000"/>
                        </a:lnSpc>
                        <a:spcBef>
                          <a:spcPts val="0"/>
                        </a:spcBef>
                        <a:spcAft>
                          <a:spcPts val="0"/>
                        </a:spcAft>
                      </a:pP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tính</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cách</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3064711"/>
                  </a:ext>
                </a:extLst>
              </a:tr>
            </a:tbl>
          </a:graphicData>
        </a:graphic>
      </p:graphicFrame>
    </p:spTree>
    <p:extLst>
      <p:ext uri="{BB962C8B-B14F-4D97-AF65-F5344CB8AC3E}">
        <p14:creationId xmlns:p14="http://schemas.microsoft.com/office/powerpoint/2010/main" val="40227416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1000"/>
                                        <p:tgtEl>
                                          <p:spTgt spid="7">
                                            <p:txEl>
                                              <p:pRg st="0" end="0"/>
                                            </p:txEl>
                                          </p:spTgt>
                                        </p:tgtEl>
                                      </p:cBhvr>
                                    </p:animEffect>
                                    <p:anim calcmode="lin" valueType="num">
                                      <p:cBhvr>
                                        <p:cTn id="1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BB652D-05B4-44A3-B7ED-185F4BA6CC64}"/>
              </a:ext>
            </a:extLst>
          </p:cNvPr>
          <p:cNvSpPr txBox="1"/>
          <p:nvPr/>
        </p:nvSpPr>
        <p:spPr>
          <a:xfrm>
            <a:off x="0" y="79102"/>
            <a:ext cx="6443663" cy="646331"/>
          </a:xfrm>
          <a:prstGeom prst="rect">
            <a:avLst/>
          </a:prstGeom>
          <a:noFill/>
        </p:spPr>
        <p:txBody>
          <a:bodyPr wrap="square" rtlCol="0">
            <a:spAutoFit/>
          </a:bodyPr>
          <a:lstStyle/>
          <a:p>
            <a:pPr marL="0" marR="0" lvl="0" indent="0" algn="l" defTabSz="912927"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1.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Đặc</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điểm</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của</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nhân</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vật</a:t>
            </a:r>
            <a:endPar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endParaRPr>
          </a:p>
        </p:txBody>
      </p:sp>
      <p:graphicFrame>
        <p:nvGraphicFramePr>
          <p:cNvPr id="6" name="Table 5">
            <a:extLst>
              <a:ext uri="{FF2B5EF4-FFF2-40B4-BE49-F238E27FC236}">
                <a16:creationId xmlns:a16="http://schemas.microsoft.com/office/drawing/2014/main" id="{73EA22F2-C334-4A04-A5DE-1FBD3E1AF6A9}"/>
              </a:ext>
            </a:extLst>
          </p:cNvPr>
          <p:cNvGraphicFramePr>
            <a:graphicFrameLocks noGrp="1"/>
          </p:cNvGraphicFramePr>
          <p:nvPr>
            <p:extLst>
              <p:ext uri="{D42A27DB-BD31-4B8C-83A1-F6EECF244321}">
                <p14:modId xmlns:p14="http://schemas.microsoft.com/office/powerpoint/2010/main" val="3884069697"/>
              </p:ext>
            </p:extLst>
          </p:nvPr>
        </p:nvGraphicFramePr>
        <p:xfrm>
          <a:off x="0" y="725433"/>
          <a:ext cx="12192000" cy="6237790"/>
        </p:xfrm>
        <a:graphic>
          <a:graphicData uri="http://schemas.openxmlformats.org/drawingml/2006/table">
            <a:tbl>
              <a:tblPr firstRow="1" firstCol="1" bandRow="1"/>
              <a:tblGrid>
                <a:gridCol w="1600200">
                  <a:extLst>
                    <a:ext uri="{9D8B030D-6E8A-4147-A177-3AD203B41FA5}">
                      <a16:colId xmlns:a16="http://schemas.microsoft.com/office/drawing/2014/main" val="4251132370"/>
                    </a:ext>
                  </a:extLst>
                </a:gridCol>
                <a:gridCol w="6129338">
                  <a:extLst>
                    <a:ext uri="{9D8B030D-6E8A-4147-A177-3AD203B41FA5}">
                      <a16:colId xmlns:a16="http://schemas.microsoft.com/office/drawing/2014/main" val="561159674"/>
                    </a:ext>
                  </a:extLst>
                </a:gridCol>
                <a:gridCol w="4462462">
                  <a:extLst>
                    <a:ext uri="{9D8B030D-6E8A-4147-A177-3AD203B41FA5}">
                      <a16:colId xmlns:a16="http://schemas.microsoft.com/office/drawing/2014/main" val="4194890018"/>
                    </a:ext>
                  </a:extLst>
                </a:gridCol>
              </a:tblGrid>
              <a:tr h="798567">
                <a:tc>
                  <a:txBody>
                    <a:bodyPr/>
                    <a:lstStyle/>
                    <a:p>
                      <a:pPr marL="0" marR="0" algn="l">
                        <a:lnSpc>
                          <a:spcPct val="107000"/>
                        </a:lnSpc>
                        <a:spcBef>
                          <a:spcPts val="0"/>
                        </a:spcBef>
                        <a:spcAft>
                          <a:spcPts val="0"/>
                        </a:spcAft>
                      </a:pPr>
                      <a:r>
                        <a:rPr lang="en-US" sz="20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0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dung</a:t>
                      </a:r>
                      <a:endParaRPr lang="en-US"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ctr">
                        <a:lnSpc>
                          <a:spcPct val="107000"/>
                        </a:lnSpc>
                        <a:spcBef>
                          <a:spcPts val="0"/>
                        </a:spcBef>
                        <a:spcAft>
                          <a:spcPts val="0"/>
                        </a:spcAft>
                        <a:buFont typeface="+mj-lt"/>
                        <a:buAutoNum type="alphaLcPeriod"/>
                      </a:pP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NHÂN VẬT CÔNG CHÚA</a:t>
                      </a:r>
                      <a:endParaRPr lang="en-US" sz="11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ctr">
                        <a:lnSpc>
                          <a:spcPct val="107000"/>
                        </a:lnSpc>
                        <a:spcBef>
                          <a:spcPts val="0"/>
                        </a:spcBef>
                        <a:spcAft>
                          <a:spcPts val="0"/>
                        </a:spcAft>
                        <a:buFont typeface="+mj-lt"/>
                        <a:buAutoNum type="alphaLcPeriod"/>
                      </a:pP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NHÂN VẬT VUA CHÍCH CHÒE</a:t>
                      </a:r>
                      <a:endParaRPr lang="en-US" sz="11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5422821"/>
                  </a:ext>
                </a:extLst>
              </a:tr>
              <a:tr h="529194">
                <a:tc>
                  <a:txBody>
                    <a:bodyPr/>
                    <a:lstStyle/>
                    <a:p>
                      <a:pPr marL="0" marR="0" algn="l">
                        <a:lnSpc>
                          <a:spcPct val="107000"/>
                        </a:lnSpc>
                        <a:spcBef>
                          <a:spcPts val="0"/>
                        </a:spcBef>
                        <a:spcAft>
                          <a:spcPts val="0"/>
                        </a:spcAft>
                      </a:pP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Xuất</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thân</a:t>
                      </a:r>
                      <a:endParaRPr lang="en-US"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gái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duy</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vua</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Vua</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đứng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2010698"/>
                  </a:ext>
                </a:extLst>
              </a:tr>
              <a:tr h="1067068">
                <a:tc>
                  <a:txBody>
                    <a:bodyPr/>
                    <a:lstStyle/>
                    <a:p>
                      <a:pPr marL="0" marR="0" algn="l">
                        <a:lnSpc>
                          <a:spcPct val="107000"/>
                        </a:lnSpc>
                        <a:spcBef>
                          <a:spcPts val="0"/>
                        </a:spcBef>
                        <a:spcAft>
                          <a:spcPts val="0"/>
                        </a:spcAft>
                      </a:pP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Ngoại</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Xinh</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tuyệt</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trần</a:t>
                      </a:r>
                      <a:endParaRPr lang="en-US" sz="18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endParaRPr lang="en-US" sz="1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07000"/>
                        </a:lnSpc>
                        <a:spcBef>
                          <a:spcPts val="0"/>
                        </a:spcBef>
                        <a:spcAft>
                          <a:spcPts val="0"/>
                        </a:spcAft>
                      </a:pP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cái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cằm</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hơi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cong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mỏ</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chim</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chích</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chòe</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9633998"/>
                  </a:ext>
                </a:extLst>
              </a:tr>
              <a:tr h="1663596">
                <a:tc>
                  <a:txBody>
                    <a:bodyPr/>
                    <a:lstStyle/>
                    <a:p>
                      <a:pPr marL="0" marR="0" algn="l">
                        <a:lnSpc>
                          <a:spcPct val="107000"/>
                        </a:lnSpc>
                        <a:spcBef>
                          <a:spcPts val="0"/>
                        </a:spcBef>
                        <a:spcAft>
                          <a:spcPts val="0"/>
                        </a:spcAft>
                      </a:pPr>
                      <a:endParaRPr lang="en-US"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0"/>
                        </a:spcAft>
                      </a:pP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động</a:t>
                      </a:r>
                      <a:endParaRPr lang="en-US"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0"/>
                        </a:spcAft>
                      </a:pPr>
                      <a:endParaRPr lang="en-US"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Chối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hết</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này</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khác</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chế</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giễu</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nhạo</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báng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họ</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0" algn="l">
                        <a:lnSpc>
                          <a:spcPct val="107000"/>
                        </a:lnSpc>
                        <a:spcBef>
                          <a:spcPts val="0"/>
                        </a:spcBef>
                        <a:spcAft>
                          <a:spcPts val="0"/>
                        </a:spcAft>
                      </a:pP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kén</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rể</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nàng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cũng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kiếm</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cớ</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giễu</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cợt</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hát</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rong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vua</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gả</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chúa</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4162103"/>
                  </a:ext>
                </a:extLst>
              </a:tr>
              <a:tr h="931788">
                <a:tc>
                  <a:txBody>
                    <a:bodyPr/>
                    <a:lstStyle/>
                    <a:p>
                      <a:pPr marL="0" marR="0" algn="l">
                        <a:lnSpc>
                          <a:spcPct val="107000"/>
                        </a:lnSpc>
                        <a:spcBef>
                          <a:spcPts val="0"/>
                        </a:spcBef>
                        <a:spcAft>
                          <a:spcPts val="0"/>
                        </a:spcAft>
                      </a:pP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cổ</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tích</a:t>
                      </a:r>
                      <a:endParaRPr lang="en-US"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tính</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tốt</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mắc</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tạo</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ra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thử</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thách</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chúa</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-&gt;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mạo</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3170991"/>
                  </a:ext>
                </a:extLst>
              </a:tr>
              <a:tr h="1247577">
                <a:tc>
                  <a:txBody>
                    <a:bodyPr/>
                    <a:lstStyle/>
                    <a:p>
                      <a:pPr marL="0" marR="0" algn="l">
                        <a:lnSpc>
                          <a:spcPct val="107000"/>
                        </a:lnSpc>
                        <a:spcBef>
                          <a:spcPts val="0"/>
                        </a:spcBef>
                        <a:spcAft>
                          <a:spcPts val="0"/>
                        </a:spcAft>
                      </a:pPr>
                      <a:endPar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07000"/>
                        </a:lnSpc>
                        <a:spcBef>
                          <a:spcPts val="0"/>
                        </a:spcBef>
                        <a:spcAft>
                          <a:spcPts val="0"/>
                        </a:spcAft>
                      </a:pP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xét</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tính</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cách</a:t>
                      </a:r>
                      <a:endParaRPr lang="en-US"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0"/>
                        </a:spcAft>
                      </a:pP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Kiêu</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ngạo</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ngông</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cuồng</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coi</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khác</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vẻ</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bề</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ngoài</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tinh</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nghịch</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lém</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lỉnh</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minh</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khéo</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léo</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kiên</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nhẫn</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3064711"/>
                  </a:ext>
                </a:extLst>
              </a:tr>
            </a:tbl>
          </a:graphicData>
        </a:graphic>
      </p:graphicFrame>
    </p:spTree>
    <p:extLst>
      <p:ext uri="{BB962C8B-B14F-4D97-AF65-F5344CB8AC3E}">
        <p14:creationId xmlns:p14="http://schemas.microsoft.com/office/powerpoint/2010/main" val="34984889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A805C4-A6AB-4D91-8149-C688350BCD80}"/>
              </a:ext>
            </a:extLst>
          </p:cNvPr>
          <p:cNvSpPr txBox="1"/>
          <p:nvPr/>
        </p:nvSpPr>
        <p:spPr>
          <a:xfrm>
            <a:off x="657226" y="1571626"/>
            <a:ext cx="1600200" cy="397031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3600" b="1" dirty="0" err="1">
                <a:solidFill>
                  <a:srgbClr val="FF0000"/>
                </a:solidFill>
                <a:latin typeface="Times New Roman" panose="02020603050405020304" pitchFamily="18" charset="0"/>
                <a:cs typeface="Times New Roman" panose="02020603050405020304" pitchFamily="18" charset="0"/>
              </a:rPr>
              <a:t>Thái</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độ</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của</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công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chúa</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trong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cuộc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kén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rể</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208AF5F2-85BE-4EA0-A2C4-E2CC2CE6F429}"/>
              </a:ext>
            </a:extLst>
          </p:cNvPr>
          <p:cNvSpPr txBox="1"/>
          <p:nvPr/>
        </p:nvSpPr>
        <p:spPr>
          <a:xfrm>
            <a:off x="3421853" y="300394"/>
            <a:ext cx="5407822" cy="1077218"/>
          </a:xfrm>
          <a:prstGeom prst="rect">
            <a:avLst/>
          </a:prstGeom>
          <a:solidFill>
            <a:srgbClr val="00B050"/>
          </a:solidFill>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sz="3200" dirty="0" err="1">
                <a:solidFill>
                  <a:schemeClr val="tx1"/>
                </a:solidFill>
                <a:latin typeface="Times New Roman" panose="02020603050405020304" pitchFamily="18" charset="0"/>
                <a:cs typeface="Times New Roman" panose="02020603050405020304" pitchFamily="18" charset="0"/>
              </a:rPr>
              <a:t>Người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thì</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nàng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cho</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quá</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mập</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nàng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đặt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tên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thùng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tô-nô</a:t>
            </a:r>
            <a:r>
              <a:rPr lang="en-US" sz="3200" dirty="0">
                <a:solidFill>
                  <a:schemeClr val="tx1"/>
                </a:solidFill>
                <a:latin typeface="Times New Roman" panose="02020603050405020304" pitchFamily="18" charset="0"/>
                <a:cs typeface="Times New Roman" panose="02020603050405020304" pitchFamily="18" charset="0"/>
              </a:rPr>
              <a:t>.</a:t>
            </a:r>
          </a:p>
        </p:txBody>
      </p:sp>
      <p:sp>
        <p:nvSpPr>
          <p:cNvPr id="5" name="TextBox 4">
            <a:extLst>
              <a:ext uri="{FF2B5EF4-FFF2-40B4-BE49-F238E27FC236}">
                <a16:creationId xmlns:a16="http://schemas.microsoft.com/office/drawing/2014/main" id="{35D0C570-991F-41F9-AB0D-657543E42F9C}"/>
              </a:ext>
            </a:extLst>
          </p:cNvPr>
          <p:cNvSpPr txBox="1"/>
          <p:nvPr/>
        </p:nvSpPr>
        <p:spPr>
          <a:xfrm>
            <a:off x="3487934" y="2012142"/>
            <a:ext cx="5341741" cy="954107"/>
          </a:xfrm>
          <a:prstGeom prst="rect">
            <a:avLst/>
          </a:prstGeom>
          <a:solidFill>
            <a:srgbClr val="00B050"/>
          </a:solidFill>
        </p:spPr>
        <p:style>
          <a:lnRef idx="3">
            <a:schemeClr val="lt1"/>
          </a:lnRef>
          <a:fillRef idx="1">
            <a:schemeClr val="accent2"/>
          </a:fillRef>
          <a:effectRef idx="1">
            <a:schemeClr val="accent2"/>
          </a:effectRef>
          <a:fontRef idx="minor">
            <a:schemeClr val="lt1"/>
          </a:fontRef>
        </p:style>
        <p:txBody>
          <a:bodyPr wrap="square">
            <a:spAutoFit/>
          </a:bodyPr>
          <a:lstStyle/>
          <a:p>
            <a:pPr marL="0" marR="0" lvl="0" indent="0" algn="l" defTabSz="91292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Người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quá</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mảnh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khảnh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chê</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là</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gió</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thổi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bay.</a:t>
            </a:r>
          </a:p>
        </p:txBody>
      </p:sp>
      <p:sp>
        <p:nvSpPr>
          <p:cNvPr id="7" name="TextBox 6">
            <a:extLst>
              <a:ext uri="{FF2B5EF4-FFF2-40B4-BE49-F238E27FC236}">
                <a16:creationId xmlns:a16="http://schemas.microsoft.com/office/drawing/2014/main" id="{06E5B6C9-A1B9-4361-9AD9-FA517DE2E7BA}"/>
              </a:ext>
            </a:extLst>
          </p:cNvPr>
          <p:cNvSpPr txBox="1"/>
          <p:nvPr/>
        </p:nvSpPr>
        <p:spPr>
          <a:xfrm>
            <a:off x="3487934" y="3314113"/>
            <a:ext cx="5407823" cy="954107"/>
          </a:xfrm>
          <a:prstGeom prst="rect">
            <a:avLst/>
          </a:prstGeom>
          <a:solidFill>
            <a:srgbClr val="00B050"/>
          </a:solidFill>
        </p:spPr>
        <p:style>
          <a:lnRef idx="3">
            <a:schemeClr val="lt1"/>
          </a:lnRef>
          <a:fillRef idx="1">
            <a:schemeClr val="accent2"/>
          </a:fillRef>
          <a:effectRef idx="1">
            <a:schemeClr val="accent2"/>
          </a:effectRef>
          <a:fontRef idx="minor">
            <a:schemeClr val="lt1"/>
          </a:fontRef>
        </p:style>
        <p:txBody>
          <a:bodyPr wrap="square">
            <a:spAutoFit/>
          </a:bodyPr>
          <a:lstStyle/>
          <a:p>
            <a:pPr marL="0" marR="0" lvl="0" indent="0" algn="l" defTabSz="91292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Người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lùn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thì</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nàng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chê</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lùn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lại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mập</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thì</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vụng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về</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lắm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a:t>
            </a:r>
          </a:p>
        </p:txBody>
      </p:sp>
      <p:sp>
        <p:nvSpPr>
          <p:cNvPr id="9" name="TextBox 8">
            <a:extLst>
              <a:ext uri="{FF2B5EF4-FFF2-40B4-BE49-F238E27FC236}">
                <a16:creationId xmlns:a16="http://schemas.microsoft.com/office/drawing/2014/main" id="{B13A726A-37D5-4B1A-BB69-ACD7ED8E427B}"/>
              </a:ext>
            </a:extLst>
          </p:cNvPr>
          <p:cNvSpPr txBox="1"/>
          <p:nvPr/>
        </p:nvSpPr>
        <p:spPr>
          <a:xfrm>
            <a:off x="3487934" y="5046971"/>
            <a:ext cx="5407823" cy="954107"/>
          </a:xfrm>
          <a:prstGeom prst="rect">
            <a:avLst/>
          </a:prstGeom>
          <a:solidFill>
            <a:srgbClr val="00B050"/>
          </a:solidFill>
        </p:spPr>
        <p:style>
          <a:lnRef idx="3">
            <a:schemeClr val="lt1"/>
          </a:lnRef>
          <a:fillRef idx="1">
            <a:schemeClr val="accent2"/>
          </a:fillRef>
          <a:effectRef idx="1">
            <a:schemeClr val="accent2"/>
          </a:effectRef>
          <a:fontRef idx="minor">
            <a:schemeClr val="lt1"/>
          </a:fontRef>
        </p:style>
        <p:txBody>
          <a:bodyPr wrap="square">
            <a:spAutoFit/>
          </a:bodyPr>
          <a:lstStyle/>
          <a:p>
            <a:pPr marL="0" marR="0" lvl="0" indent="0" algn="l" defTabSz="91292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Người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mặt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mày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xanh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xao</a:t>
            </a:r>
            <a:r>
              <a:rPr lang="en-US" sz="2800" dirty="0">
                <a:solidFill>
                  <a:prstClr val="black"/>
                </a:solidFill>
                <a:latin typeface="Times New Roman" panose="02020603050405020304" pitchFamily="18" charset="0"/>
                <a:ea typeface="方正静蕾简体"/>
                <a:cs typeface="Times New Roman" panose="02020603050405020304" pitchFamily="18" charset="0"/>
              </a:rPr>
              <a:t>, </a:t>
            </a:r>
            <a:r>
              <a:rPr lang="en-US" sz="2800" dirty="0" err="1">
                <a:solidFill>
                  <a:prstClr val="black"/>
                </a:solidFill>
                <a:latin typeface="Times New Roman" panose="02020603050405020304" pitchFamily="18" charset="0"/>
                <a:ea typeface="方正静蕾简体"/>
                <a:cs typeface="Times New Roman" panose="02020603050405020304" pitchFamily="18" charset="0"/>
              </a:rPr>
              <a:t>bị</a:t>
            </a:r>
            <a:r>
              <a:rPr lang="en-US" sz="2800" dirty="0">
                <a:solidFill>
                  <a:prstClr val="black"/>
                </a:solidFill>
                <a:latin typeface="Times New Roman" panose="02020603050405020304" pitchFamily="18" charset="0"/>
                <a:ea typeface="方正静蕾简体"/>
                <a:cs typeface="Times New Roman" panose="02020603050405020304" pitchFamily="18" charset="0"/>
              </a:rPr>
              <a:t> </a:t>
            </a:r>
            <a:r>
              <a:rPr lang="en-US" sz="2800" dirty="0" err="1">
                <a:solidFill>
                  <a:prstClr val="black"/>
                </a:solidFill>
                <a:latin typeface="Times New Roman" panose="02020603050405020304" pitchFamily="18" charset="0"/>
                <a:ea typeface="方正静蕾简体"/>
                <a:cs typeface="Times New Roman" panose="02020603050405020304" pitchFamily="18" charset="0"/>
              </a:rPr>
              <a:t>đặt</a:t>
            </a:r>
            <a:r>
              <a:rPr lang="en-US" sz="2800" dirty="0">
                <a:solidFill>
                  <a:prstClr val="black"/>
                </a:solidFill>
                <a:latin typeface="Times New Roman" panose="02020603050405020304" pitchFamily="18" charset="0"/>
                <a:ea typeface="方正静蕾简体"/>
                <a:cs typeface="Times New Roman" panose="02020603050405020304" pitchFamily="18" charset="0"/>
              </a:rPr>
              <a:t> </a:t>
            </a:r>
            <a:r>
              <a:rPr lang="en-US" sz="2800" dirty="0" err="1">
                <a:solidFill>
                  <a:prstClr val="black"/>
                </a:solidFill>
                <a:latin typeface="Times New Roman" panose="02020603050405020304" pitchFamily="18" charset="0"/>
                <a:ea typeface="方正静蕾简体"/>
                <a:cs typeface="Times New Roman" panose="02020603050405020304" pitchFamily="18" charset="0"/>
              </a:rPr>
              <a:t>tên</a:t>
            </a:r>
            <a:r>
              <a:rPr lang="en-US" sz="2800" dirty="0">
                <a:solidFill>
                  <a:prstClr val="black"/>
                </a:solidFill>
                <a:latin typeface="Times New Roman" panose="02020603050405020304" pitchFamily="18" charset="0"/>
                <a:ea typeface="方正静蕾简体"/>
                <a:cs typeface="Times New Roman" panose="02020603050405020304" pitchFamily="18" charset="0"/>
              </a:rPr>
              <a:t> “</a:t>
            </a:r>
            <a:r>
              <a:rPr lang="en-US" sz="2800" dirty="0" err="1">
                <a:solidFill>
                  <a:prstClr val="black"/>
                </a:solidFill>
                <a:latin typeface="Times New Roman" panose="02020603050405020304" pitchFamily="18" charset="0"/>
                <a:ea typeface="方正静蕾简体"/>
                <a:cs typeface="Times New Roman" panose="02020603050405020304" pitchFamily="18" charset="0"/>
              </a:rPr>
              <a:t>nhợt</a:t>
            </a:r>
            <a:r>
              <a:rPr lang="en-US" sz="2800" dirty="0">
                <a:solidFill>
                  <a:prstClr val="black"/>
                </a:solidFill>
                <a:latin typeface="Times New Roman" panose="02020603050405020304" pitchFamily="18" charset="0"/>
                <a:ea typeface="方正静蕾简体"/>
                <a:cs typeface="Times New Roman" panose="02020603050405020304" pitchFamily="18" charset="0"/>
              </a:rPr>
              <a:t> </a:t>
            </a:r>
            <a:r>
              <a:rPr lang="en-US" sz="2800" dirty="0" err="1">
                <a:solidFill>
                  <a:prstClr val="black"/>
                </a:solidFill>
                <a:latin typeface="Times New Roman" panose="02020603050405020304" pitchFamily="18" charset="0"/>
                <a:ea typeface="方正静蕾简体"/>
                <a:cs typeface="Times New Roman" panose="02020603050405020304" pitchFamily="18" charset="0"/>
              </a:rPr>
              <a:t>nhạt</a:t>
            </a:r>
            <a:r>
              <a:rPr lang="en-US" sz="2800" dirty="0">
                <a:solidFill>
                  <a:prstClr val="black"/>
                </a:solidFill>
                <a:latin typeface="Times New Roman" panose="02020603050405020304" pitchFamily="18" charset="0"/>
                <a:ea typeface="方正静蕾简体"/>
                <a:cs typeface="Times New Roman" panose="02020603050405020304" pitchFamily="18" charset="0"/>
              </a:rPr>
              <a:t> </a:t>
            </a:r>
            <a:r>
              <a:rPr lang="en-US" sz="2800" dirty="0" err="1">
                <a:solidFill>
                  <a:prstClr val="black"/>
                </a:solidFill>
                <a:latin typeface="Times New Roman" panose="02020603050405020304" pitchFamily="18" charset="0"/>
                <a:ea typeface="方正静蕾简体"/>
                <a:cs typeface="Times New Roman" panose="02020603050405020304" pitchFamily="18" charset="0"/>
              </a:rPr>
              <a:t>như</a:t>
            </a:r>
            <a:r>
              <a:rPr lang="en-US" sz="2800" dirty="0">
                <a:solidFill>
                  <a:prstClr val="black"/>
                </a:solidFill>
                <a:latin typeface="Times New Roman" panose="02020603050405020304" pitchFamily="18" charset="0"/>
                <a:ea typeface="方正静蕾简体"/>
                <a:cs typeface="Times New Roman" panose="02020603050405020304" pitchFamily="18" charset="0"/>
              </a:rPr>
              <a:t> </a:t>
            </a:r>
            <a:r>
              <a:rPr lang="en-US" sz="2800" dirty="0" err="1">
                <a:solidFill>
                  <a:prstClr val="black"/>
                </a:solidFill>
                <a:latin typeface="Times New Roman" panose="02020603050405020304" pitchFamily="18" charset="0"/>
                <a:ea typeface="方正静蕾简体"/>
                <a:cs typeface="Times New Roman" panose="02020603050405020304" pitchFamily="18" charset="0"/>
              </a:rPr>
              <a:t>chết</a:t>
            </a:r>
            <a:r>
              <a:rPr lang="en-US" sz="2800" dirty="0">
                <a:solidFill>
                  <a:prstClr val="black"/>
                </a:solidFill>
                <a:latin typeface="Times New Roman" panose="02020603050405020304" pitchFamily="18" charset="0"/>
                <a:ea typeface="方正静蕾简体"/>
                <a:cs typeface="Times New Roman" panose="02020603050405020304" pitchFamily="18" charset="0"/>
              </a:rPr>
              <a:t> </a:t>
            </a:r>
            <a:r>
              <a:rPr lang="en-US" sz="2800" dirty="0" err="1">
                <a:solidFill>
                  <a:prstClr val="black"/>
                </a:solidFill>
                <a:latin typeface="Times New Roman" panose="02020603050405020304" pitchFamily="18" charset="0"/>
                <a:ea typeface="方正静蕾简体"/>
                <a:cs typeface="Times New Roman" panose="02020603050405020304" pitchFamily="18" charset="0"/>
              </a:rPr>
              <a:t>đuối</a:t>
            </a:r>
            <a:r>
              <a:rPr lang="en-US" sz="2800" dirty="0">
                <a:solidFill>
                  <a:prstClr val="black"/>
                </a:solidFill>
                <a:latin typeface="Times New Roman" panose="02020603050405020304" pitchFamily="18" charset="0"/>
                <a:ea typeface="方正静蕾简体"/>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endParaRPr>
          </a:p>
        </p:txBody>
      </p:sp>
      <p:cxnSp>
        <p:nvCxnSpPr>
          <p:cNvPr id="15" name="Straight Arrow Connector 14">
            <a:extLst>
              <a:ext uri="{FF2B5EF4-FFF2-40B4-BE49-F238E27FC236}">
                <a16:creationId xmlns:a16="http://schemas.microsoft.com/office/drawing/2014/main" id="{709D12AD-152F-43D9-929D-131C66C5330F}"/>
              </a:ext>
            </a:extLst>
          </p:cNvPr>
          <p:cNvCxnSpPr>
            <a:stCxn id="2" idx="3"/>
            <a:endCxn id="3" idx="1"/>
          </p:cNvCxnSpPr>
          <p:nvPr/>
        </p:nvCxnSpPr>
        <p:spPr>
          <a:xfrm flipV="1">
            <a:off x="2257426" y="839003"/>
            <a:ext cx="1164427" cy="27177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4DBA6B8-CD27-4AE1-8D13-6F6912241AE4}"/>
              </a:ext>
            </a:extLst>
          </p:cNvPr>
          <p:cNvCxnSpPr>
            <a:stCxn id="2" idx="3"/>
            <a:endCxn id="5" idx="1"/>
          </p:cNvCxnSpPr>
          <p:nvPr/>
        </p:nvCxnSpPr>
        <p:spPr>
          <a:xfrm flipV="1">
            <a:off x="2257426" y="2489196"/>
            <a:ext cx="1230508" cy="10675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B96451EF-350D-4DED-B773-E8F43B6111C8}"/>
              </a:ext>
            </a:extLst>
          </p:cNvPr>
          <p:cNvCxnSpPr>
            <a:stCxn id="2" idx="3"/>
            <a:endCxn id="7" idx="1"/>
          </p:cNvCxnSpPr>
          <p:nvPr/>
        </p:nvCxnSpPr>
        <p:spPr>
          <a:xfrm>
            <a:off x="2257426" y="3556785"/>
            <a:ext cx="1230508" cy="2343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A8C63072-B58D-4CAE-955F-432C465C2F74}"/>
              </a:ext>
            </a:extLst>
          </p:cNvPr>
          <p:cNvCxnSpPr>
            <a:stCxn id="2" idx="3"/>
            <a:endCxn id="9" idx="1"/>
          </p:cNvCxnSpPr>
          <p:nvPr/>
        </p:nvCxnSpPr>
        <p:spPr>
          <a:xfrm>
            <a:off x="2257426" y="3556785"/>
            <a:ext cx="1230508" cy="19672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86697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ircle(in)">
                                      <p:cBhvr>
                                        <p:cTn id="27" dur="2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arn(inVertic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barn(inVertical)">
                                      <p:cBhvr>
                                        <p:cTn id="43" dur="5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circle(in)">
                                      <p:cBhvr>
                                        <p:cTn id="48"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7"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A805C4-A6AB-4D91-8149-C688350BCD80}"/>
              </a:ext>
            </a:extLst>
          </p:cNvPr>
          <p:cNvSpPr txBox="1"/>
          <p:nvPr/>
        </p:nvSpPr>
        <p:spPr>
          <a:xfrm>
            <a:off x="657226" y="1571626"/>
            <a:ext cx="1600200" cy="397031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0" marR="0" lvl="0" indent="0" algn="l" defTabSz="912927"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Thái</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độ</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của</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công</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chúa</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trong</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cuộc</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kén</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rể</a:t>
            </a:r>
            <a:endPar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endParaRPr>
          </a:p>
        </p:txBody>
      </p:sp>
      <p:sp>
        <p:nvSpPr>
          <p:cNvPr id="3" name="TextBox 2">
            <a:extLst>
              <a:ext uri="{FF2B5EF4-FFF2-40B4-BE49-F238E27FC236}">
                <a16:creationId xmlns:a16="http://schemas.microsoft.com/office/drawing/2014/main" id="{208AF5F2-85BE-4EA0-A2C4-E2CC2CE6F429}"/>
              </a:ext>
            </a:extLst>
          </p:cNvPr>
          <p:cNvSpPr txBox="1"/>
          <p:nvPr/>
        </p:nvSpPr>
        <p:spPr>
          <a:xfrm>
            <a:off x="3421853" y="300394"/>
            <a:ext cx="5407822" cy="1077218"/>
          </a:xfrm>
          <a:prstGeom prst="rect">
            <a:avLst/>
          </a:prstGeom>
          <a:solidFill>
            <a:srgbClr val="00B050"/>
          </a:solidFill>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91292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Người</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mặt</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đỏ</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như</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gấc</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nàng</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gọi</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là</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xung</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đồng</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đỏ</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endParaRPr>
          </a:p>
        </p:txBody>
      </p:sp>
      <p:sp>
        <p:nvSpPr>
          <p:cNvPr id="5" name="TextBox 4">
            <a:extLst>
              <a:ext uri="{FF2B5EF4-FFF2-40B4-BE49-F238E27FC236}">
                <a16:creationId xmlns:a16="http://schemas.microsoft.com/office/drawing/2014/main" id="{35D0C570-991F-41F9-AB0D-657543E42F9C}"/>
              </a:ext>
            </a:extLst>
          </p:cNvPr>
          <p:cNvSpPr txBox="1"/>
          <p:nvPr/>
        </p:nvSpPr>
        <p:spPr>
          <a:xfrm>
            <a:off x="3487934" y="2012142"/>
            <a:ext cx="5341741" cy="954107"/>
          </a:xfrm>
          <a:prstGeom prst="rect">
            <a:avLst/>
          </a:prstGeom>
          <a:solidFill>
            <a:srgbClr val="00B050"/>
          </a:solidFill>
        </p:spPr>
        <p:style>
          <a:lnRef idx="3">
            <a:schemeClr val="lt1"/>
          </a:lnRef>
          <a:fillRef idx="1">
            <a:schemeClr val="accent2"/>
          </a:fillRef>
          <a:effectRef idx="1">
            <a:schemeClr val="accent2"/>
          </a:effectRef>
          <a:fontRef idx="minor">
            <a:schemeClr val="lt1"/>
          </a:fontRef>
        </p:style>
        <p:txBody>
          <a:bodyPr wrap="square">
            <a:spAutoFit/>
          </a:bodyPr>
          <a:lstStyle/>
          <a:p>
            <a:pPr marL="0" marR="0" lvl="0" indent="0" algn="l" defTabSz="91292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Dáng</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đứng</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hơi</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cong</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nàng</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chê</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là</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Cây</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non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sấy</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lò</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cong</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cớn</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endParaRPr>
          </a:p>
        </p:txBody>
      </p:sp>
      <p:sp>
        <p:nvSpPr>
          <p:cNvPr id="7" name="TextBox 6">
            <a:extLst>
              <a:ext uri="{FF2B5EF4-FFF2-40B4-BE49-F238E27FC236}">
                <a16:creationId xmlns:a16="http://schemas.microsoft.com/office/drawing/2014/main" id="{06E5B6C9-A1B9-4361-9AD9-FA517DE2E7BA}"/>
              </a:ext>
            </a:extLst>
          </p:cNvPr>
          <p:cNvSpPr txBox="1"/>
          <p:nvPr/>
        </p:nvSpPr>
        <p:spPr>
          <a:xfrm>
            <a:off x="3487934" y="3603594"/>
            <a:ext cx="5407823" cy="1815882"/>
          </a:xfrm>
          <a:prstGeom prst="rect">
            <a:avLst/>
          </a:prstGeom>
          <a:solidFill>
            <a:srgbClr val="00B050"/>
          </a:solidFill>
        </p:spPr>
        <p:style>
          <a:lnRef idx="3">
            <a:schemeClr val="lt1"/>
          </a:lnRef>
          <a:fillRef idx="1">
            <a:schemeClr val="accent2"/>
          </a:fillRef>
          <a:effectRef idx="1">
            <a:schemeClr val="accent2"/>
          </a:effectRef>
          <a:fontRef idx="minor">
            <a:schemeClr val="lt1"/>
          </a:fontRef>
        </p:style>
        <p:txBody>
          <a:bodyPr wrap="square">
            <a:spAutoFit/>
          </a:bodyPr>
          <a:lstStyle/>
          <a:p>
            <a:pPr marL="0" marR="0" lvl="0" indent="0" algn="l" defTabSz="91292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Lấy</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khoái</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chí</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khi</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thấy</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một</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người</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có</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cằm</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hơi</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cong</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như</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mỏ</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chim</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chích</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chòe</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mà</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giỡn</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anh</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ta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chẳng</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khác</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gì</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chim</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chích</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chòe</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có</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mỏ</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endParaRPr>
          </a:p>
        </p:txBody>
      </p:sp>
      <p:cxnSp>
        <p:nvCxnSpPr>
          <p:cNvPr id="15" name="Straight Arrow Connector 14">
            <a:extLst>
              <a:ext uri="{FF2B5EF4-FFF2-40B4-BE49-F238E27FC236}">
                <a16:creationId xmlns:a16="http://schemas.microsoft.com/office/drawing/2014/main" id="{709D12AD-152F-43D9-929D-131C66C5330F}"/>
              </a:ext>
            </a:extLst>
          </p:cNvPr>
          <p:cNvCxnSpPr>
            <a:stCxn id="2" idx="3"/>
            <a:endCxn id="3" idx="1"/>
          </p:cNvCxnSpPr>
          <p:nvPr/>
        </p:nvCxnSpPr>
        <p:spPr>
          <a:xfrm flipV="1">
            <a:off x="2257426" y="839003"/>
            <a:ext cx="1164427" cy="27177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4DBA6B8-CD27-4AE1-8D13-6F6912241AE4}"/>
              </a:ext>
            </a:extLst>
          </p:cNvPr>
          <p:cNvCxnSpPr>
            <a:stCxn id="2" idx="3"/>
            <a:endCxn id="5" idx="1"/>
          </p:cNvCxnSpPr>
          <p:nvPr/>
        </p:nvCxnSpPr>
        <p:spPr>
          <a:xfrm flipV="1">
            <a:off x="2257426" y="2489196"/>
            <a:ext cx="1230508" cy="10675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B96451EF-350D-4DED-B773-E8F43B6111C8}"/>
              </a:ext>
            </a:extLst>
          </p:cNvPr>
          <p:cNvCxnSpPr>
            <a:stCxn id="2" idx="3"/>
            <a:endCxn id="7" idx="1"/>
          </p:cNvCxnSpPr>
          <p:nvPr/>
        </p:nvCxnSpPr>
        <p:spPr>
          <a:xfrm>
            <a:off x="2257426" y="3556785"/>
            <a:ext cx="1230508" cy="9547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661A806-91CD-440C-ABAE-014FE542E244}"/>
              </a:ext>
            </a:extLst>
          </p:cNvPr>
          <p:cNvSpPr txBox="1"/>
          <p:nvPr/>
        </p:nvSpPr>
        <p:spPr>
          <a:xfrm>
            <a:off x="3030734" y="5713653"/>
            <a:ext cx="8413554" cy="991618"/>
          </a:xfrm>
          <a:prstGeom prst="rect">
            <a:avLst/>
          </a:prstGeom>
          <a:noFill/>
        </p:spPr>
        <p:txBody>
          <a:bodyPr wrap="square">
            <a:spAutoFit/>
          </a:bodyPr>
          <a:lstStyle/>
          <a:p>
            <a:pPr marL="0" marR="0" lvl="0" indent="0" algn="l" defTabSz="1218239"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Kiêu</a:t>
            </a:r>
            <a:r>
              <a:rPr kumimoji="0" lang="en-US" sz="2800" b="1" i="1"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ngạo</a:t>
            </a:r>
            <a:r>
              <a:rPr kumimoji="0" lang="en-US" sz="2800" b="1" i="1"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ngông</a:t>
            </a:r>
            <a:r>
              <a:rPr kumimoji="0" lang="en-US" sz="2800" b="1" i="1"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cuồng</a:t>
            </a:r>
            <a:r>
              <a:rPr kumimoji="0" lang="en-US" sz="2800" b="1" i="1"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coi</a:t>
            </a:r>
            <a:r>
              <a:rPr kumimoji="0" lang="en-US" sz="2800" b="1" i="1"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thường</a:t>
            </a:r>
            <a:r>
              <a:rPr kumimoji="0" lang="en-US" sz="2800" b="1" i="1"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1" i="1"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khác</a:t>
            </a:r>
            <a:r>
              <a:rPr kumimoji="0" lang="en-US" sz="2800" b="1" i="1"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chỉ</a:t>
            </a:r>
            <a:r>
              <a:rPr kumimoji="0" lang="en-US" sz="2800" b="1" i="1"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chú</a:t>
            </a:r>
            <a:r>
              <a:rPr kumimoji="0" lang="en-US" sz="2800" b="1" i="1"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ý </a:t>
            </a:r>
            <a:r>
              <a:rPr kumimoji="0" lang="en-US" sz="2800" b="1" i="1"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đến</a:t>
            </a:r>
            <a:r>
              <a:rPr kumimoji="0" lang="en-US" sz="2800" b="1" i="1"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vẻ</a:t>
            </a:r>
            <a:r>
              <a:rPr kumimoji="0" lang="en-US" sz="2800" b="1" i="1"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bề</a:t>
            </a:r>
            <a:r>
              <a:rPr kumimoji="0" lang="en-US" sz="2800" b="1" i="1"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ngoài</a:t>
            </a:r>
            <a:r>
              <a:rPr kumimoji="0" lang="en-US" sz="2800" b="1" i="1"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tinh</a:t>
            </a:r>
            <a:r>
              <a:rPr kumimoji="0" lang="en-US" sz="2800" b="1" i="1"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nghịch</a:t>
            </a:r>
            <a:r>
              <a:rPr kumimoji="0" lang="en-US" sz="2800" b="1" i="1"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lém</a:t>
            </a:r>
            <a:r>
              <a:rPr kumimoji="0" lang="en-US" sz="2800" b="1" i="1"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lỉnh</a:t>
            </a:r>
            <a:r>
              <a:rPr kumimoji="0" lang="en-US" sz="2800" b="1" i="1"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000" b="1" i="1"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 name="Arrow: Right 9">
            <a:extLst>
              <a:ext uri="{FF2B5EF4-FFF2-40B4-BE49-F238E27FC236}">
                <a16:creationId xmlns:a16="http://schemas.microsoft.com/office/drawing/2014/main" id="{3E4F5E7B-9B73-48CB-B869-F306EFDA5C1E}"/>
              </a:ext>
            </a:extLst>
          </p:cNvPr>
          <p:cNvSpPr/>
          <p:nvPr/>
        </p:nvSpPr>
        <p:spPr>
          <a:xfrm>
            <a:off x="1814513" y="6043613"/>
            <a:ext cx="1057275" cy="5555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3577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ircle(in)">
                                      <p:cBhvr>
                                        <p:cTn id="27" dur="2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arn(inVertic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614D6C-9D60-4E3C-924C-9D6EDD89917C}"/>
              </a:ext>
            </a:extLst>
          </p:cNvPr>
          <p:cNvSpPr txBox="1"/>
          <p:nvPr/>
        </p:nvSpPr>
        <p:spPr>
          <a:xfrm>
            <a:off x="2657474" y="285750"/>
            <a:ext cx="6786563" cy="523220"/>
          </a:xfrm>
          <a:prstGeom prst="rect">
            <a:avLst/>
          </a:prstGeom>
          <a:solidFill>
            <a:schemeClr val="accent2"/>
          </a:solidFill>
        </p:spPr>
        <p:txBody>
          <a:bodyPr wrap="square" rtlCol="0">
            <a:spAutoFit/>
          </a:bodyPr>
          <a:lstStyle/>
          <a:p>
            <a:pPr marL="0" marR="0" lvl="0" indent="0" algn="ctr" defTabSz="91292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effectLst/>
                <a:uLnTx/>
                <a:uFillTx/>
                <a:latin typeface="Times New Roman" panose="02020603050405020304" pitchFamily="18" charset="0"/>
                <a:ea typeface="方正静蕾简体"/>
                <a:cs typeface="Times New Roman" panose="02020603050405020304" pitchFamily="18" charset="0"/>
              </a:rPr>
              <a:t>Những</a:t>
            </a:r>
            <a:r>
              <a:rPr kumimoji="0" lang="en-US" sz="2800" b="1" i="0" u="none" strike="noStrike" kern="1200" cap="none" spc="0" normalizeH="0" baseline="0" noProof="0" dirty="0">
                <a:ln>
                  <a:noFill/>
                </a:ln>
                <a:effectLst/>
                <a:uLnTx/>
                <a:uFillTx/>
                <a:latin typeface="Times New Roman" panose="02020603050405020304" pitchFamily="18" charset="0"/>
                <a:ea typeface="方正静蕾简体"/>
                <a:cs typeface="Times New Roman" panose="02020603050405020304" pitchFamily="18" charset="0"/>
              </a:rPr>
              <a:t> </a:t>
            </a:r>
            <a:r>
              <a:rPr kumimoji="0" lang="en-US" sz="2800" b="1" i="0" u="none" strike="noStrike" kern="1200" cap="none" spc="0" normalizeH="0" baseline="0" noProof="0" dirty="0" err="1">
                <a:ln>
                  <a:noFill/>
                </a:ln>
                <a:effectLst/>
                <a:uLnTx/>
                <a:uFillTx/>
                <a:latin typeface="Times New Roman" panose="02020603050405020304" pitchFamily="18" charset="0"/>
                <a:ea typeface="方正静蕾简体"/>
                <a:cs typeface="Times New Roman" panose="02020603050405020304" pitchFamily="18" charset="0"/>
              </a:rPr>
              <a:t>thay</a:t>
            </a:r>
            <a:r>
              <a:rPr kumimoji="0" lang="en-US" sz="2800" b="1" i="0" u="none" strike="noStrike" kern="1200" cap="none" spc="0" normalizeH="0" baseline="0" noProof="0" dirty="0">
                <a:ln>
                  <a:noFill/>
                </a:ln>
                <a:effectLst/>
                <a:uLnTx/>
                <a:uFillTx/>
                <a:latin typeface="Times New Roman" panose="02020603050405020304" pitchFamily="18" charset="0"/>
                <a:ea typeface="方正静蕾简体"/>
                <a:cs typeface="Times New Roman" panose="02020603050405020304" pitchFamily="18" charset="0"/>
              </a:rPr>
              <a:t> </a:t>
            </a:r>
            <a:r>
              <a:rPr kumimoji="0" lang="en-US" sz="2800" b="1" i="0" u="none" strike="noStrike" kern="1200" cap="none" spc="0" normalizeH="0" baseline="0" noProof="0" dirty="0" err="1">
                <a:ln>
                  <a:noFill/>
                </a:ln>
                <a:effectLst/>
                <a:uLnTx/>
                <a:uFillTx/>
                <a:latin typeface="Times New Roman" panose="02020603050405020304" pitchFamily="18" charset="0"/>
                <a:ea typeface="方正静蕾简体"/>
                <a:cs typeface="Times New Roman" panose="02020603050405020304" pitchFamily="18" charset="0"/>
              </a:rPr>
              <a:t>đổi</a:t>
            </a:r>
            <a:r>
              <a:rPr kumimoji="0" lang="en-US" sz="2800" b="1" i="0" u="none" strike="noStrike" kern="1200" cap="none" spc="0" normalizeH="0" baseline="0" noProof="0" dirty="0">
                <a:ln>
                  <a:noFill/>
                </a:ln>
                <a:effectLst/>
                <a:uLnTx/>
                <a:uFillTx/>
                <a:latin typeface="Times New Roman" panose="02020603050405020304" pitchFamily="18" charset="0"/>
                <a:ea typeface="方正静蕾简体"/>
                <a:cs typeface="Times New Roman" panose="02020603050405020304" pitchFamily="18" charset="0"/>
              </a:rPr>
              <a:t> </a:t>
            </a:r>
            <a:r>
              <a:rPr kumimoji="0" lang="en-US" sz="2800" b="1" i="0" u="none" strike="noStrike" kern="1200" cap="none" spc="0" normalizeH="0" baseline="0" noProof="0" dirty="0" err="1">
                <a:ln>
                  <a:noFill/>
                </a:ln>
                <a:effectLst/>
                <a:uLnTx/>
                <a:uFillTx/>
                <a:latin typeface="Times New Roman" panose="02020603050405020304" pitchFamily="18" charset="0"/>
                <a:ea typeface="方正静蕾简体"/>
                <a:cs typeface="Times New Roman" panose="02020603050405020304" pitchFamily="18" charset="0"/>
              </a:rPr>
              <a:t>trong</a:t>
            </a:r>
            <a:r>
              <a:rPr kumimoji="0" lang="en-US" sz="2800" b="1" i="0" u="none" strike="noStrike" kern="1200" cap="none" spc="0" normalizeH="0" baseline="0" noProof="0" dirty="0">
                <a:ln>
                  <a:noFill/>
                </a:ln>
                <a:effectLst/>
                <a:uLnTx/>
                <a:uFillTx/>
                <a:latin typeface="Times New Roman" panose="02020603050405020304" pitchFamily="18" charset="0"/>
                <a:ea typeface="方正静蕾简体"/>
                <a:cs typeface="Times New Roman" panose="02020603050405020304" pitchFamily="18" charset="0"/>
              </a:rPr>
              <a:t> </a:t>
            </a:r>
            <a:r>
              <a:rPr kumimoji="0" lang="en-US" sz="2800" b="1" i="0" u="none" strike="noStrike" kern="1200" cap="none" spc="0" normalizeH="0" baseline="0" noProof="0" dirty="0" err="1">
                <a:ln>
                  <a:noFill/>
                </a:ln>
                <a:effectLst/>
                <a:uLnTx/>
                <a:uFillTx/>
                <a:latin typeface="Times New Roman" panose="02020603050405020304" pitchFamily="18" charset="0"/>
                <a:ea typeface="方正静蕾简体"/>
                <a:cs typeface="Times New Roman" panose="02020603050405020304" pitchFamily="18" charset="0"/>
              </a:rPr>
              <a:t>cuộc</a:t>
            </a:r>
            <a:r>
              <a:rPr kumimoji="0" lang="en-US" sz="2800" b="1" i="0" u="none" strike="noStrike" kern="1200" cap="none" spc="0" normalizeH="0" baseline="0" noProof="0" dirty="0">
                <a:ln>
                  <a:noFill/>
                </a:ln>
                <a:effectLst/>
                <a:uLnTx/>
                <a:uFillTx/>
                <a:latin typeface="Times New Roman" panose="02020603050405020304" pitchFamily="18" charset="0"/>
                <a:ea typeface="方正静蕾简体"/>
                <a:cs typeface="Times New Roman" panose="02020603050405020304" pitchFamily="18" charset="0"/>
              </a:rPr>
              <a:t> </a:t>
            </a:r>
            <a:r>
              <a:rPr kumimoji="0" lang="en-US" sz="2800" b="1" i="0" u="none" strike="noStrike" kern="1200" cap="none" spc="0" normalizeH="0" baseline="0" noProof="0" dirty="0" err="1">
                <a:ln>
                  <a:noFill/>
                </a:ln>
                <a:effectLst/>
                <a:uLnTx/>
                <a:uFillTx/>
                <a:latin typeface="Times New Roman" panose="02020603050405020304" pitchFamily="18" charset="0"/>
                <a:ea typeface="方正静蕾简体"/>
                <a:cs typeface="Times New Roman" panose="02020603050405020304" pitchFamily="18" charset="0"/>
              </a:rPr>
              <a:t>đời</a:t>
            </a:r>
            <a:r>
              <a:rPr kumimoji="0" lang="en-US" sz="2800" b="1" i="0" u="none" strike="noStrike" kern="1200" cap="none" spc="0" normalizeH="0" baseline="0" noProof="0" dirty="0">
                <a:ln>
                  <a:noFill/>
                </a:ln>
                <a:effectLst/>
                <a:uLnTx/>
                <a:uFillTx/>
                <a:latin typeface="Times New Roman" panose="02020603050405020304" pitchFamily="18" charset="0"/>
                <a:ea typeface="方正静蕾简体"/>
                <a:cs typeface="Times New Roman" panose="02020603050405020304" pitchFamily="18" charset="0"/>
              </a:rPr>
              <a:t> </a:t>
            </a:r>
            <a:r>
              <a:rPr kumimoji="0" lang="en-US" sz="2800" b="1" i="0" u="none" strike="noStrike" kern="1200" cap="none" spc="0" normalizeH="0" baseline="0" noProof="0" dirty="0" err="1">
                <a:ln>
                  <a:noFill/>
                </a:ln>
                <a:effectLst/>
                <a:uLnTx/>
                <a:uFillTx/>
                <a:latin typeface="Times New Roman" panose="02020603050405020304" pitchFamily="18" charset="0"/>
                <a:ea typeface="方正静蕾简体"/>
                <a:cs typeface="Times New Roman" panose="02020603050405020304" pitchFamily="18" charset="0"/>
              </a:rPr>
              <a:t>công</a:t>
            </a:r>
            <a:r>
              <a:rPr kumimoji="0" lang="en-US" sz="2800" b="1" i="0" u="none" strike="noStrike" kern="1200" cap="none" spc="0" normalizeH="0" baseline="0" noProof="0" dirty="0">
                <a:ln>
                  <a:noFill/>
                </a:ln>
                <a:effectLst/>
                <a:uLnTx/>
                <a:uFillTx/>
                <a:latin typeface="Times New Roman" panose="02020603050405020304" pitchFamily="18" charset="0"/>
                <a:ea typeface="方正静蕾简体"/>
                <a:cs typeface="Times New Roman" panose="02020603050405020304" pitchFamily="18" charset="0"/>
              </a:rPr>
              <a:t> </a:t>
            </a:r>
            <a:r>
              <a:rPr kumimoji="0" lang="en-US" sz="2800" b="1" i="0" u="none" strike="noStrike" kern="1200" cap="none" spc="0" normalizeH="0" baseline="0" noProof="0" dirty="0" err="1">
                <a:ln>
                  <a:noFill/>
                </a:ln>
                <a:effectLst/>
                <a:uLnTx/>
                <a:uFillTx/>
                <a:latin typeface="Times New Roman" panose="02020603050405020304" pitchFamily="18" charset="0"/>
                <a:ea typeface="方正静蕾简体"/>
                <a:cs typeface="Times New Roman" panose="02020603050405020304" pitchFamily="18" charset="0"/>
              </a:rPr>
              <a:t>chúa</a:t>
            </a:r>
            <a:endParaRPr kumimoji="0" lang="en-US" sz="2800" b="1" i="0" u="none" strike="noStrike" kern="1200" cap="none" spc="0" normalizeH="0" baseline="0" noProof="0" dirty="0">
              <a:ln>
                <a:noFill/>
              </a:ln>
              <a:effectLst/>
              <a:uLnTx/>
              <a:uFillTx/>
              <a:latin typeface="Times New Roman" panose="02020603050405020304" pitchFamily="18" charset="0"/>
              <a:ea typeface="方正静蕾简体"/>
              <a:cs typeface="Times New Roman" panose="02020603050405020304" pitchFamily="18" charset="0"/>
            </a:endParaRPr>
          </a:p>
        </p:txBody>
      </p:sp>
      <p:sp>
        <p:nvSpPr>
          <p:cNvPr id="3" name="TextBox 2">
            <a:extLst>
              <a:ext uri="{FF2B5EF4-FFF2-40B4-BE49-F238E27FC236}">
                <a16:creationId xmlns:a16="http://schemas.microsoft.com/office/drawing/2014/main" id="{AA7140C5-8433-4F58-9BD3-BFF9EFF47399}"/>
              </a:ext>
            </a:extLst>
          </p:cNvPr>
          <p:cNvSpPr txBox="1"/>
          <p:nvPr/>
        </p:nvSpPr>
        <p:spPr>
          <a:xfrm>
            <a:off x="414338" y="1457325"/>
            <a:ext cx="4400550" cy="145264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marL="0" marR="0" algn="just">
              <a:lnSpc>
                <a:spcPct val="107000"/>
              </a:lnSpc>
              <a:spcBef>
                <a:spcPts val="0"/>
              </a:spcBef>
              <a:spcAft>
                <a:spcPts val="800"/>
              </a:spcAft>
            </a:pP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Bị</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vua</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cha ban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truyền</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sẽ</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gả</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cho</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người</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ăn</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mày</a:t>
            </a:r>
            <a:r>
              <a:rPr lang="en-US" sz="2800" kern="1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latin typeface="Times New Roman" panose="02020603050405020304" pitchFamily="18" charset="0"/>
                <a:ea typeface="SimSun" panose="02010600030101010101" pitchFamily="2" charset="-122"/>
                <a:cs typeface="Times New Roman" panose="02020603050405020304" pitchFamily="18" charset="0"/>
              </a:rPr>
              <a:t>đầu</a:t>
            </a:r>
            <a:r>
              <a:rPr lang="en-US" sz="2800" kern="1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latin typeface="Times New Roman" panose="02020603050405020304" pitchFamily="18" charset="0"/>
                <a:ea typeface="SimSun" panose="02010600030101010101" pitchFamily="2" charset="-122"/>
                <a:cs typeface="Times New Roman" panose="02020603050405020304" pitchFamily="18" charset="0"/>
              </a:rPr>
              <a:t>tiên</a:t>
            </a:r>
            <a:r>
              <a:rPr lang="en-US" sz="2800" kern="1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latin typeface="Times New Roman" panose="02020603050405020304" pitchFamily="18" charset="0"/>
                <a:ea typeface="SimSun" panose="02010600030101010101" pitchFamily="2" charset="-122"/>
                <a:cs typeface="Times New Roman" panose="02020603050405020304" pitchFamily="18" charset="0"/>
              </a:rPr>
              <a:t>đi</a:t>
            </a:r>
            <a:r>
              <a:rPr lang="en-US" sz="2800" kern="1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 qua </a:t>
            </a:r>
            <a:r>
              <a:rPr lang="en-US" sz="2800" kern="100" dirty="0" err="1">
                <a:solidFill>
                  <a:srgbClr val="000000"/>
                </a:solidFill>
                <a:latin typeface="Times New Roman" panose="02020603050405020304" pitchFamily="18" charset="0"/>
                <a:ea typeface="SimSun" panose="02010600030101010101" pitchFamily="2" charset="-122"/>
                <a:cs typeface="Times New Roman" panose="02020603050405020304" pitchFamily="18" charset="0"/>
              </a:rPr>
              <a:t>hoàng</a:t>
            </a:r>
            <a:r>
              <a:rPr lang="en-US" sz="2800" kern="1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latin typeface="Times New Roman" panose="02020603050405020304" pitchFamily="18" charset="0"/>
                <a:ea typeface="SimSun" panose="02010600030101010101" pitchFamily="2" charset="-122"/>
                <a:cs typeface="Times New Roman" panose="02020603050405020304" pitchFamily="18" charset="0"/>
              </a:rPr>
              <a:t>cung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F937E222-34BB-42D8-948C-0E8C7DF146BA}"/>
              </a:ext>
            </a:extLst>
          </p:cNvPr>
          <p:cNvSpPr txBox="1"/>
          <p:nvPr/>
        </p:nvSpPr>
        <p:spPr>
          <a:xfrm>
            <a:off x="5800725" y="1457324"/>
            <a:ext cx="5643563" cy="1452642"/>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marL="0" marR="0" algn="just">
              <a:lnSpc>
                <a:spcPct val="107000"/>
              </a:lnSpc>
              <a:spcBef>
                <a:spcPts val="0"/>
              </a:spcBef>
              <a:spcAft>
                <a:spcPts val="800"/>
              </a:spcAft>
            </a:pP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Phải</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ra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khỏi</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cung</a:t>
            </a:r>
            <a:r>
              <a:rPr lang="en-US" sz="2800" b="1"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trở</a:t>
            </a:r>
            <a:r>
              <a:rPr lang="en-US" sz="2800" kern="100" dirty="0">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thành</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thường</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dân</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cuộc</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sống</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khổ</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cực</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Làm</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đủ</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mọi</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công</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việc</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vất</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vả</a:t>
            </a:r>
            <a:r>
              <a:rPr lang="en-US" sz="2800"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BF03E263-7BF9-4CF7-943D-8DD77BC149F6}"/>
              </a:ext>
            </a:extLst>
          </p:cNvPr>
          <p:cNvSpPr txBox="1"/>
          <p:nvPr/>
        </p:nvSpPr>
        <p:spPr>
          <a:xfrm>
            <a:off x="1171575" y="3907631"/>
            <a:ext cx="1371599" cy="707886"/>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US" sz="2000" dirty="0" err="1">
                <a:latin typeface="Arial" panose="020B0604020202020204" pitchFamily="34" charset="0"/>
                <a:cs typeface="Arial" panose="020B0604020202020204" pitchFamily="34" charset="0"/>
              </a:rPr>
              <a:t>Nhóm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bếp</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nấu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ăn</a:t>
            </a:r>
            <a:endParaRPr lang="en-US" sz="20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ACC18BED-3479-4D1A-9D9A-1116FB195639}"/>
              </a:ext>
            </a:extLst>
          </p:cNvPr>
          <p:cNvSpPr txBox="1"/>
          <p:nvPr/>
        </p:nvSpPr>
        <p:spPr>
          <a:xfrm>
            <a:off x="3458972" y="3901142"/>
            <a:ext cx="1371599" cy="707886"/>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US" sz="2000" dirty="0" err="1">
                <a:latin typeface="Arial" panose="020B0604020202020204" pitchFamily="34" charset="0"/>
                <a:cs typeface="Arial" panose="020B0604020202020204" pitchFamily="34" charset="0"/>
              </a:rPr>
              <a:t>Chẻ</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lạt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sọt</a:t>
            </a:r>
            <a:endParaRPr lang="en-US" sz="20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D4A4F0C8-550C-4D29-8295-93E040E61AFD}"/>
              </a:ext>
            </a:extLst>
          </p:cNvPr>
          <p:cNvSpPr txBox="1"/>
          <p:nvPr/>
        </p:nvSpPr>
        <p:spPr>
          <a:xfrm>
            <a:off x="5239941" y="3887366"/>
            <a:ext cx="1793489" cy="707886"/>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US" sz="2000" dirty="0" err="1">
                <a:latin typeface="Arial" panose="020B0604020202020204" pitchFamily="34" charset="0"/>
                <a:cs typeface="Arial" panose="020B0604020202020204" pitchFamily="34" charset="0"/>
              </a:rPr>
              <a:t>Tập</a:t>
            </a:r>
            <a:r>
              <a:rPr lang="en-US" sz="2000" dirty="0">
                <a:latin typeface="Arial" panose="020B0604020202020204" pitchFamily="34" charset="0"/>
                <a:cs typeface="Arial" panose="020B0604020202020204" pitchFamily="34" charset="0"/>
              </a:rPr>
              <a:t> quay </a:t>
            </a:r>
            <a:r>
              <a:rPr lang="en-US" sz="2000" dirty="0" err="1">
                <a:latin typeface="Arial" panose="020B0604020202020204" pitchFamily="34" charset="0"/>
                <a:cs typeface="Arial" panose="020B0604020202020204" pitchFamily="34" charset="0"/>
              </a:rPr>
              <a:t>sợi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dệt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vải</a:t>
            </a:r>
            <a:endParaRPr lang="en-US" sz="20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377B9F3B-2559-4973-8CB5-FD796D356AAC}"/>
              </a:ext>
            </a:extLst>
          </p:cNvPr>
          <p:cNvSpPr txBox="1"/>
          <p:nvPr/>
        </p:nvSpPr>
        <p:spPr>
          <a:xfrm>
            <a:off x="7442800" y="3887366"/>
            <a:ext cx="1915340" cy="707886"/>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US" sz="2000" dirty="0" err="1">
                <a:latin typeface="Arial" panose="020B0604020202020204" pitchFamily="34" charset="0"/>
                <a:cs typeface="Arial" panose="020B0604020202020204" pitchFamily="34" charset="0"/>
              </a:rPr>
              <a:t>Đi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buôn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nồi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và</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bát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đĩa</a:t>
            </a:r>
            <a:endParaRPr lang="en-US" sz="20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CFA8F4C9-6246-44E2-817C-FB537258090C}"/>
              </a:ext>
            </a:extLst>
          </p:cNvPr>
          <p:cNvSpPr txBox="1"/>
          <p:nvPr/>
        </p:nvSpPr>
        <p:spPr>
          <a:xfrm>
            <a:off x="9934575" y="3909857"/>
            <a:ext cx="1500186" cy="400110"/>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US" sz="2000" dirty="0" err="1">
                <a:latin typeface="Arial" panose="020B0604020202020204" pitchFamily="34" charset="0"/>
                <a:cs typeface="Arial" panose="020B0604020202020204" pitchFamily="34" charset="0"/>
              </a:rPr>
              <a:t>Phụ</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bếp</a:t>
            </a:r>
            <a:endParaRPr lang="en-US" sz="2000" dirty="0">
              <a:latin typeface="Arial" panose="020B0604020202020204" pitchFamily="34" charset="0"/>
              <a:cs typeface="Arial" panose="020B0604020202020204" pitchFamily="34" charset="0"/>
            </a:endParaRPr>
          </a:p>
        </p:txBody>
      </p:sp>
      <p:cxnSp>
        <p:nvCxnSpPr>
          <p:cNvPr id="16" name="Straight Arrow Connector 15">
            <a:extLst>
              <a:ext uri="{FF2B5EF4-FFF2-40B4-BE49-F238E27FC236}">
                <a16:creationId xmlns:a16="http://schemas.microsoft.com/office/drawing/2014/main" id="{2DF506C4-5F6F-41E6-9B91-E3B473026052}"/>
              </a:ext>
            </a:extLst>
          </p:cNvPr>
          <p:cNvCxnSpPr>
            <a:stCxn id="2" idx="2"/>
            <a:endCxn id="3" idx="0"/>
          </p:cNvCxnSpPr>
          <p:nvPr/>
        </p:nvCxnSpPr>
        <p:spPr>
          <a:xfrm flipH="1">
            <a:off x="2614613" y="808970"/>
            <a:ext cx="3436143" cy="6483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316B349-8E85-4C04-9498-D5275F295B76}"/>
              </a:ext>
            </a:extLst>
          </p:cNvPr>
          <p:cNvCxnSpPr>
            <a:stCxn id="2" idx="2"/>
            <a:endCxn id="8" idx="0"/>
          </p:cNvCxnSpPr>
          <p:nvPr/>
        </p:nvCxnSpPr>
        <p:spPr>
          <a:xfrm>
            <a:off x="6050756" y="808970"/>
            <a:ext cx="2571751" cy="6483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00D829B-BFA8-4C09-88D8-5E905F8A6CE1}"/>
              </a:ext>
            </a:extLst>
          </p:cNvPr>
          <p:cNvCxnSpPr/>
          <p:nvPr/>
        </p:nvCxnSpPr>
        <p:spPr>
          <a:xfrm>
            <a:off x="2257425" y="4136886"/>
            <a:ext cx="0" cy="2493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A1AB56BC-F9D3-470C-B14F-5EF246B61F87}"/>
              </a:ext>
            </a:extLst>
          </p:cNvPr>
          <p:cNvCxnSpPr>
            <a:stCxn id="8" idx="2"/>
            <a:endCxn id="7" idx="0"/>
          </p:cNvCxnSpPr>
          <p:nvPr/>
        </p:nvCxnSpPr>
        <p:spPr>
          <a:xfrm flipH="1">
            <a:off x="1857375" y="2909966"/>
            <a:ext cx="6765132" cy="9976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2E7F1DD-AFE9-4027-82EE-E11B166AFA36}"/>
              </a:ext>
            </a:extLst>
          </p:cNvPr>
          <p:cNvCxnSpPr>
            <a:stCxn id="8" idx="2"/>
            <a:endCxn id="10" idx="0"/>
          </p:cNvCxnSpPr>
          <p:nvPr/>
        </p:nvCxnSpPr>
        <p:spPr>
          <a:xfrm flipH="1">
            <a:off x="4144772" y="2909966"/>
            <a:ext cx="4477735" cy="9911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0DF0FB7-4A85-47C3-A0E0-E5F2F9002A5F}"/>
              </a:ext>
            </a:extLst>
          </p:cNvPr>
          <p:cNvCxnSpPr>
            <a:stCxn id="8" idx="2"/>
            <a:endCxn id="11" idx="0"/>
          </p:cNvCxnSpPr>
          <p:nvPr/>
        </p:nvCxnSpPr>
        <p:spPr>
          <a:xfrm flipH="1">
            <a:off x="6136686" y="2909966"/>
            <a:ext cx="2485821" cy="977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C7C9DCDF-20B2-458A-9EC6-760D692F6B60}"/>
              </a:ext>
            </a:extLst>
          </p:cNvPr>
          <p:cNvCxnSpPr>
            <a:stCxn id="8" idx="2"/>
            <a:endCxn id="14" idx="0"/>
          </p:cNvCxnSpPr>
          <p:nvPr/>
        </p:nvCxnSpPr>
        <p:spPr>
          <a:xfrm flipH="1">
            <a:off x="8400470" y="2909966"/>
            <a:ext cx="222037" cy="977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A291080C-B689-4F6E-9D1A-AB0212E47366}"/>
              </a:ext>
            </a:extLst>
          </p:cNvPr>
          <p:cNvCxnSpPr>
            <a:stCxn id="8" idx="2"/>
            <a:endCxn id="15" idx="0"/>
          </p:cNvCxnSpPr>
          <p:nvPr/>
        </p:nvCxnSpPr>
        <p:spPr>
          <a:xfrm>
            <a:off x="8622507" y="2909966"/>
            <a:ext cx="2062161" cy="9998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Arrow: Right 34">
            <a:extLst>
              <a:ext uri="{FF2B5EF4-FFF2-40B4-BE49-F238E27FC236}">
                <a16:creationId xmlns:a16="http://schemas.microsoft.com/office/drawing/2014/main" id="{54ED7C9A-0F91-4E7F-9021-57FCA1C730A2}"/>
              </a:ext>
            </a:extLst>
          </p:cNvPr>
          <p:cNvSpPr/>
          <p:nvPr/>
        </p:nvSpPr>
        <p:spPr>
          <a:xfrm>
            <a:off x="657225" y="5013106"/>
            <a:ext cx="1028700" cy="6000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2E0652CA-6A47-442E-8745-34C5801BDFD2}"/>
              </a:ext>
            </a:extLst>
          </p:cNvPr>
          <p:cNvSpPr txBox="1"/>
          <p:nvPr/>
        </p:nvSpPr>
        <p:spPr>
          <a:xfrm>
            <a:off x="1685925" y="4878541"/>
            <a:ext cx="9601200" cy="991618"/>
          </a:xfrm>
          <a:prstGeom prst="rect">
            <a:avLst/>
          </a:prstGeom>
          <a:noFill/>
        </p:spPr>
        <p:txBody>
          <a:bodyPr wrap="square">
            <a:spAutoFit/>
          </a:bodyPr>
          <a:lstStyle/>
          <a:p>
            <a:pPr marL="0" marR="0" algn="just">
              <a:lnSpc>
                <a:spcPct val="107000"/>
              </a:lnSpc>
              <a:spcBef>
                <a:spcPts val="0"/>
              </a:spcBef>
              <a:spcAft>
                <a:spcPts val="800"/>
              </a:spcAft>
            </a:pP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Đây</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là</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hình</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phạt</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nặng</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nề</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buộc</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công</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chúa</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phải</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chấm</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dứt</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quãng</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đời</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nhung</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lụa</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và</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bắt</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đầu</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cuộc</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sống</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khổ</a:t>
            </a:r>
            <a:r>
              <a:rPr lang="en-US" sz="28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b="1" i="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cực</a:t>
            </a:r>
            <a:endParaRPr lang="en-US"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620616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anim calcmode="lin" valueType="num">
                                      <p:cBhvr>
                                        <p:cTn id="23" dur="1000" fill="hold"/>
                                        <p:tgtEl>
                                          <p:spTgt spid="18"/>
                                        </p:tgtEl>
                                        <p:attrNameLst>
                                          <p:attrName>ppt_x</p:attrName>
                                        </p:attrNameLst>
                                      </p:cBhvr>
                                      <p:tavLst>
                                        <p:tav tm="0">
                                          <p:val>
                                            <p:strVal val="#ppt_x"/>
                                          </p:val>
                                        </p:tav>
                                        <p:tav tm="100000">
                                          <p:val>
                                            <p:strVal val="#ppt_x"/>
                                          </p:val>
                                        </p:tav>
                                      </p:tavLst>
                                    </p:anim>
                                    <p:anim calcmode="lin" valueType="num">
                                      <p:cBhvr>
                                        <p:cTn id="2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circle(in)">
                                      <p:cBhvr>
                                        <p:cTn id="29" dur="2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1000"/>
                                        <p:tgtEl>
                                          <p:spTgt spid="26"/>
                                        </p:tgtEl>
                                      </p:cBhvr>
                                    </p:animEffect>
                                    <p:anim calcmode="lin" valueType="num">
                                      <p:cBhvr>
                                        <p:cTn id="35" dur="1000" fill="hold"/>
                                        <p:tgtEl>
                                          <p:spTgt spid="26"/>
                                        </p:tgtEl>
                                        <p:attrNameLst>
                                          <p:attrName>ppt_x</p:attrName>
                                        </p:attrNameLst>
                                      </p:cBhvr>
                                      <p:tavLst>
                                        <p:tav tm="0">
                                          <p:val>
                                            <p:strVal val="#ppt_x"/>
                                          </p:val>
                                        </p:tav>
                                        <p:tav tm="100000">
                                          <p:val>
                                            <p:strVal val="#ppt_x"/>
                                          </p:val>
                                        </p:tav>
                                      </p:tavLst>
                                    </p:anim>
                                    <p:anim calcmode="lin" valueType="num">
                                      <p:cBhvr>
                                        <p:cTn id="3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barn(inVertical)">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wipe(down)">
                                      <p:cBhvr>
                                        <p:cTn id="46" dur="500"/>
                                        <p:tgtEl>
                                          <p:spTgt spid="28"/>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1000"/>
                                        <p:tgtEl>
                                          <p:spTgt spid="10"/>
                                        </p:tgtEl>
                                      </p:cBhvr>
                                    </p:animEffect>
                                    <p:anim calcmode="lin" valueType="num">
                                      <p:cBhvr>
                                        <p:cTn id="52" dur="1000" fill="hold"/>
                                        <p:tgtEl>
                                          <p:spTgt spid="10"/>
                                        </p:tgtEl>
                                        <p:attrNameLst>
                                          <p:attrName>ppt_x</p:attrName>
                                        </p:attrNameLst>
                                      </p:cBhvr>
                                      <p:tavLst>
                                        <p:tav tm="0">
                                          <p:val>
                                            <p:strVal val="#ppt_x"/>
                                          </p:val>
                                        </p:tav>
                                        <p:tav tm="100000">
                                          <p:val>
                                            <p:strVal val="#ppt_x"/>
                                          </p:val>
                                        </p:tav>
                                      </p:tavLst>
                                    </p:anim>
                                    <p:anim calcmode="lin" valueType="num">
                                      <p:cBhvr>
                                        <p:cTn id="5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barn(inVertical)">
                                      <p:cBhvr>
                                        <p:cTn id="58" dur="500"/>
                                        <p:tgtEl>
                                          <p:spTgt spid="30"/>
                                        </p:tgtEl>
                                      </p:cBhvr>
                                    </p:animEffect>
                                  </p:childTnLst>
                                </p:cTn>
                              </p:par>
                            </p:childTnLst>
                          </p:cTn>
                        </p:par>
                      </p:childTnLst>
                    </p:cTn>
                  </p:par>
                  <p:par>
                    <p:cTn id="59" fill="hold">
                      <p:stCondLst>
                        <p:cond delay="indefinite"/>
                      </p:stCondLst>
                      <p:childTnLst>
                        <p:par>
                          <p:cTn id="60" fill="hold">
                            <p:stCondLst>
                              <p:cond delay="0"/>
                            </p:stCondLst>
                            <p:childTnLst>
                              <p:par>
                                <p:cTn id="61" presetID="6" presetClass="entr" presetSubtype="16"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circle(in)">
                                      <p:cBhvr>
                                        <p:cTn id="63" dur="2000"/>
                                        <p:tgtEl>
                                          <p:spTgt spid="11"/>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32"/>
                                        </p:tgtEl>
                                        <p:attrNameLst>
                                          <p:attrName>style.visibility</p:attrName>
                                        </p:attrNameLst>
                                      </p:cBhvr>
                                      <p:to>
                                        <p:strVal val="visible"/>
                                      </p:to>
                                    </p:set>
                                    <p:animEffect transition="in" filter="wipe(down)">
                                      <p:cBhvr>
                                        <p:cTn id="68" dur="500"/>
                                        <p:tgtEl>
                                          <p:spTgt spid="32"/>
                                        </p:tgtEl>
                                      </p:cBhvr>
                                    </p:animEffect>
                                  </p:childTnLst>
                                </p:cTn>
                              </p:par>
                            </p:childTnLst>
                          </p:cTn>
                        </p:par>
                      </p:childTnLst>
                    </p:cTn>
                  </p:par>
                  <p:par>
                    <p:cTn id="69" fill="hold">
                      <p:stCondLst>
                        <p:cond delay="indefinite"/>
                      </p:stCondLst>
                      <p:childTnLst>
                        <p:par>
                          <p:cTn id="70" fill="hold">
                            <p:stCondLst>
                              <p:cond delay="0"/>
                            </p:stCondLst>
                            <p:childTnLst>
                              <p:par>
                                <p:cTn id="71" presetID="6" presetClass="entr" presetSubtype="16" fill="hold" grpId="0" nodeType="click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circle(in)">
                                      <p:cBhvr>
                                        <p:cTn id="73" dur="2000"/>
                                        <p:tgtEl>
                                          <p:spTgt spid="14"/>
                                        </p:tgtEl>
                                      </p:cBhvr>
                                    </p:animEffect>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nodeType="clickEffect">
                                  <p:stCondLst>
                                    <p:cond delay="0"/>
                                  </p:stCondLst>
                                  <p:childTnLst>
                                    <p:set>
                                      <p:cBhvr>
                                        <p:cTn id="77" dur="1" fill="hold">
                                          <p:stCondLst>
                                            <p:cond delay="0"/>
                                          </p:stCondLst>
                                        </p:cTn>
                                        <p:tgtEl>
                                          <p:spTgt spid="34"/>
                                        </p:tgtEl>
                                        <p:attrNameLst>
                                          <p:attrName>style.visibility</p:attrName>
                                        </p:attrNameLst>
                                      </p:cBhvr>
                                      <p:to>
                                        <p:strVal val="visible"/>
                                      </p:to>
                                    </p:set>
                                    <p:animEffect transition="in" filter="fade">
                                      <p:cBhvr>
                                        <p:cTn id="78" dur="1000"/>
                                        <p:tgtEl>
                                          <p:spTgt spid="34"/>
                                        </p:tgtEl>
                                      </p:cBhvr>
                                    </p:animEffect>
                                    <p:anim calcmode="lin" valueType="num">
                                      <p:cBhvr>
                                        <p:cTn id="79" dur="1000" fill="hold"/>
                                        <p:tgtEl>
                                          <p:spTgt spid="34"/>
                                        </p:tgtEl>
                                        <p:attrNameLst>
                                          <p:attrName>ppt_x</p:attrName>
                                        </p:attrNameLst>
                                      </p:cBhvr>
                                      <p:tavLst>
                                        <p:tav tm="0">
                                          <p:val>
                                            <p:strVal val="#ppt_x"/>
                                          </p:val>
                                        </p:tav>
                                        <p:tav tm="100000">
                                          <p:val>
                                            <p:strVal val="#ppt_x"/>
                                          </p:val>
                                        </p:tav>
                                      </p:tavLst>
                                    </p:anim>
                                    <p:anim calcmode="lin" valueType="num">
                                      <p:cBhvr>
                                        <p:cTn id="80"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15"/>
                                        </p:tgtEl>
                                        <p:attrNameLst>
                                          <p:attrName>style.visibility</p:attrName>
                                        </p:attrNameLst>
                                      </p:cBhvr>
                                      <p:to>
                                        <p:strVal val="visible"/>
                                      </p:to>
                                    </p:set>
                                    <p:animEffect transition="in" filter="fade">
                                      <p:cBhvr>
                                        <p:cTn id="85" dur="500"/>
                                        <p:tgtEl>
                                          <p:spTgt spid="15"/>
                                        </p:tgtEl>
                                      </p:cBhvr>
                                    </p:animEffect>
                                  </p:childTnLst>
                                </p:cTn>
                              </p:par>
                            </p:childTnLst>
                          </p:cTn>
                        </p:par>
                      </p:childTnLst>
                    </p:cTn>
                  </p:par>
                  <p:par>
                    <p:cTn id="86" fill="hold">
                      <p:stCondLst>
                        <p:cond delay="indefinite"/>
                      </p:stCondLst>
                      <p:childTnLst>
                        <p:par>
                          <p:cTn id="87" fill="hold">
                            <p:stCondLst>
                              <p:cond delay="0"/>
                            </p:stCondLst>
                            <p:childTnLst>
                              <p:par>
                                <p:cTn id="88" presetID="16" presetClass="entr" presetSubtype="21" fill="hold" grpId="0" nodeType="click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barn(inVertical)">
                                      <p:cBhvr>
                                        <p:cTn id="90" dur="500"/>
                                        <p:tgtEl>
                                          <p:spTgt spid="35"/>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37"/>
                                        </p:tgtEl>
                                        <p:attrNameLst>
                                          <p:attrName>style.visibility</p:attrName>
                                        </p:attrNameLst>
                                      </p:cBhvr>
                                      <p:to>
                                        <p:strVal val="visible"/>
                                      </p:to>
                                    </p:set>
                                    <p:animEffect transition="in" filter="fade">
                                      <p:cBhvr>
                                        <p:cTn id="9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animBg="1"/>
      <p:bldP spid="7" grpId="0" animBg="1"/>
      <p:bldP spid="10" grpId="0" animBg="1"/>
      <p:bldP spid="11" grpId="0" animBg="1"/>
      <p:bldP spid="14" grpId="0" animBg="1"/>
      <p:bldP spid="15" grpId="0" animBg="1"/>
      <p:bldP spid="35" grpId="0" animBg="1"/>
      <p:bldP spid="3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1D265E-1223-4D2C-ADDB-86555D7420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46879"/>
            <a:ext cx="12192000" cy="4666647"/>
          </a:xfrm>
          <a:prstGeom prst="rect">
            <a:avLst/>
          </a:prstGeom>
        </p:spPr>
      </p:pic>
      <p:sp>
        <p:nvSpPr>
          <p:cNvPr id="7" name="TextBox 6">
            <a:extLst>
              <a:ext uri="{FF2B5EF4-FFF2-40B4-BE49-F238E27FC236}">
                <a16:creationId xmlns:a16="http://schemas.microsoft.com/office/drawing/2014/main" id="{E131A9C6-CDE7-4CF9-ACA8-F93E9EFBEC97}"/>
              </a:ext>
            </a:extLst>
          </p:cNvPr>
          <p:cNvSpPr txBox="1"/>
          <p:nvPr/>
        </p:nvSpPr>
        <p:spPr>
          <a:xfrm>
            <a:off x="0" y="1384995"/>
            <a:ext cx="12192000" cy="126188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4400" b="1" dirty="0">
                <a:solidFill>
                  <a:srgbClr val="C00000"/>
                </a:solidFill>
              </a:rPr>
              <a:t>VUA CHÍCH CHÒE</a:t>
            </a:r>
          </a:p>
          <a:p>
            <a:pPr algn="ctr"/>
            <a:r>
              <a:rPr lang="en-US" sz="3200" b="1" dirty="0">
                <a:solidFill>
                  <a:srgbClr val="C00000"/>
                </a:solidFill>
              </a:rPr>
              <a:t>(</a:t>
            </a:r>
            <a:r>
              <a:rPr lang="en-US" sz="3200" b="1" dirty="0" err="1">
                <a:solidFill>
                  <a:srgbClr val="C00000"/>
                </a:solidFill>
              </a:rPr>
              <a:t>Truyện</a:t>
            </a:r>
            <a:r>
              <a:rPr lang="en-US" sz="3200" b="1" dirty="0">
                <a:solidFill>
                  <a:srgbClr val="C00000"/>
                </a:solidFill>
              </a:rPr>
              <a:t> </a:t>
            </a:r>
            <a:r>
              <a:rPr lang="en-US" sz="3200" b="1" dirty="0" err="1">
                <a:solidFill>
                  <a:srgbClr val="C00000"/>
                </a:solidFill>
              </a:rPr>
              <a:t>cổ</a:t>
            </a:r>
            <a:r>
              <a:rPr lang="en-US" sz="3200" b="1" dirty="0">
                <a:solidFill>
                  <a:srgbClr val="C00000"/>
                </a:solidFill>
              </a:rPr>
              <a:t> </a:t>
            </a:r>
            <a:r>
              <a:rPr lang="en-US" sz="3200" b="1" dirty="0" err="1">
                <a:solidFill>
                  <a:srgbClr val="C00000"/>
                </a:solidFill>
              </a:rPr>
              <a:t>Gờ</a:t>
            </a:r>
            <a:r>
              <a:rPr lang="en-US" sz="3200" b="1" dirty="0">
                <a:solidFill>
                  <a:srgbClr val="C00000"/>
                </a:solidFill>
              </a:rPr>
              <a:t> - rim, </a:t>
            </a:r>
            <a:r>
              <a:rPr lang="en-US" sz="3200" b="1" dirty="0" err="1">
                <a:solidFill>
                  <a:srgbClr val="C00000"/>
                </a:solidFill>
              </a:rPr>
              <a:t>theo</a:t>
            </a:r>
            <a:r>
              <a:rPr lang="en-US" sz="3200" b="1" dirty="0">
                <a:solidFill>
                  <a:srgbClr val="C00000"/>
                </a:solidFill>
              </a:rPr>
              <a:t> </a:t>
            </a:r>
            <a:r>
              <a:rPr lang="en-US" sz="3200" b="1" dirty="0" err="1">
                <a:solidFill>
                  <a:srgbClr val="C00000"/>
                </a:solidFill>
              </a:rPr>
              <a:t>Lương</a:t>
            </a:r>
            <a:r>
              <a:rPr lang="en-US" sz="3200" b="1" dirty="0">
                <a:solidFill>
                  <a:srgbClr val="C00000"/>
                </a:solidFill>
              </a:rPr>
              <a:t> </a:t>
            </a:r>
            <a:r>
              <a:rPr lang="en-US" sz="3200" b="1" dirty="0" err="1">
                <a:solidFill>
                  <a:srgbClr val="C00000"/>
                </a:solidFill>
              </a:rPr>
              <a:t>Văn</a:t>
            </a:r>
            <a:r>
              <a:rPr lang="en-US" sz="3200" b="1" dirty="0">
                <a:solidFill>
                  <a:srgbClr val="C00000"/>
                </a:solidFill>
              </a:rPr>
              <a:t> </a:t>
            </a:r>
            <a:r>
              <a:rPr lang="en-US" sz="3200" b="1" dirty="0" err="1">
                <a:solidFill>
                  <a:srgbClr val="C00000"/>
                </a:solidFill>
              </a:rPr>
              <a:t>Hồng</a:t>
            </a:r>
            <a:r>
              <a:rPr lang="en-US" sz="3200" b="1" dirty="0">
                <a:solidFill>
                  <a:srgbClr val="C00000"/>
                </a:solidFill>
              </a:rPr>
              <a:t> </a:t>
            </a:r>
            <a:r>
              <a:rPr lang="en-US" sz="3200" b="1" dirty="0" err="1">
                <a:solidFill>
                  <a:srgbClr val="C00000"/>
                </a:solidFill>
              </a:rPr>
              <a:t>dịch</a:t>
            </a:r>
            <a:r>
              <a:rPr lang="en-US" sz="3200" b="1" dirty="0">
                <a:solidFill>
                  <a:srgbClr val="C00000"/>
                </a:solidFill>
              </a:rPr>
              <a:t>)</a:t>
            </a:r>
          </a:p>
        </p:txBody>
      </p:sp>
      <p:sp>
        <p:nvSpPr>
          <p:cNvPr id="8" name="TextBox 7">
            <a:extLst>
              <a:ext uri="{FF2B5EF4-FFF2-40B4-BE49-F238E27FC236}">
                <a16:creationId xmlns:a16="http://schemas.microsoft.com/office/drawing/2014/main" id="{0F21199D-EDA1-45D9-913A-83F93A295B7F}"/>
              </a:ext>
            </a:extLst>
          </p:cNvPr>
          <p:cNvSpPr txBox="1"/>
          <p:nvPr/>
        </p:nvSpPr>
        <p:spPr>
          <a:xfrm>
            <a:off x="0" y="1369606"/>
            <a:ext cx="1785938" cy="584775"/>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en-US" sz="3200" b="1" dirty="0" err="1"/>
              <a:t>Tiết</a:t>
            </a:r>
            <a:r>
              <a:rPr lang="en-US" sz="3200" b="1" dirty="0"/>
              <a:t> 92:</a:t>
            </a:r>
          </a:p>
        </p:txBody>
      </p:sp>
      <p:sp>
        <p:nvSpPr>
          <p:cNvPr id="2" name="TextBox 1">
            <a:extLst>
              <a:ext uri="{FF2B5EF4-FFF2-40B4-BE49-F238E27FC236}">
                <a16:creationId xmlns:a16="http://schemas.microsoft.com/office/drawing/2014/main" id="{CE40EF2E-246F-41D9-914C-DE59BC46B9D9}"/>
              </a:ext>
            </a:extLst>
          </p:cNvPr>
          <p:cNvSpPr txBox="1"/>
          <p:nvPr/>
        </p:nvSpPr>
        <p:spPr>
          <a:xfrm>
            <a:off x="133350" y="0"/>
            <a:ext cx="12058650" cy="1384995"/>
          </a:xfrm>
          <a:prstGeom prst="rect">
            <a:avLst/>
          </a:prstGeom>
          <a:noFill/>
        </p:spPr>
        <p:txBody>
          <a:bodyPr wrap="square" rtlCol="0">
            <a:spAutoFit/>
          </a:bodyPr>
          <a:lstStyle/>
          <a:p>
            <a:pPr algn="ctr"/>
            <a:r>
              <a:rPr lang="en-US" sz="2800" b="1" dirty="0">
                <a:solidFill>
                  <a:srgbClr val="FF0000"/>
                </a:solidFill>
                <a:latin typeface="Times New Roman" panose="02020603050405020304" pitchFamily="18" charset="0"/>
                <a:cs typeface="Times New Roman" panose="02020603050405020304" pitchFamily="18" charset="0"/>
              </a:rPr>
              <a:t>CHUYÊN ĐỀ: </a:t>
            </a:r>
          </a:p>
          <a:p>
            <a:pPr algn="ctr"/>
            <a:r>
              <a:rPr lang="en-US" sz="2800" b="1" dirty="0">
                <a:solidFill>
                  <a:srgbClr val="FF0000"/>
                </a:solidFill>
                <a:latin typeface="Times New Roman" panose="02020603050405020304" pitchFamily="18" charset="0"/>
                <a:cs typeface="Times New Roman" panose="02020603050405020304" pitchFamily="18" charset="0"/>
              </a:rPr>
              <a:t>“RÈN KĨ NĂNG TÔN TRỌNG NGƯỜI KHÁC </a:t>
            </a:r>
          </a:p>
          <a:p>
            <a:pPr algn="ctr"/>
            <a:r>
              <a:rPr lang="en-US" sz="2800" b="1" dirty="0">
                <a:solidFill>
                  <a:srgbClr val="FF0000"/>
                </a:solidFill>
                <a:latin typeface="Times New Roman" panose="02020603050405020304" pitchFamily="18" charset="0"/>
                <a:cs typeface="Times New Roman" panose="02020603050405020304" pitchFamily="18" charset="0"/>
              </a:rPr>
              <a:t>THÔNG QUA THỂ LOẠI TRUYỆN CỔ TÍCH”</a:t>
            </a:r>
          </a:p>
        </p:txBody>
      </p:sp>
    </p:spTree>
    <p:extLst>
      <p:ext uri="{BB962C8B-B14F-4D97-AF65-F5344CB8AC3E}">
        <p14:creationId xmlns:p14="http://schemas.microsoft.com/office/powerpoint/2010/main" val="814930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BB652D-05B4-44A3-B7ED-185F4BA6CC64}"/>
              </a:ext>
            </a:extLst>
          </p:cNvPr>
          <p:cNvSpPr txBox="1"/>
          <p:nvPr/>
        </p:nvSpPr>
        <p:spPr>
          <a:xfrm>
            <a:off x="0" y="79102"/>
            <a:ext cx="6443663" cy="646331"/>
          </a:xfrm>
          <a:prstGeom prst="rect">
            <a:avLst/>
          </a:prstGeom>
          <a:noFill/>
        </p:spPr>
        <p:txBody>
          <a:bodyPr wrap="square" rtlCol="0">
            <a:spAutoFit/>
          </a:bodyPr>
          <a:lstStyle/>
          <a:p>
            <a:pPr marL="0" marR="0" lvl="0" indent="0" algn="l" defTabSz="912927"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1.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Đặc</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điểm</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của</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nhân</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方正静蕾简体"/>
                <a:cs typeface="Times New Roman" panose="02020603050405020304" pitchFamily="18" charset="0"/>
              </a:rPr>
              <a:t>vật</a:t>
            </a:r>
            <a:endPar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方正静蕾简体"/>
              <a:cs typeface="Times New Roman" panose="02020603050405020304" pitchFamily="18" charset="0"/>
            </a:endParaRPr>
          </a:p>
        </p:txBody>
      </p:sp>
      <p:graphicFrame>
        <p:nvGraphicFramePr>
          <p:cNvPr id="6" name="Table 5">
            <a:extLst>
              <a:ext uri="{FF2B5EF4-FFF2-40B4-BE49-F238E27FC236}">
                <a16:creationId xmlns:a16="http://schemas.microsoft.com/office/drawing/2014/main" id="{73EA22F2-C334-4A04-A5DE-1FBD3E1AF6A9}"/>
              </a:ext>
            </a:extLst>
          </p:cNvPr>
          <p:cNvGraphicFramePr>
            <a:graphicFrameLocks noGrp="1"/>
          </p:cNvGraphicFramePr>
          <p:nvPr>
            <p:extLst>
              <p:ext uri="{D42A27DB-BD31-4B8C-83A1-F6EECF244321}">
                <p14:modId xmlns:p14="http://schemas.microsoft.com/office/powerpoint/2010/main" val="395304079"/>
              </p:ext>
            </p:extLst>
          </p:nvPr>
        </p:nvGraphicFramePr>
        <p:xfrm>
          <a:off x="0" y="901769"/>
          <a:ext cx="12192000" cy="5642070"/>
        </p:xfrm>
        <a:graphic>
          <a:graphicData uri="http://schemas.openxmlformats.org/drawingml/2006/table">
            <a:tbl>
              <a:tblPr firstRow="1" firstCol="1" bandRow="1"/>
              <a:tblGrid>
                <a:gridCol w="1600200">
                  <a:extLst>
                    <a:ext uri="{9D8B030D-6E8A-4147-A177-3AD203B41FA5}">
                      <a16:colId xmlns:a16="http://schemas.microsoft.com/office/drawing/2014/main" val="4251132370"/>
                    </a:ext>
                  </a:extLst>
                </a:gridCol>
                <a:gridCol w="6129338">
                  <a:extLst>
                    <a:ext uri="{9D8B030D-6E8A-4147-A177-3AD203B41FA5}">
                      <a16:colId xmlns:a16="http://schemas.microsoft.com/office/drawing/2014/main" val="561159674"/>
                    </a:ext>
                  </a:extLst>
                </a:gridCol>
                <a:gridCol w="4462462">
                  <a:extLst>
                    <a:ext uri="{9D8B030D-6E8A-4147-A177-3AD203B41FA5}">
                      <a16:colId xmlns:a16="http://schemas.microsoft.com/office/drawing/2014/main" val="4194890018"/>
                    </a:ext>
                  </a:extLst>
                </a:gridCol>
              </a:tblGrid>
              <a:tr h="586804">
                <a:tc>
                  <a:txBody>
                    <a:bodyPr/>
                    <a:lstStyle/>
                    <a:p>
                      <a:pPr marL="0" marR="0" algn="l">
                        <a:lnSpc>
                          <a:spcPct val="107000"/>
                        </a:lnSpc>
                        <a:spcBef>
                          <a:spcPts val="0"/>
                        </a:spcBef>
                        <a:spcAft>
                          <a:spcPts val="0"/>
                        </a:spcAft>
                      </a:pPr>
                      <a:r>
                        <a:rPr lang="en-US" sz="20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0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dung</a:t>
                      </a:r>
                      <a:endParaRPr lang="en-US"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ctr">
                        <a:lnSpc>
                          <a:spcPct val="107000"/>
                        </a:lnSpc>
                        <a:spcBef>
                          <a:spcPts val="0"/>
                        </a:spcBef>
                        <a:spcAft>
                          <a:spcPts val="0"/>
                        </a:spcAft>
                        <a:buFont typeface="+mj-lt"/>
                        <a:buAutoNum type="alphaLcPeriod"/>
                      </a:pP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NHÂN VẬT CÔNG CHÚA</a:t>
                      </a:r>
                      <a:endParaRPr lang="en-US" sz="11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algn="ctr">
                        <a:lnSpc>
                          <a:spcPct val="107000"/>
                        </a:lnSpc>
                        <a:spcBef>
                          <a:spcPts val="0"/>
                        </a:spcBef>
                        <a:spcAft>
                          <a:spcPts val="0"/>
                        </a:spcAft>
                        <a:buFont typeface="+mj-lt"/>
                        <a:buAutoNum type="alphaLcPeriod"/>
                      </a:pP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NHÂN VẬT VUA CHÍCH CHÒE</a:t>
                      </a:r>
                      <a:endParaRPr lang="en-US" sz="11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5422821"/>
                  </a:ext>
                </a:extLst>
              </a:tr>
              <a:tr h="491838">
                <a:tc>
                  <a:txBody>
                    <a:bodyPr/>
                    <a:lstStyle/>
                    <a:p>
                      <a:pPr marL="0" marR="0" algn="l">
                        <a:lnSpc>
                          <a:spcPct val="107000"/>
                        </a:lnSpc>
                        <a:spcBef>
                          <a:spcPts val="0"/>
                        </a:spcBef>
                        <a:spcAft>
                          <a:spcPts val="0"/>
                        </a:spcAft>
                      </a:pP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Xuất</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thân</a:t>
                      </a:r>
                      <a:endParaRPr lang="en-US"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gái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duy</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vua</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Vua</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đứng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2010698"/>
                  </a:ext>
                </a:extLst>
              </a:tr>
              <a:tr h="967227">
                <a:tc>
                  <a:txBody>
                    <a:bodyPr/>
                    <a:lstStyle/>
                    <a:p>
                      <a:pPr marL="0" marR="0" algn="l">
                        <a:lnSpc>
                          <a:spcPct val="107000"/>
                        </a:lnSpc>
                        <a:spcBef>
                          <a:spcPts val="0"/>
                        </a:spcBef>
                        <a:spcAft>
                          <a:spcPts val="0"/>
                        </a:spcAft>
                      </a:pP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Ngoại</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Xinh</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tuyệt</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trần</a:t>
                      </a:r>
                      <a:endParaRPr lang="en-US" sz="18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endParaRPr lang="en-US" sz="1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07000"/>
                        </a:lnSpc>
                        <a:spcBef>
                          <a:spcPts val="0"/>
                        </a:spcBef>
                        <a:spcAft>
                          <a:spcPts val="0"/>
                        </a:spcAft>
                      </a:pP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cái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cằm</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hơi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cong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mỏ</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chim</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chích</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chòe</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9633998"/>
                  </a:ext>
                </a:extLst>
              </a:tr>
              <a:tr h="1507941">
                <a:tc>
                  <a:txBody>
                    <a:bodyPr/>
                    <a:lstStyle/>
                    <a:p>
                      <a:pPr marL="0" marR="0" algn="l">
                        <a:lnSpc>
                          <a:spcPct val="107000"/>
                        </a:lnSpc>
                        <a:spcBef>
                          <a:spcPts val="0"/>
                        </a:spcBef>
                        <a:spcAft>
                          <a:spcPts val="0"/>
                        </a:spcAft>
                      </a:pPr>
                      <a:endParaRPr lang="en-US"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0"/>
                        </a:spcAft>
                      </a:pP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động</a:t>
                      </a:r>
                      <a:endParaRPr lang="en-US"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0"/>
                        </a:spcAft>
                      </a:pPr>
                      <a:endParaRPr lang="en-US"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Chối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hết</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này</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khác</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chế</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giễu</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nhạo</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báng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họ</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0" algn="l">
                        <a:lnSpc>
                          <a:spcPct val="107000"/>
                        </a:lnSpc>
                        <a:spcBef>
                          <a:spcPts val="0"/>
                        </a:spcBef>
                        <a:spcAft>
                          <a:spcPts val="0"/>
                        </a:spcAft>
                      </a:pP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kén</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rể</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nàng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cũng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kiếm</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cớ</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giễu</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cợt</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hát</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rong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vua</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gả</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chúa</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4162103"/>
                  </a:ext>
                </a:extLst>
              </a:tr>
              <a:tr h="844605">
                <a:tc>
                  <a:txBody>
                    <a:bodyPr/>
                    <a:lstStyle/>
                    <a:p>
                      <a:pPr marL="0" marR="0" algn="l">
                        <a:lnSpc>
                          <a:spcPct val="107000"/>
                        </a:lnSpc>
                        <a:spcBef>
                          <a:spcPts val="0"/>
                        </a:spcBef>
                        <a:spcAft>
                          <a:spcPts val="0"/>
                        </a:spcAft>
                      </a:pP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cổ</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tích</a:t>
                      </a:r>
                      <a:endParaRPr lang="en-US"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tính</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tốt</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mắc</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tạo</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ra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thử</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thách</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chúa</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-&gt;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mạo</a:t>
                      </a:r>
                      <a:r>
                        <a:rPr lang="en-US" sz="24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b="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3170991"/>
                  </a:ext>
                </a:extLst>
              </a:tr>
              <a:tr h="1130847">
                <a:tc>
                  <a:txBody>
                    <a:bodyPr/>
                    <a:lstStyle/>
                    <a:p>
                      <a:pPr marL="0" marR="0" algn="l">
                        <a:lnSpc>
                          <a:spcPct val="107000"/>
                        </a:lnSpc>
                        <a:spcBef>
                          <a:spcPts val="0"/>
                        </a:spcBef>
                        <a:spcAft>
                          <a:spcPts val="0"/>
                        </a:spcAft>
                      </a:pPr>
                      <a:endPar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l">
                        <a:lnSpc>
                          <a:spcPct val="107000"/>
                        </a:lnSpc>
                        <a:spcBef>
                          <a:spcPts val="0"/>
                        </a:spcBef>
                        <a:spcAft>
                          <a:spcPts val="0"/>
                        </a:spcAft>
                      </a:pP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xét</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tính</a:t>
                      </a: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cách</a:t>
                      </a:r>
                      <a:endParaRPr lang="en-US"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0"/>
                        </a:spcAft>
                      </a:pPr>
                      <a:r>
                        <a:rPr lang="en-US" sz="1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Kiêu</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ngạo</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ngông</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cuồng</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coi</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khác</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vẻ</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bề</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ngoài</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tinh</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nghịch</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lém</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lỉnh</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minh</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khéo</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léo</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kiên</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nhẫn</a:t>
                      </a:r>
                      <a:r>
                        <a:rPr lang="en-US" sz="24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b="1" i="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5" marR="46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3064711"/>
                  </a:ext>
                </a:extLst>
              </a:tr>
            </a:tbl>
          </a:graphicData>
        </a:graphic>
      </p:graphicFrame>
    </p:spTree>
    <p:extLst>
      <p:ext uri="{BB962C8B-B14F-4D97-AF65-F5344CB8AC3E}">
        <p14:creationId xmlns:p14="http://schemas.microsoft.com/office/powerpoint/2010/main" val="5436434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ABFFF0-B25D-4AAA-8B18-BE4032DB72F9}"/>
              </a:ext>
            </a:extLst>
          </p:cNvPr>
          <p:cNvSpPr txBox="1"/>
          <p:nvPr/>
        </p:nvSpPr>
        <p:spPr>
          <a:xfrm>
            <a:off x="771525" y="214313"/>
            <a:ext cx="6443663" cy="707886"/>
          </a:xfrm>
          <a:prstGeom prst="rect">
            <a:avLst/>
          </a:prstGeom>
          <a:noFill/>
        </p:spPr>
        <p:txBody>
          <a:bodyPr wrap="square" rtlCol="0">
            <a:spAutoFit/>
          </a:bodyPr>
          <a:lstStyle/>
          <a:p>
            <a:r>
              <a:rPr lang="en-US" sz="4000" b="1" dirty="0">
                <a:solidFill>
                  <a:srgbClr val="FF0000"/>
                </a:solidFill>
                <a:latin typeface="Times New Roman" panose="02020603050405020304" pitchFamily="18" charset="0"/>
                <a:cs typeface="Times New Roman" panose="02020603050405020304" pitchFamily="18" charset="0"/>
              </a:rPr>
              <a:t>b. </a:t>
            </a:r>
            <a:r>
              <a:rPr lang="en-US" sz="4000" b="1" dirty="0" err="1">
                <a:solidFill>
                  <a:srgbClr val="FF0000"/>
                </a:solidFill>
                <a:latin typeface="Times New Roman" panose="02020603050405020304" pitchFamily="18" charset="0"/>
                <a:cs typeface="Times New Roman" panose="02020603050405020304" pitchFamily="18" charset="0"/>
              </a:rPr>
              <a:t>Nhân</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vật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vua</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chích</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chòe</a:t>
            </a:r>
            <a:endParaRPr lang="en-US" sz="4000" b="1" dirty="0">
              <a:solidFill>
                <a:srgbClr val="FF0000"/>
              </a:solidFill>
              <a:latin typeface="Times New Roman" panose="02020603050405020304" pitchFamily="18" charset="0"/>
              <a:cs typeface="Times New Roman" panose="02020603050405020304" pitchFamily="18" charset="0"/>
            </a:endParaRPr>
          </a:p>
        </p:txBody>
      </p:sp>
      <p:sp>
        <p:nvSpPr>
          <p:cNvPr id="4" name="Star: 12 Points 3">
            <a:extLst>
              <a:ext uri="{FF2B5EF4-FFF2-40B4-BE49-F238E27FC236}">
                <a16:creationId xmlns:a16="http://schemas.microsoft.com/office/drawing/2014/main" id="{8A51D6CC-4D1E-4642-8365-E8EA903F89C4}"/>
              </a:ext>
            </a:extLst>
          </p:cNvPr>
          <p:cNvSpPr/>
          <p:nvPr/>
        </p:nvSpPr>
        <p:spPr>
          <a:xfrm>
            <a:off x="1493042" y="1544955"/>
            <a:ext cx="8979695" cy="3709154"/>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2927"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err="1">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Những</a:t>
            </a:r>
            <a:r>
              <a:rPr kumimoji="0" lang="en-US" sz="3200" b="0" i="1" u="none" strike="noStrike" kern="1200" cap="none" spc="0" normalizeH="0" baseline="0" noProof="0" dirty="0">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1" u="none" strike="noStrike" kern="1200" cap="none" spc="0" normalizeH="0" baseline="0" noProof="0" dirty="0" err="1">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thử</a:t>
            </a:r>
            <a:r>
              <a:rPr kumimoji="0" lang="en-US" sz="3200" b="0" i="1" u="none" strike="noStrike" kern="1200" cap="none" spc="0" normalizeH="0" baseline="0" noProof="0" dirty="0">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1" u="none" strike="noStrike" kern="1200" cap="none" spc="0" normalizeH="0" baseline="0" noProof="0" dirty="0" err="1">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thách</a:t>
            </a:r>
            <a:r>
              <a:rPr kumimoji="0" lang="en-US" sz="3200" b="0" i="1" u="none" strike="noStrike" kern="1200" cap="none" spc="0" normalizeH="0" baseline="0" noProof="0" dirty="0">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1" u="none" strike="noStrike" kern="1200" cap="none" spc="0" normalizeH="0" baseline="0" noProof="0" dirty="0" err="1">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mà</a:t>
            </a:r>
            <a:r>
              <a:rPr kumimoji="0" lang="en-US" sz="3200" b="0" i="1" u="none" strike="noStrike" kern="1200" cap="none" spc="0" normalizeH="0" baseline="0" noProof="0" dirty="0">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1" u="none" strike="noStrike" kern="1200" cap="none" spc="0" normalizeH="0" baseline="0" noProof="0" dirty="0" err="1">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vua</a:t>
            </a:r>
            <a:r>
              <a:rPr kumimoji="0" lang="en-US" sz="3200" b="0" i="1" u="none" strike="noStrike" kern="1200" cap="none" spc="0" normalizeH="0" baseline="0" noProof="0" dirty="0">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1" u="none" strike="noStrike" kern="1200" cap="none" spc="0" normalizeH="0" baseline="0" noProof="0" dirty="0" err="1">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chích</a:t>
            </a:r>
            <a:r>
              <a:rPr kumimoji="0" lang="en-US" sz="3200" b="0" i="1" u="none" strike="noStrike" kern="1200" cap="none" spc="0" normalizeH="0" baseline="0" noProof="0" dirty="0">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1" u="none" strike="noStrike" kern="1200" cap="none" spc="0" normalizeH="0" baseline="0" noProof="0" dirty="0" err="1">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chòe</a:t>
            </a:r>
            <a:r>
              <a:rPr kumimoji="0" lang="en-US" sz="3200" b="0" i="1" u="none" strike="noStrike" kern="1200" cap="none" spc="0" normalizeH="0" baseline="0" noProof="0" dirty="0">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1" u="none" strike="noStrike" kern="1200" cap="none" spc="0" normalizeH="0" baseline="0" noProof="0" dirty="0" err="1">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đưa</a:t>
            </a:r>
            <a:r>
              <a:rPr kumimoji="0" lang="en-US" sz="3200" b="0" i="1" u="none" strike="noStrike" kern="1200" cap="none" spc="0" normalizeH="0" baseline="0" noProof="0" dirty="0">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 ra </a:t>
            </a:r>
            <a:r>
              <a:rPr kumimoji="0" lang="en-US" sz="3200" b="0" i="1" u="none" strike="noStrike" kern="1200" cap="none" spc="0" normalizeH="0" baseline="0" noProof="0" dirty="0" err="1">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cho</a:t>
            </a:r>
            <a:r>
              <a:rPr kumimoji="0" lang="en-US" sz="3200" b="0" i="1" u="none" strike="noStrike" kern="1200" cap="none" spc="0" normalizeH="0" baseline="0" noProof="0" dirty="0">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1" u="none" strike="noStrike" kern="1200" cap="none" spc="0" normalizeH="0" baseline="0" noProof="0" dirty="0" err="1">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vợ</a:t>
            </a:r>
            <a:r>
              <a:rPr kumimoji="0" lang="en-US" sz="3200" b="0" i="1" u="none" strike="noStrike" kern="1200" cap="none" spc="0" normalizeH="0" baseline="0" noProof="0" dirty="0">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1" u="none" strike="noStrike" kern="1200" cap="none" spc="0" normalizeH="0" baseline="0" noProof="0" dirty="0" err="1">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nhằm</a:t>
            </a:r>
            <a:r>
              <a:rPr kumimoji="0" lang="en-US" sz="3200" b="0" i="1" u="none" strike="noStrike" kern="1200" cap="none" spc="0" normalizeH="0" baseline="0" noProof="0" dirty="0">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1" u="none" strike="noStrike" kern="1200" cap="none" spc="0" normalizeH="0" baseline="0" noProof="0" dirty="0" err="1">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mục</a:t>
            </a:r>
            <a:r>
              <a:rPr kumimoji="0" lang="en-US" sz="3200" b="0" i="1" u="none" strike="noStrike" kern="1200" cap="none" spc="0" normalizeH="0" baseline="0" noProof="0" dirty="0">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1" u="none" strike="noStrike" kern="1200" cap="none" spc="0" normalizeH="0" baseline="0" noProof="0" dirty="0" err="1">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đích</a:t>
            </a:r>
            <a:r>
              <a:rPr kumimoji="0" lang="en-US" sz="3200" b="0" i="1" u="none" strike="noStrike" kern="1200" cap="none" spc="0" normalizeH="0" baseline="0" noProof="0" dirty="0">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 </a:t>
            </a:r>
            <a:r>
              <a:rPr kumimoji="0" lang="en-US" sz="3200" b="0" i="1" u="none" strike="noStrike" kern="1200" cap="none" spc="0" normalizeH="0" baseline="0" noProof="0" dirty="0" err="1">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gì</a:t>
            </a:r>
            <a:r>
              <a:rPr kumimoji="0" lang="en-US" sz="3200" b="0" i="1" u="none" strike="noStrike" kern="1200" cap="none" spc="0" normalizeH="0" baseline="0" noProof="0" dirty="0">
                <a:ln>
                  <a:noFill/>
                </a:ln>
                <a:solidFill>
                  <a:srgbClr val="C00000"/>
                </a:solidFill>
                <a:effectLst/>
                <a:uLnTx/>
                <a:uFillTx/>
                <a:latin typeface="Times New Roman" panose="02020603050405020304" pitchFamily="18" charset="0"/>
                <a:ea typeface="方正静蕾简体"/>
                <a:cs typeface="Times New Roman" panose="02020603050405020304" pitchFamily="18" charset="0"/>
              </a:rPr>
              <a:t>? </a:t>
            </a:r>
          </a:p>
        </p:txBody>
      </p:sp>
      <p:sp>
        <p:nvSpPr>
          <p:cNvPr id="5" name="TextBox 4">
            <a:extLst>
              <a:ext uri="{FF2B5EF4-FFF2-40B4-BE49-F238E27FC236}">
                <a16:creationId xmlns:a16="http://schemas.microsoft.com/office/drawing/2014/main" id="{FEBF306C-E3E8-4393-B646-7D5E88BAC90E}"/>
              </a:ext>
            </a:extLst>
          </p:cNvPr>
          <p:cNvSpPr txBox="1"/>
          <p:nvPr/>
        </p:nvSpPr>
        <p:spPr>
          <a:xfrm>
            <a:off x="1493042" y="1544955"/>
            <a:ext cx="8979695" cy="2954591"/>
          </a:xfrm>
          <a:prstGeom prst="rect">
            <a:avLst/>
          </a:prstGeom>
          <a:noFill/>
        </p:spPr>
        <p:txBody>
          <a:bodyPr wrap="square" rtlCol="0">
            <a:spAutoFit/>
          </a:bodyPr>
          <a:lstStyle/>
          <a:p>
            <a:pPr marL="342900" marR="0" lvl="0" indent="-342900" algn="just">
              <a:lnSpc>
                <a:spcPct val="107000"/>
              </a:lnSpc>
              <a:spcBef>
                <a:spcPts val="0"/>
              </a:spcBef>
              <a:spcAft>
                <a:spcPts val="800"/>
              </a:spcAft>
              <a:buFont typeface="Wingdings" panose="05000000000000000000" pitchFamily="2" charset="2"/>
              <a:buChar char=""/>
            </a:pP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Trừng</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phạt</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tính</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kiêu</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căng</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ngông</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cuồng</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thể</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hiện</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tình</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yêu</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giúp</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công</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chúa</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nhận</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ra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những</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điều</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sai</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trái</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mình</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mà</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sửa</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44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sai</a:t>
            </a:r>
            <a:r>
              <a:rPr lang="en-US" sz="44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endParaRPr lang="en-US" sz="4400" dirty="0">
              <a:solidFill>
                <a:srgbClr val="002060"/>
              </a:solidFill>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588979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8BCE7D-1C7C-4369-B5B0-5F7E179BAA39}"/>
              </a:ext>
            </a:extLst>
          </p:cNvPr>
          <p:cNvSpPr txBox="1"/>
          <p:nvPr/>
        </p:nvSpPr>
        <p:spPr>
          <a:xfrm>
            <a:off x="775097" y="2349639"/>
            <a:ext cx="2496741" cy="1938992"/>
          </a:xfrm>
          <a:prstGeom prst="rect">
            <a:avLst/>
          </a:prstGeom>
          <a:solidFill>
            <a:srgbClr val="00B050"/>
          </a:solidFill>
        </p:spPr>
        <p:txBody>
          <a:bodyPr wrap="square">
            <a:spAutoFit/>
          </a:bodyPr>
          <a:lstStyle/>
          <a:p>
            <a:pPr marL="0" marR="0" lvl="0" indent="0" algn="l" defTabSz="912927"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schemeClr val="bg1"/>
                </a:solidFill>
                <a:effectLst/>
                <a:uLnTx/>
                <a:uFillTx/>
                <a:latin typeface="Times New Roman" panose="02020603050405020304" pitchFamily="18" charset="0"/>
                <a:cs typeface="Times New Roman" panose="02020603050405020304" pitchFamily="18" charset="0"/>
              </a:rPr>
              <a:t>Nhân</a:t>
            </a:r>
            <a:r>
              <a:rPr kumimoji="0" lang="en-US" sz="4000" b="1"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schemeClr val="bg1"/>
                </a:solidFill>
                <a:effectLst/>
                <a:uLnTx/>
                <a:uFillTx/>
                <a:latin typeface="Times New Roman" panose="02020603050405020304" pitchFamily="18" charset="0"/>
                <a:cs typeface="Times New Roman" panose="02020603050405020304" pitchFamily="18" charset="0"/>
              </a:rPr>
              <a:t>vật</a:t>
            </a:r>
            <a:r>
              <a:rPr kumimoji="0" lang="en-US" sz="4000" b="1"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schemeClr val="bg1"/>
                </a:solidFill>
                <a:effectLst/>
                <a:uLnTx/>
                <a:uFillTx/>
                <a:latin typeface="Times New Roman" panose="02020603050405020304" pitchFamily="18" charset="0"/>
                <a:cs typeface="Times New Roman" panose="02020603050405020304" pitchFamily="18" charset="0"/>
              </a:rPr>
              <a:t>vua</a:t>
            </a:r>
            <a:r>
              <a:rPr kumimoji="0" lang="en-US" sz="4000" b="1"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schemeClr val="bg1"/>
                </a:solidFill>
                <a:effectLst/>
                <a:uLnTx/>
                <a:uFillTx/>
                <a:latin typeface="Times New Roman" panose="02020603050405020304" pitchFamily="18" charset="0"/>
                <a:cs typeface="Times New Roman" panose="02020603050405020304" pitchFamily="18" charset="0"/>
              </a:rPr>
              <a:t>chích</a:t>
            </a:r>
            <a:r>
              <a:rPr kumimoji="0" lang="en-US" sz="4000" b="1"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sz="4000" b="1" i="0" u="none" strike="noStrike" kern="1200" cap="none" spc="0" normalizeH="0" baseline="0" noProof="0" dirty="0" err="1">
                <a:ln>
                  <a:noFill/>
                </a:ln>
                <a:solidFill>
                  <a:schemeClr val="bg1"/>
                </a:solidFill>
                <a:effectLst/>
                <a:uLnTx/>
                <a:uFillTx/>
                <a:latin typeface="Times New Roman" panose="02020603050405020304" pitchFamily="18" charset="0"/>
                <a:cs typeface="Times New Roman" panose="02020603050405020304" pitchFamily="18" charset="0"/>
              </a:rPr>
              <a:t>chòe</a:t>
            </a:r>
            <a:endParaRPr kumimoji="0" lang="en-US" sz="4000" b="1"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65F6050B-F41B-4EAF-9864-420D84317948}"/>
              </a:ext>
            </a:extLst>
          </p:cNvPr>
          <p:cNvSpPr txBox="1"/>
          <p:nvPr/>
        </p:nvSpPr>
        <p:spPr>
          <a:xfrm>
            <a:off x="4947048" y="821978"/>
            <a:ext cx="6093618" cy="1384995"/>
          </a:xfrm>
          <a:prstGeom prst="rect">
            <a:avLst/>
          </a:prstGeom>
          <a:solidFill>
            <a:srgbClr val="00B050"/>
          </a:solidFill>
        </p:spPr>
        <p:txBody>
          <a:bodyPr wrap="square">
            <a:spAutoFit/>
          </a:bodyPr>
          <a:lstStyle/>
          <a:p>
            <a:pPr marL="0" marR="0" lvl="0" indent="0" algn="ctr" defTabSz="912927"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Người đóng vai, người giả mạo,... là một mô -</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vi-VN"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típ nhân vật hấp dẫn, thú vị trong thế giới cổ tích. </a:t>
            </a:r>
          </a:p>
        </p:txBody>
      </p:sp>
      <p:sp>
        <p:nvSpPr>
          <p:cNvPr id="7" name="TextBox 6">
            <a:extLst>
              <a:ext uri="{FF2B5EF4-FFF2-40B4-BE49-F238E27FC236}">
                <a16:creationId xmlns:a16="http://schemas.microsoft.com/office/drawing/2014/main" id="{C7851281-A039-42B8-9C99-BE951EC50F55}"/>
              </a:ext>
            </a:extLst>
          </p:cNvPr>
          <p:cNvSpPr txBox="1"/>
          <p:nvPr/>
        </p:nvSpPr>
        <p:spPr>
          <a:xfrm>
            <a:off x="4947048" y="3179416"/>
            <a:ext cx="6093618" cy="1384995"/>
          </a:xfrm>
          <a:prstGeom prst="rect">
            <a:avLst/>
          </a:prstGeom>
          <a:solidFill>
            <a:srgbClr val="00B050"/>
          </a:solidFill>
        </p:spPr>
        <p:txBody>
          <a:bodyPr wrap="square">
            <a:spAutoFit/>
          </a:bodyPr>
          <a:lstStyle/>
          <a:p>
            <a:r>
              <a:rPr kumimoji="0" lang="vi-VN"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Đây là một kiểu nhân vật thường có chức năng chính là thử thách nhân vật chính, sau đó là ban thưởng hoặc trừng phạt. </a:t>
            </a:r>
            <a:endParaRPr lang="en-US" dirty="0"/>
          </a:p>
        </p:txBody>
      </p:sp>
      <p:cxnSp>
        <p:nvCxnSpPr>
          <p:cNvPr id="9" name="Straight Arrow Connector 8">
            <a:extLst>
              <a:ext uri="{FF2B5EF4-FFF2-40B4-BE49-F238E27FC236}">
                <a16:creationId xmlns:a16="http://schemas.microsoft.com/office/drawing/2014/main" id="{CFCA9206-A92A-48AF-8A26-5FF3A38E6537}"/>
              </a:ext>
            </a:extLst>
          </p:cNvPr>
          <p:cNvCxnSpPr>
            <a:stCxn id="3" idx="3"/>
          </p:cNvCxnSpPr>
          <p:nvPr/>
        </p:nvCxnSpPr>
        <p:spPr>
          <a:xfrm flipV="1">
            <a:off x="3271838" y="1300163"/>
            <a:ext cx="1675210" cy="20189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547396B-260E-49CB-8FD8-6666B153091B}"/>
              </a:ext>
            </a:extLst>
          </p:cNvPr>
          <p:cNvCxnSpPr>
            <a:stCxn id="3" idx="3"/>
            <a:endCxn id="7" idx="1"/>
          </p:cNvCxnSpPr>
          <p:nvPr/>
        </p:nvCxnSpPr>
        <p:spPr>
          <a:xfrm>
            <a:off x="3271838" y="3319135"/>
            <a:ext cx="1675210" cy="5527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91535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bbon: Tilted Up 3">
            <a:extLst>
              <a:ext uri="{FF2B5EF4-FFF2-40B4-BE49-F238E27FC236}">
                <a16:creationId xmlns:a16="http://schemas.microsoft.com/office/drawing/2014/main" id="{FA7571A9-99C6-43CF-854F-3CCADCDCA18F}"/>
              </a:ext>
            </a:extLst>
          </p:cNvPr>
          <p:cNvSpPr/>
          <p:nvPr/>
        </p:nvSpPr>
        <p:spPr>
          <a:xfrm>
            <a:off x="1362075" y="1150144"/>
            <a:ext cx="9467850" cy="4557712"/>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07000"/>
              </a:lnSpc>
              <a:spcBef>
                <a:spcPts val="0"/>
              </a:spcBef>
              <a:spcAft>
                <a:spcPts val="800"/>
              </a:spcAft>
            </a:pP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Có</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ý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kiến</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cho</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rằng</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Hình</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phạt</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mà</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vua</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chích</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chòe</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thực</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hiện</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đối</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với</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công</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chúa</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chưa</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thích</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đáng</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mà</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cần</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phải</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mạnh</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tay</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hơn</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nữa</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Ý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kiến</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em</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thế</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nào</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65336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1A8E78-FF8F-4412-9BA5-5B492F6037B2}"/>
              </a:ext>
            </a:extLst>
          </p:cNvPr>
          <p:cNvSpPr txBox="1"/>
          <p:nvPr/>
        </p:nvSpPr>
        <p:spPr>
          <a:xfrm>
            <a:off x="0" y="0"/>
            <a:ext cx="6779418" cy="718466"/>
          </a:xfrm>
          <a:prstGeom prst="rect">
            <a:avLst/>
          </a:prstGeom>
          <a:noFill/>
        </p:spPr>
        <p:txBody>
          <a:bodyPr wrap="square">
            <a:spAutoFit/>
          </a:bodyPr>
          <a:lstStyle/>
          <a:p>
            <a:pPr marL="0" marR="0" algn="just">
              <a:lnSpc>
                <a:spcPct val="107000"/>
              </a:lnSpc>
              <a:spcBef>
                <a:spcPts val="0"/>
              </a:spcBef>
              <a:spcAft>
                <a:spcPts val="800"/>
              </a:spcAft>
            </a:pPr>
            <a:r>
              <a:rPr lang="nl-NL" sz="4000" b="1"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2. Kết thúc truyện và bài học</a:t>
            </a:r>
            <a:endParaRPr lang="en-US"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tar: 12 Points 4">
            <a:extLst>
              <a:ext uri="{FF2B5EF4-FFF2-40B4-BE49-F238E27FC236}">
                <a16:creationId xmlns:a16="http://schemas.microsoft.com/office/drawing/2014/main" id="{7832BA22-8F2B-408F-978D-33F6AC79E925}"/>
              </a:ext>
            </a:extLst>
          </p:cNvPr>
          <p:cNvSpPr/>
          <p:nvPr/>
        </p:nvSpPr>
        <p:spPr>
          <a:xfrm>
            <a:off x="1485901" y="1343025"/>
            <a:ext cx="9458324" cy="4857750"/>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07000"/>
              </a:lnSpc>
              <a:spcBef>
                <a:spcPts val="0"/>
              </a:spcBef>
              <a:spcAft>
                <a:spcPts val="800"/>
              </a:spcAft>
            </a:pP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Trải</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qua bao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gian</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nan,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khổ</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cực</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công</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chúa</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đã</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có</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kết</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cục</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như</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thế</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nào</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Em</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có</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nhận</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xét</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gì</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về</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kết</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cục</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này</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truyện</a:t>
            </a:r>
            <a:r>
              <a:rPr lang="en-US" sz="3200" b="1" i="1" kern="1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25233884-A28C-4320-ADFB-4ACE78301207}"/>
              </a:ext>
            </a:extLst>
          </p:cNvPr>
          <p:cNvSpPr txBox="1"/>
          <p:nvPr/>
        </p:nvSpPr>
        <p:spPr>
          <a:xfrm>
            <a:off x="300037" y="761328"/>
            <a:ext cx="7500937" cy="2899576"/>
          </a:xfrm>
          <a:prstGeom prst="rect">
            <a:avLst/>
          </a:prstGeom>
          <a:noFill/>
        </p:spPr>
        <p:txBody>
          <a:bodyPr wrap="square" rtlCol="0">
            <a:spAutoFit/>
          </a:bodyPr>
          <a:lstStyle/>
          <a:p>
            <a:pPr marL="0" marR="0" algn="just">
              <a:lnSpc>
                <a:spcPct val="107000"/>
              </a:lnSpc>
              <a:spcBef>
                <a:spcPts val="0"/>
              </a:spcBef>
              <a:spcAft>
                <a:spcPts val="800"/>
              </a:spcAft>
            </a:pPr>
            <a:r>
              <a:rPr lang="nl-NL" sz="4000" b="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Kết thúc:</a:t>
            </a:r>
            <a:r>
              <a:rPr lang="nl-NL" sz="40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endParaRPr lang="en-US" sz="3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nl-NL" sz="40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Nhận ra mình đã làm những điều sai trái. </a:t>
            </a:r>
            <a:endParaRPr lang="en-US" sz="3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nl-NL" sz="40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Kết hôn với Vua chích choè.</a:t>
            </a:r>
            <a:endParaRPr lang="en-US" sz="3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5063C61E-D0C2-40AF-A1ED-CA0EC805911B}"/>
              </a:ext>
            </a:extLst>
          </p:cNvPr>
          <p:cNvSpPr txBox="1"/>
          <p:nvPr/>
        </p:nvSpPr>
        <p:spPr>
          <a:xfrm>
            <a:off x="285750" y="3771900"/>
            <a:ext cx="6207918" cy="707886"/>
          </a:xfrm>
          <a:prstGeom prst="rect">
            <a:avLst/>
          </a:prstGeom>
          <a:noFill/>
        </p:spPr>
        <p:txBody>
          <a:bodyPr wrap="square">
            <a:spAutoFit/>
          </a:bodyPr>
          <a:lstStyle/>
          <a:p>
            <a:pPr marL="0" marR="0" lvl="0" indent="0" algn="l" defTabSz="912927" rtl="0" eaLnBrk="1" fontAlgn="auto" latinLnBrk="0" hangingPunct="1">
              <a:lnSpc>
                <a:spcPct val="100000"/>
              </a:lnSpc>
              <a:spcBef>
                <a:spcPts val="0"/>
              </a:spcBef>
              <a:spcAft>
                <a:spcPts val="0"/>
              </a:spcAft>
              <a:buClrTx/>
              <a:buSzTx/>
              <a:buFontTx/>
              <a:buNone/>
              <a:tabLst/>
              <a:defRPr/>
            </a:pPr>
            <a:r>
              <a:rPr kumimoji="0" lang="de-DE" sz="4000" b="1" i="1" u="none" strike="noStrike" kern="100" cap="none" spc="0" normalizeH="0" baseline="0" noProof="0" dirty="0">
                <a:ln>
                  <a:noFill/>
                </a:ln>
                <a:solidFill>
                  <a:srgbClr val="002060"/>
                </a:solidFill>
                <a:effectLst/>
                <a:uLnTx/>
                <a:uFillTx/>
                <a:latin typeface="Times New Roman" panose="02020603050405020304" pitchFamily="18" charset="0"/>
                <a:ea typeface="SimSun" panose="02010600030101010101" pitchFamily="2" charset="-122"/>
                <a:cs typeface="+mn-cs"/>
              </a:rPr>
              <a:t>-&gt; Kết thúc có hậu</a:t>
            </a:r>
            <a:endParaRPr kumimoji="0" lang="en-US" sz="3600" b="0" i="0" u="none" strike="noStrike" kern="1200" cap="none" spc="0" normalizeH="0" baseline="0" noProof="0" dirty="0">
              <a:ln>
                <a:noFill/>
              </a:ln>
              <a:solidFill>
                <a:srgbClr val="002060"/>
              </a:solidFill>
              <a:effectLst/>
              <a:uLnTx/>
              <a:uFillTx/>
              <a:latin typeface="方正静蕾简体"/>
              <a:cs typeface="+mn-cs"/>
            </a:endParaRPr>
          </a:p>
        </p:txBody>
      </p:sp>
    </p:spTree>
    <p:extLst>
      <p:ext uri="{BB962C8B-B14F-4D97-AF65-F5344CB8AC3E}">
        <p14:creationId xmlns:p14="http://schemas.microsoft.com/office/powerpoint/2010/main" val="40732434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tar: 12 Points 4">
            <a:extLst>
              <a:ext uri="{FF2B5EF4-FFF2-40B4-BE49-F238E27FC236}">
                <a16:creationId xmlns:a16="http://schemas.microsoft.com/office/drawing/2014/main" id="{7832BA22-8F2B-408F-978D-33F6AC79E925}"/>
              </a:ext>
            </a:extLst>
          </p:cNvPr>
          <p:cNvSpPr/>
          <p:nvPr/>
        </p:nvSpPr>
        <p:spPr>
          <a:xfrm>
            <a:off x="1485901" y="1343025"/>
            <a:ext cx="9458324" cy="4857750"/>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i="1" dirty="0" err="1">
                <a:solidFill>
                  <a:srgbClr val="002060"/>
                </a:solidFill>
                <a:latin typeface="Times New Roman" panose="02020603050405020304" pitchFamily="18" charset="0"/>
                <a:cs typeface="Times New Roman" panose="02020603050405020304" pitchFamily="18" charset="0"/>
              </a:rPr>
              <a:t>Kết</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thúc</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truyện</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người</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kể</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truyện</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nói</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Tôi</a:t>
            </a:r>
            <a:r>
              <a:rPr lang="en-US" sz="3600" b="1" i="1" dirty="0">
                <a:solidFill>
                  <a:srgbClr val="002060"/>
                </a:solidFill>
                <a:latin typeface="Times New Roman" panose="02020603050405020304" pitchFamily="18" charset="0"/>
                <a:cs typeface="Times New Roman" panose="02020603050405020304" pitchFamily="18" charset="0"/>
              </a:rPr>
              <a:t> tin </a:t>
            </a:r>
            <a:r>
              <a:rPr lang="en-US" sz="3600" b="1" i="1" dirty="0" err="1">
                <a:solidFill>
                  <a:srgbClr val="002060"/>
                </a:solidFill>
                <a:latin typeface="Times New Roman" panose="02020603050405020304" pitchFamily="18" charset="0"/>
                <a:cs typeface="Times New Roman" panose="02020603050405020304" pitchFamily="18" charset="0"/>
              </a:rPr>
              <a:t>rằng</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tôi</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và</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bạn</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đều</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có</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mặt</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trong</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buổi</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lễ</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cưới</a:t>
            </a:r>
            <a:r>
              <a:rPr lang="en-US" sz="3600" b="1" i="1" dirty="0">
                <a:solidFill>
                  <a:srgbClr val="002060"/>
                </a:solidFill>
                <a:latin typeface="Times New Roman" panose="02020603050405020304" pitchFamily="18" charset="0"/>
                <a:cs typeface="Times New Roman" panose="02020603050405020304" pitchFamily="18" charset="0"/>
              </a:rPr>
              <a:t>”. Theo </a:t>
            </a:r>
            <a:r>
              <a:rPr lang="en-US" sz="3600" b="1" i="1" dirty="0" err="1">
                <a:solidFill>
                  <a:srgbClr val="002060"/>
                </a:solidFill>
                <a:latin typeface="Times New Roman" panose="02020603050405020304" pitchFamily="18" charset="0"/>
                <a:cs typeface="Times New Roman" panose="02020603050405020304" pitchFamily="18" charset="0"/>
              </a:rPr>
              <a:t>em</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điều</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này</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có</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hợp</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lí</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không</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Vì</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sao</a:t>
            </a:r>
            <a:r>
              <a:rPr lang="en-US" sz="3600" b="1" i="1" dirty="0">
                <a:solidFill>
                  <a:srgbClr val="002060"/>
                </a:solidFill>
                <a:latin typeface="Times New Roman" panose="02020603050405020304" pitchFamily="18" charset="0"/>
                <a:cs typeface="Times New Roman" panose="02020603050405020304" pitchFamily="18" charset="0"/>
              </a:rPr>
              <a:t>?</a:t>
            </a:r>
            <a:endParaRPr lang="en-US" sz="3600" dirty="0">
              <a:solidFill>
                <a:srgbClr val="00206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8E5AA6FA-716C-4B30-9561-AE1398AEC66F}"/>
              </a:ext>
            </a:extLst>
          </p:cNvPr>
          <p:cNvSpPr txBox="1"/>
          <p:nvPr/>
        </p:nvSpPr>
        <p:spPr>
          <a:xfrm>
            <a:off x="585787" y="918235"/>
            <a:ext cx="9686925" cy="3526222"/>
          </a:xfrm>
          <a:prstGeom prst="rect">
            <a:avLst/>
          </a:prstGeom>
          <a:noFill/>
        </p:spPr>
        <p:txBody>
          <a:bodyPr wrap="square">
            <a:spAutoFit/>
          </a:bodyPr>
          <a:lstStyle/>
          <a:p>
            <a:pPr marL="0" marR="0" algn="just">
              <a:lnSpc>
                <a:spcPct val="107000"/>
              </a:lnSpc>
              <a:spcBef>
                <a:spcPts val="0"/>
              </a:spcBef>
              <a:spcAft>
                <a:spcPts val="800"/>
              </a:spcAft>
            </a:pPr>
            <a:r>
              <a:rPr lang="nl-NL" sz="3200" b="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Đặc điểm lời kể : </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Tôi</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tin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rằng</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tôi</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và</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bạn</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đều</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có</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mặt</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trong</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buổi</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lễ</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cưới</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a:t>
            </a:r>
            <a:endPar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Đây</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là</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một</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câu</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thoại</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có</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ý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hài</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hước</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bông</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đùa</a:t>
            </a:r>
            <a:endPar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Là</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một</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giả</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định</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không</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có</a:t>
            </a: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thật</a:t>
            </a:r>
            <a:endPar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sym typeface="Wingdings" panose="05000000000000000000" pitchFamily="2" charset="2"/>
              </a:rPr>
              <a:t></a:t>
            </a:r>
            <a:r>
              <a:rPr lang="en-US" sz="3200" b="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nl-NL" sz="3200"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Câu chuyện chỉ là một sản phẩm hư cấu, sáng tạo của người kể</a:t>
            </a:r>
            <a:endPar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9326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4E9DB70-154F-4961-933E-2C43C24D31BA}"/>
              </a:ext>
            </a:extLst>
          </p:cNvPr>
          <p:cNvSpPr/>
          <p:nvPr/>
        </p:nvSpPr>
        <p:spPr>
          <a:xfrm>
            <a:off x="1557338" y="1207294"/>
            <a:ext cx="9358311" cy="44434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07000"/>
              </a:lnSpc>
              <a:spcBef>
                <a:spcPts val="0"/>
              </a:spcBef>
              <a:spcAft>
                <a:spcPts val="800"/>
              </a:spcAft>
            </a:pPr>
            <a:r>
              <a:rPr lang="en-US" sz="3200" b="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THẢO LUẬN (3’)</a:t>
            </a:r>
          </a:p>
          <a:p>
            <a:pPr marL="0" marR="0" algn="just">
              <a:lnSpc>
                <a:spcPct val="107000"/>
              </a:lnSpc>
              <a:spcBef>
                <a:spcPts val="0"/>
              </a:spcBef>
              <a:spcAft>
                <a:spcPts val="800"/>
              </a:spcAft>
            </a:pP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Trong</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nhiều</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truyện</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kể</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chủ</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đề</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truyện</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chính</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là</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bài</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học</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cuộc</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sống</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mà</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nhân</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vật</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nhận</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ra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từ</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câu</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chuyện</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cuộc</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đời</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mình</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Theo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em</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chủ</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đề</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truyện</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này</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là</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gì</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Rút</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ra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bài</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học</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cho</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bản</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thân</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i="1" kern="10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mình</a:t>
            </a:r>
            <a:r>
              <a:rPr lang="en-US" sz="3200" b="1" i="1" kern="1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a:t>
            </a:r>
            <a:endParaRPr lang="en-US"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35258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flipH="1">
            <a:off x="56033" y="367462"/>
            <a:ext cx="3027521" cy="6123075"/>
          </a:xfrm>
          <a:prstGeom prst="rect">
            <a:avLst/>
          </a:prstGeom>
        </p:spPr>
      </p:pic>
      <p:sp>
        <p:nvSpPr>
          <p:cNvPr id="4" name="文本框 3"/>
          <p:cNvSpPr txBox="1"/>
          <p:nvPr/>
        </p:nvSpPr>
        <p:spPr>
          <a:xfrm>
            <a:off x="5139317" y="2017598"/>
            <a:ext cx="6455406" cy="2701036"/>
          </a:xfrm>
          <a:prstGeom prst="rect">
            <a:avLst/>
          </a:prstGeom>
        </p:spPr>
        <p:style>
          <a:lnRef idx="0">
            <a:schemeClr val="accent4"/>
          </a:lnRef>
          <a:fillRef idx="3">
            <a:schemeClr val="accent4"/>
          </a:fillRef>
          <a:effectRef idx="3">
            <a:schemeClr val="accent4"/>
          </a:effectRef>
          <a:fontRef idx="minor">
            <a:schemeClr val="lt1"/>
          </a:fontRef>
        </p:style>
        <p:txBody>
          <a:bodyPr wrap="square" lIns="91416" tIns="45708" rIns="91416" bIns="45708" rtlCol="0">
            <a:spAutoFit/>
          </a:bodyPr>
          <a:lstStyle/>
          <a:p>
            <a:pPr algn="just">
              <a:lnSpc>
                <a:spcPct val="107000"/>
              </a:lnSpc>
              <a:spcAft>
                <a:spcPts val="800"/>
              </a:spcAft>
            </a:pPr>
            <a:r>
              <a:rPr lang="en-US" sz="3200" kern="1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 </a:t>
            </a:r>
            <a:r>
              <a:rPr lang="vi-VN" sz="3200" kern="1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Người có địa vị nhưng kiêu căng, ngông cuồng, coi thường người khác thì cũng có thể đến một ngày rơi vào tình cảnh thấp hèn, khổ cực và bị người khác chê bai, nhạo báng. </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文本框 4"/>
          <p:cNvSpPr txBox="1"/>
          <p:nvPr/>
        </p:nvSpPr>
        <p:spPr>
          <a:xfrm>
            <a:off x="5139317" y="5364913"/>
            <a:ext cx="6455406" cy="1120219"/>
          </a:xfrm>
          <a:prstGeom prst="rect">
            <a:avLst/>
          </a:prstGeom>
        </p:spPr>
        <p:style>
          <a:lnRef idx="0">
            <a:schemeClr val="accent4"/>
          </a:lnRef>
          <a:fillRef idx="3">
            <a:schemeClr val="accent4"/>
          </a:fillRef>
          <a:effectRef idx="3">
            <a:schemeClr val="accent4"/>
          </a:effectRef>
          <a:fontRef idx="minor">
            <a:schemeClr val="lt1"/>
          </a:fontRef>
        </p:style>
        <p:txBody>
          <a:bodyPr wrap="square" lIns="91416" tIns="45708" rIns="91416" bIns="45708" rtlCol="0">
            <a:spAutoFit/>
          </a:bodyPr>
          <a:lstStyle/>
          <a:p>
            <a:pPr algn="just">
              <a:lnSpc>
                <a:spcPct val="107000"/>
              </a:lnSpc>
              <a:spcAft>
                <a:spcPts val="800"/>
              </a:spcAft>
            </a:pPr>
            <a:r>
              <a:rPr lang="en-US" sz="3200" b="1" kern="100"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 P</a:t>
            </a:r>
            <a:r>
              <a:rPr lang="vi-VN" sz="3200" b="1" kern="100"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hải biết tôn trọng và sống hoà nhã cùng mọi người.</a:t>
            </a:r>
            <a:endParaRPr lang="en-US"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10CBE97B-CDEA-4658-8F53-B2AA57195BDB}"/>
              </a:ext>
            </a:extLst>
          </p:cNvPr>
          <p:cNvSpPr txBox="1"/>
          <p:nvPr/>
        </p:nvSpPr>
        <p:spPr>
          <a:xfrm>
            <a:off x="2201828" y="2017598"/>
            <a:ext cx="1763451" cy="2123658"/>
          </a:xfrm>
          <a:prstGeom prst="rect">
            <a:avLst/>
          </a:prstGeom>
          <a:solidFill>
            <a:srgbClr val="FFC000"/>
          </a:solidFill>
        </p:spPr>
        <p:txBody>
          <a:bodyPr wrap="square" rtlCol="0">
            <a:spAutoFit/>
          </a:bodyPr>
          <a:lstStyle/>
          <a:p>
            <a:pPr marL="0" marR="0" lvl="0" indent="0" algn="l" defTabSz="912927"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Chủ</a:t>
            </a:r>
            <a:r>
              <a:rPr kumimoji="0" lang="en-US" sz="6600" b="0" i="0" u="none" strike="noStrike" kern="1200" cap="none" spc="0" normalizeH="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 </a:t>
            </a:r>
            <a:r>
              <a:rPr kumimoji="0" lang="en-US" sz="6600" b="0" i="0" u="none" strike="noStrike" kern="1200" cap="none" spc="0" normalizeH="0" noProof="0" dirty="0" err="1">
                <a:ln>
                  <a:noFill/>
                </a:ln>
                <a:solidFill>
                  <a:prstClr val="black"/>
                </a:solidFill>
                <a:effectLst/>
                <a:uLnTx/>
                <a:uFillTx/>
                <a:latin typeface="Times New Roman" panose="02020603050405020304" pitchFamily="18" charset="0"/>
                <a:ea typeface="方正静蕾简体"/>
                <a:cs typeface="Times New Roman" panose="02020603050405020304" pitchFamily="18" charset="0"/>
              </a:rPr>
              <a:t>đề</a:t>
            </a:r>
            <a:endParaRPr kumimoji="0" lang="en-US" sz="6600" b="0" i="0" u="none" strike="noStrike" kern="1200" cap="none" spc="0" normalizeH="0" baseline="0" noProof="0" dirty="0">
              <a:ln>
                <a:noFill/>
              </a:ln>
              <a:solidFill>
                <a:prstClr val="black"/>
              </a:solidFill>
              <a:effectLst/>
              <a:uLnTx/>
              <a:uFillTx/>
              <a:latin typeface="Times New Roman" panose="02020603050405020304" pitchFamily="18" charset="0"/>
              <a:ea typeface="方正静蕾简体"/>
              <a:cs typeface="Times New Roman" panose="02020603050405020304" pitchFamily="18" charset="0"/>
            </a:endParaRPr>
          </a:p>
        </p:txBody>
      </p:sp>
      <p:sp>
        <p:nvSpPr>
          <p:cNvPr id="14" name="TextBox 13">
            <a:extLst>
              <a:ext uri="{FF2B5EF4-FFF2-40B4-BE49-F238E27FC236}">
                <a16:creationId xmlns:a16="http://schemas.microsoft.com/office/drawing/2014/main" id="{119E2B7A-4FA8-44B2-9603-E49284A54821}"/>
              </a:ext>
            </a:extLst>
          </p:cNvPr>
          <p:cNvSpPr txBox="1"/>
          <p:nvPr/>
        </p:nvSpPr>
        <p:spPr>
          <a:xfrm>
            <a:off x="5139317" y="116589"/>
            <a:ext cx="6455406" cy="1647182"/>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just">
              <a:lnSpc>
                <a:spcPct val="107000"/>
              </a:lnSpc>
              <a:spcAft>
                <a:spcPts val="800"/>
              </a:spcAft>
            </a:pPr>
            <a:r>
              <a:rPr lang="en-US" sz="3200" kern="1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 </a:t>
            </a:r>
            <a:r>
              <a:rPr lang="vi-VN" sz="3200" kern="1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Mỗi người đểu có một giá trị nhất định và tất cả đ</a:t>
            </a:r>
            <a:r>
              <a:rPr lang="en-US" sz="3200" kern="1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ề</a:t>
            </a:r>
            <a:r>
              <a:rPr lang="vi-VN" sz="3200" kern="1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u bình đẳng như nhau. </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9" name="Straight Arrow Connector 8">
            <a:extLst>
              <a:ext uri="{FF2B5EF4-FFF2-40B4-BE49-F238E27FC236}">
                <a16:creationId xmlns:a16="http://schemas.microsoft.com/office/drawing/2014/main" id="{50EF5FE1-E6B8-4BE9-AD4D-F2995357EE43}"/>
              </a:ext>
            </a:extLst>
          </p:cNvPr>
          <p:cNvCxnSpPr>
            <a:cxnSpLocks/>
            <a:stCxn id="7" idx="3"/>
            <a:endCxn id="14" idx="1"/>
          </p:cNvCxnSpPr>
          <p:nvPr/>
        </p:nvCxnSpPr>
        <p:spPr>
          <a:xfrm flipV="1">
            <a:off x="3965279" y="940180"/>
            <a:ext cx="1174038" cy="21392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9BF62C7-03FA-4F0B-878C-3C08EB469543}"/>
              </a:ext>
            </a:extLst>
          </p:cNvPr>
          <p:cNvCxnSpPr>
            <a:cxnSpLocks/>
            <a:stCxn id="7" idx="3"/>
            <a:endCxn id="4" idx="1"/>
          </p:cNvCxnSpPr>
          <p:nvPr/>
        </p:nvCxnSpPr>
        <p:spPr>
          <a:xfrm>
            <a:off x="3965279" y="3079427"/>
            <a:ext cx="1174038" cy="2886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E684087-F366-4A99-9437-7E09A7E8BE33}"/>
              </a:ext>
            </a:extLst>
          </p:cNvPr>
          <p:cNvCxnSpPr>
            <a:cxnSpLocks/>
            <a:stCxn id="7" idx="3"/>
            <a:endCxn id="5" idx="1"/>
          </p:cNvCxnSpPr>
          <p:nvPr/>
        </p:nvCxnSpPr>
        <p:spPr>
          <a:xfrm>
            <a:off x="3965279" y="3079427"/>
            <a:ext cx="1174038" cy="28455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5081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barn(inVertical)">
                                      <p:cBhvr>
                                        <p:cTn id="36" dur="5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barn(inVertical)">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down)">
                                      <p:cBhvr>
                                        <p:cTn id="4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8098A9-9FBF-49C8-9EF4-D24DBD4243CA}"/>
              </a:ext>
            </a:extLst>
          </p:cNvPr>
          <p:cNvSpPr txBox="1"/>
          <p:nvPr/>
        </p:nvSpPr>
        <p:spPr>
          <a:xfrm>
            <a:off x="2686050" y="2371725"/>
            <a:ext cx="7086600" cy="2554545"/>
          </a:xfrm>
          <a:prstGeom prst="rect">
            <a:avLst/>
          </a:prstGeom>
          <a:solidFill>
            <a:schemeClr val="accent1"/>
          </a:solidFill>
        </p:spPr>
        <p:txBody>
          <a:bodyPr wrap="square" rtlCol="0">
            <a:spAutoFit/>
          </a:bodyPr>
          <a:lstStyle/>
          <a:p>
            <a:pPr algn="ctr"/>
            <a:r>
              <a:rPr lang="en-US" sz="8000" b="1" dirty="0">
                <a:solidFill>
                  <a:srgbClr val="FF0000"/>
                </a:solidFill>
                <a:latin typeface="Times New Roman" panose="02020603050405020304" pitchFamily="18" charset="0"/>
                <a:cs typeface="Times New Roman" panose="02020603050405020304" pitchFamily="18" charset="0"/>
              </a:rPr>
              <a:t>III. TỔNG KẾT</a:t>
            </a:r>
          </a:p>
        </p:txBody>
      </p:sp>
    </p:spTree>
    <p:extLst>
      <p:ext uri="{BB962C8B-B14F-4D97-AF65-F5344CB8AC3E}">
        <p14:creationId xmlns:p14="http://schemas.microsoft.com/office/powerpoint/2010/main" val="37629340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8857" y="194128"/>
            <a:ext cx="6096000" cy="661207"/>
          </a:xfrm>
          <a:prstGeom prst="rect">
            <a:avLst/>
          </a:prstGeom>
        </p:spPr>
        <p:txBody>
          <a:bodyPr>
            <a:spAutoFit/>
          </a:bodyPr>
          <a:lstStyle/>
          <a:p>
            <a:pPr marL="0" marR="0" lvl="0" indent="0" algn="just" defTabSz="912927" rtl="0" eaLnBrk="1" fontAlgn="auto" latinLnBrk="0" hangingPunct="1">
              <a:lnSpc>
                <a:spcPct val="150000"/>
              </a:lnSpc>
              <a:spcBef>
                <a:spcPts val="0"/>
              </a:spcBef>
              <a:spcAft>
                <a:spcPts val="0"/>
              </a:spcAft>
              <a:buClrTx/>
              <a:buSzTx/>
              <a:buFontTx/>
              <a:buNone/>
              <a:tabLst/>
              <a:defRPr/>
            </a:pPr>
            <a:r>
              <a:rPr kumimoji="0" lang="vi-VN" sz="2800" b="1"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1. Nội dung </a:t>
            </a:r>
            <a:r>
              <a:rPr lang="en-US" sz="2800" b="1" kern="100" dirty="0">
                <a:solidFill>
                  <a:srgbClr val="000000"/>
                </a:solidFill>
                <a:latin typeface="Times New Roman" panose="02020603050405020304" pitchFamily="18" charset="0"/>
                <a:ea typeface="SimSun" panose="02010600030101010101" pitchFamily="2" charset="-122"/>
              </a:rPr>
              <a:t>- </a:t>
            </a:r>
            <a:r>
              <a:rPr kumimoji="0" lang="vi-VN" sz="2800" b="1"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Ý nghĩa:</a:t>
            </a:r>
          </a:p>
        </p:txBody>
      </p:sp>
      <p:pic>
        <p:nvPicPr>
          <p:cNvPr id="6" name="Picture 5"/>
          <p:cNvPicPr>
            <a:picLocks noChangeAspect="1"/>
          </p:cNvPicPr>
          <p:nvPr/>
        </p:nvPicPr>
        <p:blipFill>
          <a:blip r:embed="rId2"/>
          <a:stretch>
            <a:fillRect/>
          </a:stretch>
        </p:blipFill>
        <p:spPr>
          <a:xfrm>
            <a:off x="6705601" y="494942"/>
            <a:ext cx="5168536" cy="3299154"/>
          </a:xfrm>
          <a:prstGeom prst="rect">
            <a:avLst/>
          </a:prstGeom>
        </p:spPr>
      </p:pic>
      <p:pic>
        <p:nvPicPr>
          <p:cNvPr id="7" name="Picture 6"/>
          <p:cNvPicPr>
            <a:picLocks noChangeAspect="1"/>
          </p:cNvPicPr>
          <p:nvPr/>
        </p:nvPicPr>
        <p:blipFill>
          <a:blip r:embed="rId3"/>
          <a:stretch>
            <a:fillRect/>
          </a:stretch>
        </p:blipFill>
        <p:spPr>
          <a:xfrm>
            <a:off x="7208301" y="4070441"/>
            <a:ext cx="4023891" cy="2522016"/>
          </a:xfrm>
          <a:prstGeom prst="rect">
            <a:avLst/>
          </a:prstGeom>
        </p:spPr>
      </p:pic>
      <p:sp>
        <p:nvSpPr>
          <p:cNvPr id="2" name="Rectangle 1"/>
          <p:cNvSpPr/>
          <p:nvPr/>
        </p:nvSpPr>
        <p:spPr>
          <a:xfrm>
            <a:off x="108857" y="855335"/>
            <a:ext cx="6096000" cy="3246530"/>
          </a:xfrm>
          <a:prstGeom prst="rect">
            <a:avLst/>
          </a:prstGeom>
        </p:spPr>
        <p:txBody>
          <a:bodyPr>
            <a:spAutoFit/>
          </a:bodyPr>
          <a:lstStyle/>
          <a:p>
            <a:pPr lvl="0" algn="just">
              <a:lnSpc>
                <a:spcPct val="150000"/>
              </a:lnSpc>
              <a:defRPr/>
            </a:pPr>
            <a:r>
              <a:rPr lang="vi-VN" sz="2800" b="1" kern="100" dirty="0">
                <a:solidFill>
                  <a:srgbClr val="000000"/>
                </a:solidFill>
                <a:latin typeface="Times New Roman" panose="02020603050405020304" pitchFamily="18" charset="0"/>
                <a:ea typeface="SimSun" panose="02010600030101010101" pitchFamily="2" charset="-122"/>
              </a:rPr>
              <a:t>- Nội dung: </a:t>
            </a:r>
            <a:r>
              <a:rPr lang="en-US" sz="2800" kern="100" dirty="0" err="1">
                <a:solidFill>
                  <a:srgbClr val="000000"/>
                </a:solidFill>
                <a:latin typeface="Times New Roman" panose="02020603050405020304" pitchFamily="18" charset="0"/>
                <a:ea typeface="SimSun" panose="02010600030101010101" pitchFamily="2" charset="-122"/>
              </a:rPr>
              <a:t>Truyện</a:t>
            </a:r>
            <a:r>
              <a:rPr lang="en-US" sz="2800" kern="100" dirty="0">
                <a:solidFill>
                  <a:srgbClr val="000000"/>
                </a:solidFill>
                <a:latin typeface="Times New Roman" panose="02020603050405020304" pitchFamily="18" charset="0"/>
                <a:ea typeface="SimSun" panose="02010600030101010101" pitchFamily="2" charset="-122"/>
              </a:rPr>
              <a:t> k</a:t>
            </a:r>
            <a:r>
              <a:rPr lang="vi-VN" sz="2800" kern="100" dirty="0">
                <a:solidFill>
                  <a:srgbClr val="000000"/>
                </a:solidFill>
                <a:latin typeface="Times New Roman" panose="02020603050405020304" pitchFamily="18" charset="0"/>
                <a:ea typeface="SimSun" panose="02010600030101010101" pitchFamily="2" charset="-122"/>
              </a:rPr>
              <a:t>ể về cô công chúa xinh đẹp nhưng tính cách kiêu ngạo ngông cuồng. Vua chích choè đã tìm cách để dạy cho nàng một bài học và bỏ tính cách xấu. </a:t>
            </a:r>
          </a:p>
        </p:txBody>
      </p:sp>
      <p:sp>
        <p:nvSpPr>
          <p:cNvPr id="8" name="Rectangle 7"/>
          <p:cNvSpPr/>
          <p:nvPr/>
        </p:nvSpPr>
        <p:spPr>
          <a:xfrm>
            <a:off x="108857" y="4286253"/>
            <a:ext cx="6096000" cy="1307537"/>
          </a:xfrm>
          <a:prstGeom prst="rect">
            <a:avLst/>
          </a:prstGeom>
        </p:spPr>
        <p:txBody>
          <a:bodyPr>
            <a:spAutoFit/>
          </a:bodyPr>
          <a:lstStyle/>
          <a:p>
            <a:pPr lvl="0" algn="just">
              <a:lnSpc>
                <a:spcPct val="150000"/>
              </a:lnSpc>
              <a:defRPr/>
            </a:pPr>
            <a:r>
              <a:rPr lang="vi-VN" sz="2800" b="1" kern="100" dirty="0">
                <a:solidFill>
                  <a:srgbClr val="000000"/>
                </a:solidFill>
                <a:latin typeface="Times New Roman" panose="02020603050405020304" pitchFamily="18" charset="0"/>
                <a:ea typeface="SimSun" panose="02010600030101010101" pitchFamily="2" charset="-122"/>
              </a:rPr>
              <a:t>- Ý nghĩa: </a:t>
            </a:r>
            <a:r>
              <a:rPr lang="en-US" sz="2800" kern="100" dirty="0">
                <a:solidFill>
                  <a:srgbClr val="000000"/>
                </a:solidFill>
                <a:latin typeface="Times New Roman" panose="02020603050405020304" pitchFamily="18" charset="0"/>
                <a:ea typeface="SimSun" panose="02010600030101010101" pitchFamily="2" charset="-122"/>
              </a:rPr>
              <a:t>C</a:t>
            </a:r>
            <a:r>
              <a:rPr lang="vi-VN" sz="2800" kern="100" dirty="0">
                <a:solidFill>
                  <a:srgbClr val="000000"/>
                </a:solidFill>
                <a:latin typeface="Times New Roman" panose="02020603050405020304" pitchFamily="18" charset="0"/>
                <a:ea typeface="SimSun" panose="02010600030101010101" pitchFamily="2" charset="-122"/>
              </a:rPr>
              <a:t>ần phải biết tôn trọng và sống hoà nhã cùng mọi người.</a:t>
            </a:r>
          </a:p>
        </p:txBody>
      </p:sp>
    </p:spTree>
    <p:extLst>
      <p:ext uri="{BB962C8B-B14F-4D97-AF65-F5344CB8AC3E}">
        <p14:creationId xmlns:p14="http://schemas.microsoft.com/office/powerpoint/2010/main" val="414640512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barn(inVertical)">
                                      <p:cBhvr>
                                        <p:cTn id="22" dur="500"/>
                                        <p:tgtEl>
                                          <p:spTgt spid="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5-Point Star 7">
            <a:hlinkClick r:id="rId3" action="ppaction://hlinksldjump"/>
          </p:cNvPr>
          <p:cNvSpPr/>
          <p:nvPr/>
        </p:nvSpPr>
        <p:spPr>
          <a:xfrm>
            <a:off x="11249379" y="5904109"/>
            <a:ext cx="914400" cy="914400"/>
          </a:xfrm>
          <a:prstGeom prst="star5">
            <a:avLst/>
          </a:prstGeom>
        </p:spPr>
        <p:style>
          <a:lnRef idx="0">
            <a:schemeClr val="accent2"/>
          </a:lnRef>
          <a:fillRef idx="3">
            <a:schemeClr val="accent2"/>
          </a:fillRef>
          <a:effectRef idx="3">
            <a:schemeClr val="accent2"/>
          </a:effectRef>
          <a:fontRef idx="minor">
            <a:schemeClr val="lt1"/>
          </a:fontRef>
        </p:style>
        <p:txBody>
          <a:bodyPr lIns="91310" tIns="45718" rIns="91310" bIns="45718" rtlCol="0" anchor="ctr"/>
          <a:lstStyle/>
          <a:p>
            <a:pPr marL="0" marR="0" lvl="0" indent="0" algn="ctr" defTabSz="912927"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a:ea typeface="+mn-ea"/>
              <a:cs typeface="+mn-cs"/>
            </a:endParaRPr>
          </a:p>
        </p:txBody>
      </p:sp>
      <p:sp>
        <p:nvSpPr>
          <p:cNvPr id="2" name="Cloud Callout 1"/>
          <p:cNvSpPr/>
          <p:nvPr/>
        </p:nvSpPr>
        <p:spPr>
          <a:xfrm>
            <a:off x="1985554" y="888274"/>
            <a:ext cx="6831873" cy="4153989"/>
          </a:xfrm>
          <a:prstGeom prst="cloudCallout">
            <a:avLst>
              <a:gd name="adj1" fmla="val -36595"/>
              <a:gd name="adj2" fmla="val 90023"/>
            </a:avLst>
          </a:prstGeom>
          <a:ln w="76200">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292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Hãy</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xem</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3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video và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cho</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biết</a:t>
            </a:r>
            <a:r>
              <a:rPr kumimoji="0" lang="en-US" sz="36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tại</a:t>
            </a:r>
            <a:r>
              <a:rPr kumimoji="0" lang="en-US" sz="36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sao</a:t>
            </a:r>
            <a:r>
              <a:rPr kumimoji="0" lang="en-US" sz="36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thầy</a:t>
            </a:r>
            <a:r>
              <a:rPr kumimoji="0" lang="en-US" sz="36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giáo</a:t>
            </a:r>
            <a:r>
              <a:rPr kumimoji="0" lang="en-US" sz="36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đối</a:t>
            </a:r>
            <a:r>
              <a:rPr kumimoji="0" lang="en-US" sz="36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xử</a:t>
            </a:r>
            <a:r>
              <a:rPr kumimoji="0" lang="en-US" sz="36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với</a:t>
            </a:r>
            <a:r>
              <a:rPr kumimoji="0" lang="en-US" sz="36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cậu</a:t>
            </a:r>
            <a:r>
              <a:rPr kumimoji="0" lang="en-US" sz="36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học</a:t>
            </a:r>
            <a:r>
              <a:rPr kumimoji="0" lang="en-US" sz="36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sinh</a:t>
            </a:r>
            <a:r>
              <a:rPr kumimoji="0" lang="en-US" sz="36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đi</a:t>
            </a:r>
            <a:r>
              <a:rPr kumimoji="0" lang="en-US" sz="36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muộn</a:t>
            </a:r>
            <a:r>
              <a:rPr kumimoji="0" lang="en-US" sz="36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như</a:t>
            </a:r>
            <a:r>
              <a:rPr kumimoji="0" lang="en-US" sz="36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vậy</a:t>
            </a:r>
            <a:r>
              <a:rPr kumimoji="0" lang="en-US" sz="36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41837878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09171"/>
            <a:ext cx="6096000" cy="661207"/>
          </a:xfrm>
          <a:prstGeom prst="rect">
            <a:avLst/>
          </a:prstGeom>
        </p:spPr>
        <p:txBody>
          <a:bodyPr>
            <a:spAutoFit/>
          </a:bodyPr>
          <a:lstStyle/>
          <a:p>
            <a:pPr marL="0" marR="0" lvl="0" indent="0" algn="just" defTabSz="912927" rtl="0" eaLnBrk="1" fontAlgn="auto" latinLnBrk="0" hangingPunct="1">
              <a:lnSpc>
                <a:spcPct val="150000"/>
              </a:lnSpc>
              <a:spcBef>
                <a:spcPts val="0"/>
              </a:spcBef>
              <a:spcAft>
                <a:spcPts val="0"/>
              </a:spcAft>
              <a:buClrTx/>
              <a:buSzTx/>
              <a:buFontTx/>
              <a:buNone/>
              <a:tabLst/>
              <a:defRPr/>
            </a:pPr>
            <a:r>
              <a:rPr kumimoji="0" lang="vi-VN" sz="2800" b="1" i="0" u="none" strike="noStrike" kern="1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mn-cs"/>
              </a:rPr>
              <a:t>1. Nội dung – Ý nghĩa:</a:t>
            </a:r>
          </a:p>
        </p:txBody>
      </p:sp>
      <p:pic>
        <p:nvPicPr>
          <p:cNvPr id="6" name="Picture 5"/>
          <p:cNvPicPr>
            <a:picLocks noChangeAspect="1"/>
          </p:cNvPicPr>
          <p:nvPr/>
        </p:nvPicPr>
        <p:blipFill>
          <a:blip r:embed="rId2"/>
          <a:stretch>
            <a:fillRect/>
          </a:stretch>
        </p:blipFill>
        <p:spPr>
          <a:xfrm>
            <a:off x="6856135" y="113194"/>
            <a:ext cx="5168536" cy="3299154"/>
          </a:xfrm>
          <a:prstGeom prst="rect">
            <a:avLst/>
          </a:prstGeom>
        </p:spPr>
      </p:pic>
      <p:pic>
        <p:nvPicPr>
          <p:cNvPr id="7" name="Picture 6"/>
          <p:cNvPicPr>
            <a:picLocks noChangeAspect="1"/>
          </p:cNvPicPr>
          <p:nvPr/>
        </p:nvPicPr>
        <p:blipFill>
          <a:blip r:embed="rId3"/>
          <a:stretch>
            <a:fillRect/>
          </a:stretch>
        </p:blipFill>
        <p:spPr>
          <a:xfrm>
            <a:off x="2832244" y="3794096"/>
            <a:ext cx="4023891" cy="2522016"/>
          </a:xfrm>
          <a:prstGeom prst="rect">
            <a:avLst/>
          </a:prstGeom>
        </p:spPr>
      </p:pic>
      <p:sp>
        <p:nvSpPr>
          <p:cNvPr id="2" name="Rectangle 1"/>
          <p:cNvSpPr/>
          <p:nvPr/>
        </p:nvSpPr>
        <p:spPr>
          <a:xfrm>
            <a:off x="148047" y="1397308"/>
            <a:ext cx="6096000" cy="661207"/>
          </a:xfrm>
          <a:prstGeom prst="rect">
            <a:avLst/>
          </a:prstGeom>
        </p:spPr>
        <p:txBody>
          <a:bodyPr>
            <a:spAutoFit/>
          </a:bodyPr>
          <a:lstStyle/>
          <a:p>
            <a:pPr lvl="0" algn="just">
              <a:lnSpc>
                <a:spcPct val="150000"/>
              </a:lnSpc>
              <a:defRPr/>
            </a:pPr>
            <a:r>
              <a:rPr lang="vi-VN" sz="2800" b="1" kern="100">
                <a:solidFill>
                  <a:srgbClr val="000000"/>
                </a:solidFill>
                <a:latin typeface="Times New Roman" panose="02020603050405020304" pitchFamily="18" charset="0"/>
                <a:ea typeface="SimSun" panose="02010600030101010101" pitchFamily="2" charset="-122"/>
              </a:rPr>
              <a:t>2. Nghệ thuật</a:t>
            </a:r>
            <a:r>
              <a:rPr lang="en-US" sz="2800" b="1" kern="100">
                <a:solidFill>
                  <a:srgbClr val="000000"/>
                </a:solidFill>
                <a:latin typeface="Times New Roman" panose="02020603050405020304" pitchFamily="18" charset="0"/>
                <a:ea typeface="SimSun" panose="02010600030101010101" pitchFamily="2" charset="-122"/>
              </a:rPr>
              <a:t>:</a:t>
            </a:r>
            <a:endParaRPr lang="vi-VN" sz="2800" b="1" kern="100">
              <a:solidFill>
                <a:srgbClr val="000000"/>
              </a:solidFill>
              <a:latin typeface="Times New Roman" panose="02020603050405020304" pitchFamily="18" charset="0"/>
              <a:ea typeface="SimSun" panose="02010600030101010101" pitchFamily="2" charset="-122"/>
            </a:endParaRPr>
          </a:p>
        </p:txBody>
      </p:sp>
      <p:sp>
        <p:nvSpPr>
          <p:cNvPr id="4" name="Rectangle 3"/>
          <p:cNvSpPr/>
          <p:nvPr/>
        </p:nvSpPr>
        <p:spPr>
          <a:xfrm>
            <a:off x="380068" y="2058515"/>
            <a:ext cx="6096000" cy="2062103"/>
          </a:xfrm>
          <a:prstGeom prst="rect">
            <a:avLst/>
          </a:prstGeom>
        </p:spPr>
        <p:txBody>
          <a:bodyPr>
            <a:spAutoFit/>
          </a:bodyPr>
          <a:lstStyle/>
          <a:p>
            <a:pPr lvl="0" defTabSz="914400" eaLnBrk="0" fontAlgn="base" hangingPunct="0">
              <a:spcBef>
                <a:spcPct val="0"/>
              </a:spcBef>
              <a:spcAft>
                <a:spcPct val="0"/>
              </a:spcAft>
              <a:defRPr/>
            </a:pPr>
            <a:r>
              <a:rPr lang="en-US" altLang="en-US" sz="3200" dirty="0" err="1">
                <a:solidFill>
                  <a:srgbClr val="002060"/>
                </a:solidFill>
                <a:latin typeface="Times New Roman"/>
              </a:rPr>
              <a:t>Truyện</a:t>
            </a:r>
            <a:r>
              <a:rPr lang="en-US" altLang="en-US" sz="3200" dirty="0">
                <a:solidFill>
                  <a:srgbClr val="002060"/>
                </a:solidFill>
                <a:latin typeface="Times New Roman"/>
              </a:rPr>
              <a:t> </a:t>
            </a:r>
            <a:r>
              <a:rPr lang="en-US" altLang="en-US" sz="3200" dirty="0" err="1">
                <a:solidFill>
                  <a:srgbClr val="002060"/>
                </a:solidFill>
                <a:latin typeface="Times New Roman"/>
              </a:rPr>
              <a:t>cổ</a:t>
            </a:r>
            <a:r>
              <a:rPr lang="en-US" altLang="en-US" sz="3200" dirty="0">
                <a:solidFill>
                  <a:srgbClr val="002060"/>
                </a:solidFill>
                <a:latin typeface="Times New Roman"/>
              </a:rPr>
              <a:t> </a:t>
            </a:r>
            <a:r>
              <a:rPr lang="en-US" altLang="en-US" sz="3200" dirty="0" err="1">
                <a:solidFill>
                  <a:srgbClr val="002060"/>
                </a:solidFill>
                <a:latin typeface="Times New Roman"/>
              </a:rPr>
              <a:t>tích</a:t>
            </a:r>
            <a:r>
              <a:rPr lang="en-US" altLang="en-US" sz="3200" dirty="0">
                <a:solidFill>
                  <a:srgbClr val="002060"/>
                </a:solidFill>
                <a:latin typeface="Times New Roman"/>
              </a:rPr>
              <a:t> </a:t>
            </a:r>
            <a:r>
              <a:rPr lang="en-US" altLang="en-US" sz="3200" dirty="0" err="1">
                <a:solidFill>
                  <a:srgbClr val="002060"/>
                </a:solidFill>
                <a:latin typeface="Times New Roman"/>
              </a:rPr>
              <a:t>có</a:t>
            </a:r>
            <a:r>
              <a:rPr lang="en-US" altLang="en-US" sz="3200" dirty="0">
                <a:solidFill>
                  <a:srgbClr val="002060"/>
                </a:solidFill>
                <a:latin typeface="Times New Roman"/>
              </a:rPr>
              <a:t> </a:t>
            </a:r>
            <a:r>
              <a:rPr lang="en-US" altLang="en-US" sz="3200" dirty="0" err="1">
                <a:solidFill>
                  <a:srgbClr val="002060"/>
                </a:solidFill>
                <a:latin typeface="Times New Roman"/>
              </a:rPr>
              <a:t>nhiều</a:t>
            </a:r>
            <a:r>
              <a:rPr lang="en-US" altLang="en-US" sz="3200" dirty="0">
                <a:solidFill>
                  <a:srgbClr val="002060"/>
                </a:solidFill>
                <a:latin typeface="Times New Roman"/>
              </a:rPr>
              <a:t> </a:t>
            </a:r>
            <a:r>
              <a:rPr lang="en-US" altLang="en-US" sz="3200" dirty="0" err="1">
                <a:solidFill>
                  <a:srgbClr val="002060"/>
                </a:solidFill>
                <a:latin typeface="Times New Roman"/>
              </a:rPr>
              <a:t>tình</a:t>
            </a:r>
            <a:r>
              <a:rPr lang="en-US" altLang="en-US" sz="3200" dirty="0">
                <a:solidFill>
                  <a:srgbClr val="002060"/>
                </a:solidFill>
                <a:latin typeface="Times New Roman"/>
              </a:rPr>
              <a:t> </a:t>
            </a:r>
            <a:r>
              <a:rPr lang="en-US" altLang="en-US" sz="3200" dirty="0" err="1">
                <a:solidFill>
                  <a:srgbClr val="002060"/>
                </a:solidFill>
                <a:latin typeface="Times New Roman"/>
              </a:rPr>
              <a:t>tiết</a:t>
            </a:r>
            <a:r>
              <a:rPr lang="en-US" altLang="en-US" sz="3200" dirty="0">
                <a:solidFill>
                  <a:srgbClr val="002060"/>
                </a:solidFill>
                <a:latin typeface="Times New Roman"/>
              </a:rPr>
              <a:t> </a:t>
            </a:r>
            <a:r>
              <a:rPr lang="en-US" altLang="en-US" sz="3200" dirty="0" err="1">
                <a:solidFill>
                  <a:srgbClr val="002060"/>
                </a:solidFill>
                <a:latin typeface="Times New Roman"/>
              </a:rPr>
              <a:t>hấp</a:t>
            </a:r>
            <a:r>
              <a:rPr lang="en-US" altLang="en-US" sz="3200" dirty="0">
                <a:solidFill>
                  <a:srgbClr val="002060"/>
                </a:solidFill>
                <a:latin typeface="Times New Roman"/>
              </a:rPr>
              <a:t> </a:t>
            </a:r>
            <a:r>
              <a:rPr lang="en-US" altLang="en-US" sz="3200" dirty="0" err="1">
                <a:solidFill>
                  <a:srgbClr val="002060"/>
                </a:solidFill>
                <a:latin typeface="Times New Roman"/>
              </a:rPr>
              <a:t>dẫn</a:t>
            </a:r>
            <a:r>
              <a:rPr lang="en-US" altLang="en-US" sz="3200" dirty="0">
                <a:solidFill>
                  <a:srgbClr val="002060"/>
                </a:solidFill>
                <a:latin typeface="Times New Roman"/>
              </a:rPr>
              <a:t>, </a:t>
            </a:r>
            <a:r>
              <a:rPr lang="en-US" altLang="en-US" sz="3200" dirty="0" err="1">
                <a:solidFill>
                  <a:srgbClr val="002060"/>
                </a:solidFill>
                <a:latin typeface="Times New Roman"/>
              </a:rPr>
              <a:t>cuốn</a:t>
            </a:r>
            <a:r>
              <a:rPr lang="en-US" altLang="en-US" sz="3200" dirty="0">
                <a:solidFill>
                  <a:srgbClr val="002060"/>
                </a:solidFill>
                <a:latin typeface="Times New Roman"/>
              </a:rPr>
              <a:t> </a:t>
            </a:r>
            <a:r>
              <a:rPr lang="en-US" altLang="en-US" sz="3200" dirty="0" err="1">
                <a:solidFill>
                  <a:srgbClr val="002060"/>
                </a:solidFill>
                <a:latin typeface="Times New Roman"/>
              </a:rPr>
              <a:t>hút</a:t>
            </a:r>
            <a:r>
              <a:rPr lang="en-US" altLang="en-US" sz="3200" dirty="0">
                <a:solidFill>
                  <a:srgbClr val="002060"/>
                </a:solidFill>
                <a:latin typeface="Times New Roman"/>
              </a:rPr>
              <a:t>, </a:t>
            </a:r>
            <a:r>
              <a:rPr lang="en-US" altLang="en-US" sz="3200" dirty="0" err="1">
                <a:solidFill>
                  <a:srgbClr val="002060"/>
                </a:solidFill>
                <a:latin typeface="Times New Roman"/>
              </a:rPr>
              <a:t>lời</a:t>
            </a:r>
            <a:r>
              <a:rPr lang="en-US" altLang="en-US" sz="3200" dirty="0">
                <a:solidFill>
                  <a:srgbClr val="002060"/>
                </a:solidFill>
                <a:latin typeface="Times New Roman"/>
              </a:rPr>
              <a:t> </a:t>
            </a:r>
            <a:r>
              <a:rPr lang="en-US" altLang="en-US" sz="3200" dirty="0" err="1">
                <a:solidFill>
                  <a:srgbClr val="002060"/>
                </a:solidFill>
                <a:latin typeface="Times New Roman"/>
              </a:rPr>
              <a:t>kể</a:t>
            </a:r>
            <a:r>
              <a:rPr lang="en-US" altLang="en-US" sz="3200" dirty="0">
                <a:solidFill>
                  <a:srgbClr val="002060"/>
                </a:solidFill>
                <a:latin typeface="Times New Roman"/>
              </a:rPr>
              <a:t> </a:t>
            </a:r>
            <a:r>
              <a:rPr lang="en-US" altLang="en-US" sz="3200" dirty="0" err="1">
                <a:solidFill>
                  <a:srgbClr val="002060"/>
                </a:solidFill>
                <a:latin typeface="Times New Roman"/>
              </a:rPr>
              <a:t>hấp</a:t>
            </a:r>
            <a:r>
              <a:rPr lang="en-US" altLang="en-US" sz="3200" dirty="0">
                <a:solidFill>
                  <a:srgbClr val="002060"/>
                </a:solidFill>
                <a:latin typeface="Times New Roman"/>
              </a:rPr>
              <a:t> </a:t>
            </a:r>
            <a:r>
              <a:rPr lang="en-US" altLang="en-US" sz="3200" dirty="0" err="1">
                <a:solidFill>
                  <a:srgbClr val="002060"/>
                </a:solidFill>
                <a:latin typeface="Times New Roman"/>
              </a:rPr>
              <a:t>dẫn</a:t>
            </a:r>
            <a:r>
              <a:rPr lang="en-US" altLang="en-US" sz="3200" dirty="0">
                <a:solidFill>
                  <a:srgbClr val="002060"/>
                </a:solidFill>
                <a:latin typeface="Times New Roman"/>
              </a:rPr>
              <a:t>, </a:t>
            </a:r>
            <a:r>
              <a:rPr lang="en-US" altLang="en-US" sz="3200" dirty="0" err="1">
                <a:solidFill>
                  <a:srgbClr val="002060"/>
                </a:solidFill>
                <a:latin typeface="Times New Roman"/>
              </a:rPr>
              <a:t>khéo</a:t>
            </a:r>
            <a:r>
              <a:rPr lang="en-US" altLang="en-US" sz="3200" dirty="0">
                <a:solidFill>
                  <a:srgbClr val="002060"/>
                </a:solidFill>
                <a:latin typeface="Times New Roman"/>
              </a:rPr>
              <a:t> </a:t>
            </a:r>
            <a:r>
              <a:rPr lang="en-US" altLang="en-US" sz="3200" dirty="0" err="1">
                <a:solidFill>
                  <a:srgbClr val="002060"/>
                </a:solidFill>
                <a:latin typeface="Times New Roman"/>
              </a:rPr>
              <a:t>léo</a:t>
            </a:r>
            <a:r>
              <a:rPr lang="en-US" altLang="en-US" sz="3200" dirty="0">
                <a:solidFill>
                  <a:srgbClr val="002060"/>
                </a:solidFill>
                <a:latin typeface="Times New Roman"/>
              </a:rPr>
              <a:t> , </a:t>
            </a:r>
            <a:r>
              <a:rPr lang="en-US" altLang="en-US" sz="3200" dirty="0" err="1">
                <a:solidFill>
                  <a:srgbClr val="002060"/>
                </a:solidFill>
                <a:latin typeface="Times New Roman"/>
              </a:rPr>
              <a:t>sử</a:t>
            </a:r>
            <a:r>
              <a:rPr lang="en-US" altLang="en-US" sz="3200" dirty="0">
                <a:solidFill>
                  <a:srgbClr val="002060"/>
                </a:solidFill>
                <a:latin typeface="Times New Roman"/>
              </a:rPr>
              <a:t> </a:t>
            </a:r>
            <a:r>
              <a:rPr lang="en-US" altLang="en-US" sz="3200" dirty="0" err="1">
                <a:solidFill>
                  <a:srgbClr val="002060"/>
                </a:solidFill>
                <a:latin typeface="Times New Roman"/>
              </a:rPr>
              <a:t>dụng</a:t>
            </a:r>
            <a:r>
              <a:rPr lang="en-US" altLang="en-US" sz="3200" dirty="0">
                <a:solidFill>
                  <a:srgbClr val="002060"/>
                </a:solidFill>
                <a:latin typeface="Times New Roman"/>
              </a:rPr>
              <a:t> </a:t>
            </a:r>
            <a:r>
              <a:rPr lang="en-US" altLang="en-US" sz="3200" dirty="0" err="1">
                <a:solidFill>
                  <a:srgbClr val="002060"/>
                </a:solidFill>
                <a:latin typeface="Times New Roman"/>
              </a:rPr>
              <a:t>biện</a:t>
            </a:r>
            <a:r>
              <a:rPr lang="en-US" altLang="en-US" sz="3200" dirty="0">
                <a:solidFill>
                  <a:srgbClr val="002060"/>
                </a:solidFill>
                <a:latin typeface="Times New Roman"/>
              </a:rPr>
              <a:t> </a:t>
            </a:r>
            <a:r>
              <a:rPr lang="en-US" altLang="en-US" sz="3200" dirty="0" err="1">
                <a:solidFill>
                  <a:srgbClr val="002060"/>
                </a:solidFill>
                <a:latin typeface="Times New Roman"/>
              </a:rPr>
              <a:t>pháp</a:t>
            </a:r>
            <a:r>
              <a:rPr lang="en-US" altLang="en-US" sz="3200" dirty="0">
                <a:solidFill>
                  <a:srgbClr val="002060"/>
                </a:solidFill>
                <a:latin typeface="Times New Roman"/>
              </a:rPr>
              <a:t> </a:t>
            </a:r>
            <a:r>
              <a:rPr lang="en-US" altLang="en-US" sz="3200" dirty="0" err="1">
                <a:solidFill>
                  <a:srgbClr val="002060"/>
                </a:solidFill>
                <a:latin typeface="Times New Roman"/>
              </a:rPr>
              <a:t>điệp</a:t>
            </a:r>
            <a:r>
              <a:rPr lang="en-US" altLang="en-US" sz="3200" dirty="0">
                <a:solidFill>
                  <a:srgbClr val="002060"/>
                </a:solidFill>
                <a:latin typeface="Times New Roman"/>
              </a:rPr>
              <a:t> </a:t>
            </a:r>
            <a:r>
              <a:rPr lang="en-US" altLang="en-US" sz="3200" dirty="0" err="1">
                <a:solidFill>
                  <a:srgbClr val="002060"/>
                </a:solidFill>
                <a:latin typeface="Times New Roman"/>
              </a:rPr>
              <a:t>cấu</a:t>
            </a:r>
            <a:r>
              <a:rPr lang="en-US" altLang="en-US" sz="3200" dirty="0">
                <a:solidFill>
                  <a:srgbClr val="002060"/>
                </a:solidFill>
                <a:latin typeface="Times New Roman"/>
              </a:rPr>
              <a:t> </a:t>
            </a:r>
            <a:r>
              <a:rPr lang="en-US" altLang="en-US" sz="3200" dirty="0" err="1">
                <a:solidFill>
                  <a:srgbClr val="002060"/>
                </a:solidFill>
                <a:latin typeface="Times New Roman"/>
              </a:rPr>
              <a:t>trúc</a:t>
            </a:r>
            <a:r>
              <a:rPr lang="en-US" altLang="en-US" sz="3200" dirty="0">
                <a:solidFill>
                  <a:srgbClr val="002060"/>
                </a:solidFill>
                <a:latin typeface="Times New Roman"/>
              </a:rPr>
              <a:t>.</a:t>
            </a:r>
          </a:p>
        </p:txBody>
      </p:sp>
    </p:spTree>
    <p:extLst>
      <p:ext uri="{BB962C8B-B14F-4D97-AF65-F5344CB8AC3E}">
        <p14:creationId xmlns:p14="http://schemas.microsoft.com/office/powerpoint/2010/main" val="305104651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1000" b="-11000"/>
          </a:stretch>
        </a:blipFill>
        <a:effectLst/>
      </p:bgPr>
    </p:bg>
    <p:spTree>
      <p:nvGrpSpPr>
        <p:cNvPr id="1" name=""/>
        <p:cNvGrpSpPr/>
        <p:nvPr/>
      </p:nvGrpSpPr>
      <p:grpSpPr>
        <a:xfrm>
          <a:off x="0" y="0"/>
          <a:ext cx="0" cy="0"/>
          <a:chOff x="0" y="0"/>
          <a:chExt cx="0" cy="0"/>
        </a:xfrm>
      </p:grpSpPr>
      <p:sp>
        <p:nvSpPr>
          <p:cNvPr id="2" name="Round Diagonal Corner Rectangle 1"/>
          <p:cNvSpPr/>
          <p:nvPr/>
        </p:nvSpPr>
        <p:spPr>
          <a:xfrm>
            <a:off x="6338455" y="152400"/>
            <a:ext cx="4191000" cy="1600200"/>
          </a:xfrm>
          <a:prstGeom prst="round2DiagRec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extBox 2"/>
          <p:cNvSpPr txBox="1"/>
          <p:nvPr/>
        </p:nvSpPr>
        <p:spPr>
          <a:xfrm>
            <a:off x="6608619" y="376554"/>
            <a:ext cx="3650673" cy="13542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rPr>
              <a:t>GIẢI</a:t>
            </a:r>
            <a:r>
              <a:rPr kumimoji="0" lang="en-US" sz="3200" b="1" i="0" u="none" strike="noStrike" kern="1200" cap="none" spc="0" normalizeH="0" noProof="0">
                <a:ln>
                  <a:noFill/>
                </a:ln>
                <a:solidFill>
                  <a:prstClr val="black"/>
                </a:solidFill>
                <a:effectLst/>
                <a:uLnTx/>
                <a:uFillTx/>
                <a:latin typeface="Times New Roman" pitchFamily="18" charset="0"/>
                <a:ea typeface="+mn-ea"/>
                <a:cs typeface="Times New Roman" pitchFamily="18" charset="0"/>
              </a:rPr>
              <a:t> CỨU CHIM CÁNH CỤT</a:t>
            </a:r>
            <a:endParaRPr kumimoji="0" lang="en-US" sz="3200" b="1" i="0" u="none" strike="noStrike" kern="1200" cap="none" spc="0" normalizeH="0" baseline="0" noProof="0">
              <a:ln>
                <a:noFill/>
              </a:ln>
              <a:solidFill>
                <a:prstClr val="black"/>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5" name="Picture 4">
            <a:hlinkClick r:id="rId5" action="ppaction://hlinksldjump"/>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321800" y="5691455"/>
            <a:ext cx="1385888" cy="1180571"/>
          </a:xfrm>
          <a:prstGeom prst="rect">
            <a:avLst/>
          </a:prstGeom>
        </p:spPr>
      </p:pic>
      <p:pic>
        <p:nvPicPr>
          <p:cNvPr id="6" name="JingleBell-HoaTauGuitar_3dwuy.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524001" y="-55418"/>
            <a:ext cx="431971" cy="431971"/>
          </a:xfrm>
          <a:prstGeom prst="rect">
            <a:avLst/>
          </a:prstGeom>
        </p:spPr>
      </p:pic>
    </p:spTree>
    <p:extLst>
      <p:ext uri="{BB962C8B-B14F-4D97-AF65-F5344CB8AC3E}">
        <p14:creationId xmlns:p14="http://schemas.microsoft.com/office/powerpoint/2010/main" val="2145764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7" fill="hold" display="0">
                  <p:stCondLst>
                    <p:cond delay="indefinite"/>
                  </p:stCondLst>
                  <p:endCondLst>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hlinkClick r:id="rId3" action="ppaction://hlinksldjump"/>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9394" t="14747" r="13232" b="17374"/>
          <a:stretch/>
        </p:blipFill>
        <p:spPr>
          <a:xfrm>
            <a:off x="1641765" y="914401"/>
            <a:ext cx="1855623" cy="1627909"/>
          </a:xfrm>
          <a:prstGeom prst="rect">
            <a:avLst/>
          </a:prstGeom>
        </p:spPr>
      </p:pic>
      <p:pic>
        <p:nvPicPr>
          <p:cNvPr id="3" name="Picture 2">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0" b="92593" l="0" r="99176">
                        <a14:foregroundMark x1="30941" y1="34722" x2="31412" y2="19630"/>
                        <a14:foregroundMark x1="48118" y1="41019" x2="55882" y2="16574"/>
                        <a14:backgroundMark x1="2941" y1="1389" x2="23765" y2="21204"/>
                        <a14:backgroundMark x1="96588" y1="2870" x2="76824" y2="23241"/>
                      </a14:backgroundRemoval>
                    </a14:imgEffect>
                  </a14:imgLayer>
                </a14:imgProps>
              </a:ext>
              <a:ext uri="{28A0092B-C50C-407E-A947-70E740481C1C}">
                <a14:useLocalDpi xmlns:a14="http://schemas.microsoft.com/office/drawing/2010/main" val="0"/>
              </a:ext>
            </a:extLst>
          </a:blip>
          <a:stretch>
            <a:fillRect/>
          </a:stretch>
        </p:blipFill>
        <p:spPr>
          <a:xfrm>
            <a:off x="4130162" y="914400"/>
            <a:ext cx="1499306" cy="1905000"/>
          </a:xfrm>
          <a:prstGeom prst="rect">
            <a:avLst/>
          </a:prstGeom>
        </p:spPr>
      </p:pic>
      <p:pic>
        <p:nvPicPr>
          <p:cNvPr id="4" name="Picture 3">
            <a:hlinkClick r:id="rId9" action="ppaction://hlinksldjump"/>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0" b="92315" l="9883" r="100000">
                        <a14:foregroundMark x1="49309" y1="79630" x2="52285" y2="33981"/>
                        <a14:foregroundMark x1="62487" y1="56389" x2="69501" y2="43796"/>
                      </a14:backgroundRemoval>
                    </a14:imgEffect>
                  </a14:imgLayer>
                </a14:imgProps>
              </a:ext>
              <a:ext uri="{28A0092B-C50C-407E-A947-70E740481C1C}">
                <a14:useLocalDpi xmlns:a14="http://schemas.microsoft.com/office/drawing/2010/main" val="0"/>
              </a:ext>
            </a:extLst>
          </a:blip>
          <a:srcRect l="12670" t="13333" b="7071"/>
          <a:stretch/>
        </p:blipFill>
        <p:spPr>
          <a:xfrm>
            <a:off x="6477001" y="914401"/>
            <a:ext cx="1697183" cy="1775381"/>
          </a:xfrm>
          <a:prstGeom prst="rect">
            <a:avLst/>
          </a:prstGeom>
        </p:spPr>
      </p:pic>
      <p:pic>
        <p:nvPicPr>
          <p:cNvPr id="5" name="Picture 4">
            <a:hlinkClick r:id="rId12" action="ppaction://hlinksldjump"/>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2000" b="99667" l="10000" r="90000">
                        <a14:foregroundMark x1="56667" y1="85000" x2="50000" y2="21667"/>
                        <a14:foregroundMark x1="48000" y1="81333" x2="60000" y2="26333"/>
                        <a14:foregroundMark x1="39000" y1="82667" x2="43000" y2="26333"/>
                        <a14:foregroundMark x1="34333" y1="48333" x2="51000" y2="24000"/>
                        <a14:foregroundMark x1="32000" y1="76333" x2="59333" y2="25000"/>
                      </a14:backgroundRemoval>
                    </a14:imgEffect>
                  </a14:imgLayer>
                </a14:imgProps>
              </a:ext>
              <a:ext uri="{28A0092B-C50C-407E-A947-70E740481C1C}">
                <a14:useLocalDpi xmlns:a14="http://schemas.microsoft.com/office/drawing/2010/main" val="0"/>
              </a:ext>
            </a:extLst>
          </a:blip>
          <a:srcRect l="12907" r="11671"/>
          <a:stretch/>
        </p:blipFill>
        <p:spPr>
          <a:xfrm>
            <a:off x="8610600" y="803831"/>
            <a:ext cx="1422400" cy="1885950"/>
          </a:xfrm>
          <a:prstGeom prst="rect">
            <a:avLst/>
          </a:prstGeom>
        </p:spPr>
      </p:pic>
      <p:pic>
        <p:nvPicPr>
          <p:cNvPr id="6" name="Picture 5">
            <a:hlinkClick r:id="rId15" action="ppaction://hlinksldjump"/>
          </p:cNvPr>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10000" b="90000" l="10000" r="90000">
                        <a14:foregroundMark x1="62400" y1="74722" x2="44100" y2="23426"/>
                        <a14:foregroundMark x1="41900" y1="71759" x2="62900" y2="30278"/>
                        <a14:foregroundMark x1="31500" y1="15556" x2="33200" y2="16574"/>
                      </a14:backgroundRemoval>
                    </a14:imgEffect>
                  </a14:imgLayer>
                </a14:imgProps>
              </a:ext>
              <a:ext uri="{28A0092B-C50C-407E-A947-70E740481C1C}">
                <a14:useLocalDpi xmlns:a14="http://schemas.microsoft.com/office/drawing/2010/main" val="0"/>
              </a:ext>
            </a:extLst>
          </a:blip>
          <a:srcRect l="19042" t="13334" r="28400" b="19797"/>
          <a:stretch/>
        </p:blipFill>
        <p:spPr>
          <a:xfrm>
            <a:off x="1899063" y="3650674"/>
            <a:ext cx="1341025" cy="1842655"/>
          </a:xfrm>
          <a:prstGeom prst="rect">
            <a:avLst/>
          </a:prstGeom>
        </p:spPr>
      </p:pic>
      <p:pic>
        <p:nvPicPr>
          <p:cNvPr id="7" name="Picture 6">
            <a:hlinkClick r:id="rId18" action="ppaction://hlinksldjump"/>
          </p:cNvPr>
          <p:cNvPicPr>
            <a:picLocks noChangeAspect="1"/>
          </p:cNvPicPr>
          <p:nvPr/>
        </p:nvPicPr>
        <p:blipFill rotWithShape="1">
          <a:blip r:embed="rId19" cstate="print">
            <a:extLst>
              <a:ext uri="{BEBA8EAE-BF5A-486C-A8C5-ECC9F3942E4B}">
                <a14:imgProps xmlns:a14="http://schemas.microsoft.com/office/drawing/2010/main">
                  <a14:imgLayer r:embed="rId20">
                    <a14:imgEffect>
                      <a14:backgroundRemoval t="10000" b="94375" l="10000" r="90000">
                        <a14:foregroundMark x1="33594" y1="21875" x2="56094" y2="21875"/>
                        <a14:foregroundMark x1="49063" y1="77344" x2="47344" y2="38906"/>
                        <a14:foregroundMark x1="61563" y1="73281" x2="47969" y2="33594"/>
                        <a14:foregroundMark x1="59375" y1="91094" x2="67969" y2="87188"/>
                        <a14:foregroundMark x1="28438" y1="92813" x2="39375" y2="92813"/>
                      </a14:backgroundRemoval>
                    </a14:imgEffect>
                  </a14:imgLayer>
                </a14:imgProps>
              </a:ext>
              <a:ext uri="{28A0092B-C50C-407E-A947-70E740481C1C}">
                <a14:useLocalDpi xmlns:a14="http://schemas.microsoft.com/office/drawing/2010/main" val="0"/>
              </a:ext>
            </a:extLst>
          </a:blip>
          <a:srcRect l="14773" t="8751" r="15909" b="6931"/>
          <a:stretch/>
        </p:blipFill>
        <p:spPr>
          <a:xfrm>
            <a:off x="4082452" y="3650673"/>
            <a:ext cx="1547016" cy="1881780"/>
          </a:xfrm>
          <a:prstGeom prst="rect">
            <a:avLst/>
          </a:prstGeom>
        </p:spPr>
      </p:pic>
      <p:pic>
        <p:nvPicPr>
          <p:cNvPr id="8" name="Picture 7">
            <a:hlinkClick r:id="rId21" action="ppaction://hlinksldjump"/>
          </p:cNvPr>
          <p:cNvPicPr>
            <a:picLocks noChangeAspect="1"/>
          </p:cNvPicPr>
          <p:nvPr/>
        </p:nvPicPr>
        <p:blipFill rotWithShape="1">
          <a:blip r:embed="rId22" cstate="print">
            <a:extLst>
              <a:ext uri="{BEBA8EAE-BF5A-486C-A8C5-ECC9F3942E4B}">
                <a14:imgProps xmlns:a14="http://schemas.microsoft.com/office/drawing/2010/main">
                  <a14:imgLayer r:embed="rId23">
                    <a14:imgEffect>
                      <a14:backgroundRemoval t="10000" b="72846" l="69540" r="97155">
                        <a14:foregroundMark x1="86109" y1="67154" x2="77741" y2="38000"/>
                        <a14:foregroundMark x1="79916" y1="66231" x2="89791" y2="40000"/>
                        <a14:foregroundMark x1="85607" y1="39615" x2="79163" y2="51769"/>
                        <a14:foregroundMark x1="83598" y1="50000" x2="85858" y2="46615"/>
                        <a14:foregroundMark x1="91967" y1="45000" x2="75230" y2="40692"/>
                        <a14:foregroundMark x1="72050" y1="47077" x2="75230" y2="47462"/>
                      </a14:backgroundRemoval>
                    </a14:imgEffect>
                  </a14:imgLayer>
                </a14:imgProps>
              </a:ext>
              <a:ext uri="{28A0092B-C50C-407E-A947-70E740481C1C}">
                <a14:useLocalDpi xmlns:a14="http://schemas.microsoft.com/office/drawing/2010/main" val="0"/>
              </a:ext>
            </a:extLst>
          </a:blip>
          <a:srcRect l="69341" t="34037" r="3350" b="28307"/>
          <a:stretch/>
        </p:blipFill>
        <p:spPr>
          <a:xfrm>
            <a:off x="6477000" y="3650674"/>
            <a:ext cx="1341583" cy="2012375"/>
          </a:xfrm>
          <a:prstGeom prst="rect">
            <a:avLst/>
          </a:prstGeom>
        </p:spPr>
      </p:pic>
      <p:pic>
        <p:nvPicPr>
          <p:cNvPr id="9" name="Picture 8">
            <a:hlinkClick r:id="rId24" action="ppaction://hlinksldjump"/>
          </p:cNvPr>
          <p:cNvPicPr>
            <a:picLocks noChangeAspect="1"/>
          </p:cNvPicPr>
          <p:nvPr/>
        </p:nvPicPr>
        <p:blipFill rotWithShape="1">
          <a:blip r:embed="rId25" cstate="print">
            <a:extLst>
              <a:ext uri="{BEBA8EAE-BF5A-486C-A8C5-ECC9F3942E4B}">
                <a14:imgProps xmlns:a14="http://schemas.microsoft.com/office/drawing/2010/main">
                  <a14:imgLayer r:embed="rId26">
                    <a14:imgEffect>
                      <a14:backgroundRemoval t="10000" b="90000" l="2427" r="26109">
                        <a14:foregroundMark x1="18828" y1="74385" x2="12050" y2="48769"/>
                      </a14:backgroundRemoval>
                    </a14:imgEffect>
                  </a14:imgLayer>
                </a14:imgProps>
              </a:ext>
              <a:ext uri="{28A0092B-C50C-407E-A947-70E740481C1C}">
                <a14:useLocalDpi xmlns:a14="http://schemas.microsoft.com/office/drawing/2010/main" val="0"/>
              </a:ext>
            </a:extLst>
          </a:blip>
          <a:srcRect t="41245" r="75087" b="23726"/>
          <a:stretch/>
        </p:blipFill>
        <p:spPr>
          <a:xfrm>
            <a:off x="8677565" y="3633356"/>
            <a:ext cx="1326939" cy="2029692"/>
          </a:xfrm>
          <a:prstGeom prst="rect">
            <a:avLst/>
          </a:prstGeom>
        </p:spPr>
      </p:pic>
      <p:sp>
        <p:nvSpPr>
          <p:cNvPr id="10" name="Rounded Rectangle 9">
            <a:hlinkClick r:id="rId27" action="ppaction://hlinksldjump"/>
          </p:cNvPr>
          <p:cNvSpPr/>
          <p:nvPr/>
        </p:nvSpPr>
        <p:spPr>
          <a:xfrm>
            <a:off x="9961581" y="103443"/>
            <a:ext cx="1485900" cy="457201"/>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hlinkClick r:id="" action="ppaction://noaction"/>
              </a:rPr>
              <a:t>TIẾP</a:t>
            </a:r>
            <a:r>
              <a:rPr kumimoji="0" lang="en-US" sz="1800" b="0"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rPr>
              <a:t> THEO</a:t>
            </a:r>
          </a:p>
        </p:txBody>
      </p:sp>
      <p:sp>
        <p:nvSpPr>
          <p:cNvPr id="11" name="TextBox 10"/>
          <p:cNvSpPr txBox="1"/>
          <p:nvPr/>
        </p:nvSpPr>
        <p:spPr>
          <a:xfrm>
            <a:off x="1962994" y="2819400"/>
            <a:ext cx="1534394" cy="461665"/>
          </a:xfrm>
          <a:prstGeom prst="rect">
            <a:avLst/>
          </a:prstGeom>
          <a:noFill/>
        </p:spPr>
        <p:txBody>
          <a:bodyPr wrap="none" rtlCol="0">
            <a:spAutoFit/>
          </a:bodyPr>
          <a:lstStyle/>
          <a:p>
            <a:r>
              <a:rPr lang="en-US" sz="2400">
                <a:latin typeface="Times New Roman" panose="02020603050405020304" pitchFamily="18" charset="0"/>
                <a:cs typeface="Times New Roman" panose="02020603050405020304" pitchFamily="18" charset="0"/>
              </a:rPr>
              <a:t>Nhân ái     </a:t>
            </a:r>
          </a:p>
        </p:txBody>
      </p:sp>
      <p:sp>
        <p:nvSpPr>
          <p:cNvPr id="12" name="TextBox 11"/>
          <p:cNvSpPr txBox="1"/>
          <p:nvPr/>
        </p:nvSpPr>
        <p:spPr>
          <a:xfrm>
            <a:off x="4130162" y="2819400"/>
            <a:ext cx="1029667"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Vị tha          </a:t>
            </a:r>
          </a:p>
        </p:txBody>
      </p:sp>
      <p:sp>
        <p:nvSpPr>
          <p:cNvPr id="13" name="TextBox 12"/>
          <p:cNvSpPr txBox="1"/>
          <p:nvPr/>
        </p:nvSpPr>
        <p:spPr>
          <a:xfrm>
            <a:off x="6632957" y="2804160"/>
            <a:ext cx="1541227"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Sẻ chia</a:t>
            </a:r>
          </a:p>
        </p:txBody>
      </p:sp>
      <p:sp>
        <p:nvSpPr>
          <p:cNvPr id="14" name="TextBox 13"/>
          <p:cNvSpPr txBox="1"/>
          <p:nvPr/>
        </p:nvSpPr>
        <p:spPr>
          <a:xfrm>
            <a:off x="8463277" y="2819400"/>
            <a:ext cx="1541227"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Thấu hiểu</a:t>
            </a:r>
          </a:p>
        </p:txBody>
      </p:sp>
      <p:sp>
        <p:nvSpPr>
          <p:cNvPr id="15" name="TextBox 14"/>
          <p:cNvSpPr txBox="1"/>
          <p:nvPr/>
        </p:nvSpPr>
        <p:spPr>
          <a:xfrm>
            <a:off x="1698861" y="5862938"/>
            <a:ext cx="1541227"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Tôn trọng           </a:t>
            </a:r>
          </a:p>
        </p:txBody>
      </p:sp>
      <p:sp>
        <p:nvSpPr>
          <p:cNvPr id="16" name="TextBox 15"/>
          <p:cNvSpPr txBox="1"/>
          <p:nvPr/>
        </p:nvSpPr>
        <p:spPr>
          <a:xfrm>
            <a:off x="3618602" y="5862937"/>
            <a:ext cx="1541227"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Lịch sự   </a:t>
            </a:r>
          </a:p>
        </p:txBody>
      </p:sp>
      <p:sp>
        <p:nvSpPr>
          <p:cNvPr id="17" name="TextBox 16"/>
          <p:cNvSpPr txBox="1"/>
          <p:nvPr/>
        </p:nvSpPr>
        <p:spPr>
          <a:xfrm>
            <a:off x="6405992" y="5862937"/>
            <a:ext cx="1541227"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Khiêm tốn               </a:t>
            </a:r>
          </a:p>
        </p:txBody>
      </p:sp>
      <p:sp>
        <p:nvSpPr>
          <p:cNvPr id="18" name="TextBox 17"/>
          <p:cNvSpPr txBox="1"/>
          <p:nvPr/>
        </p:nvSpPr>
        <p:spPr>
          <a:xfrm>
            <a:off x="8677565" y="5862937"/>
            <a:ext cx="1541227"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Hối hận</a:t>
            </a:r>
          </a:p>
        </p:txBody>
      </p:sp>
      <p:sp>
        <p:nvSpPr>
          <p:cNvPr id="19" name="5-Point Star 18"/>
          <p:cNvSpPr/>
          <p:nvPr/>
        </p:nvSpPr>
        <p:spPr>
          <a:xfrm>
            <a:off x="410978" y="33789"/>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sp>
        <p:nvSpPr>
          <p:cNvPr id="20" name="5-Point Star 19">
            <a:hlinkClick r:id="rId6" action="ppaction://hlinksldjump"/>
          </p:cNvPr>
          <p:cNvSpPr/>
          <p:nvPr/>
        </p:nvSpPr>
        <p:spPr>
          <a:xfrm>
            <a:off x="410978" y="1271155"/>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2</a:t>
            </a:r>
          </a:p>
        </p:txBody>
      </p:sp>
      <p:sp>
        <p:nvSpPr>
          <p:cNvPr id="21" name="5-Point Star 20">
            <a:hlinkClick r:id="rId9" action="ppaction://hlinksldjump"/>
          </p:cNvPr>
          <p:cNvSpPr/>
          <p:nvPr/>
        </p:nvSpPr>
        <p:spPr>
          <a:xfrm>
            <a:off x="438272" y="2420797"/>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3</a:t>
            </a:r>
          </a:p>
        </p:txBody>
      </p:sp>
      <p:sp>
        <p:nvSpPr>
          <p:cNvPr id="22" name="5-Point Star 21">
            <a:hlinkClick r:id="rId12" action="ppaction://hlinksldjump"/>
          </p:cNvPr>
          <p:cNvSpPr/>
          <p:nvPr/>
        </p:nvSpPr>
        <p:spPr>
          <a:xfrm>
            <a:off x="436083" y="3677163"/>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4</a:t>
            </a:r>
          </a:p>
        </p:txBody>
      </p:sp>
      <p:sp>
        <p:nvSpPr>
          <p:cNvPr id="23" name="5-Point Star 22">
            <a:hlinkClick r:id="rId15" action="ppaction://hlinksldjump"/>
          </p:cNvPr>
          <p:cNvSpPr/>
          <p:nvPr/>
        </p:nvSpPr>
        <p:spPr>
          <a:xfrm>
            <a:off x="1883340" y="47036"/>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5</a:t>
            </a:r>
          </a:p>
        </p:txBody>
      </p:sp>
      <p:sp>
        <p:nvSpPr>
          <p:cNvPr id="24" name="5-Point Star 23">
            <a:hlinkClick r:id="rId18" action="ppaction://hlinksldjump"/>
          </p:cNvPr>
          <p:cNvSpPr/>
          <p:nvPr/>
        </p:nvSpPr>
        <p:spPr>
          <a:xfrm>
            <a:off x="3242074" y="83127"/>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6</a:t>
            </a:r>
          </a:p>
        </p:txBody>
      </p:sp>
      <p:sp>
        <p:nvSpPr>
          <p:cNvPr id="25" name="5-Point Star 24">
            <a:hlinkClick r:id="rId21" action="ppaction://hlinksldjump"/>
          </p:cNvPr>
          <p:cNvSpPr/>
          <p:nvPr/>
        </p:nvSpPr>
        <p:spPr>
          <a:xfrm>
            <a:off x="4477793" y="83127"/>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7</a:t>
            </a:r>
          </a:p>
        </p:txBody>
      </p:sp>
      <p:sp>
        <p:nvSpPr>
          <p:cNvPr id="26" name="5-Point Star 25">
            <a:hlinkClick r:id="rId24" action="ppaction://hlinksldjump"/>
          </p:cNvPr>
          <p:cNvSpPr/>
          <p:nvPr/>
        </p:nvSpPr>
        <p:spPr>
          <a:xfrm>
            <a:off x="5690745" y="103443"/>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8</a:t>
            </a:r>
          </a:p>
        </p:txBody>
      </p:sp>
    </p:spTree>
    <p:extLst>
      <p:ext uri="{BB962C8B-B14F-4D97-AF65-F5344CB8AC3E}">
        <p14:creationId xmlns:p14="http://schemas.microsoft.com/office/powerpoint/2010/main" val="1713418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xEl>
                                              <p:pRg st="0" end="0"/>
                                            </p:txEl>
                                          </p:spTgt>
                                        </p:tgtEl>
                                        <p:attrNameLst>
                                          <p:attrName>style.visibility</p:attrName>
                                        </p:attrNameLst>
                                      </p:cBhvr>
                                      <p:to>
                                        <p:strVal val="visible"/>
                                      </p:to>
                                    </p:set>
                                    <p:animEffect transition="in" filter="barn(inVertical)">
                                      <p:cBhvr>
                                        <p:cTn id="22" dur="500"/>
                                        <p:tgtEl>
                                          <p:spTgt spid="1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6">
                                            <p:txEl>
                                              <p:pRg st="0" end="0"/>
                                            </p:txEl>
                                          </p:spTgt>
                                        </p:tgtEl>
                                        <p:attrNameLst>
                                          <p:attrName>style.visibility</p:attrName>
                                        </p:attrNameLst>
                                      </p:cBhvr>
                                      <p:to>
                                        <p:strVal val="visible"/>
                                      </p:to>
                                    </p:set>
                                    <p:animEffect transition="in" filter="barn(inVertical)">
                                      <p:cBhvr>
                                        <p:cTn id="32" dur="500"/>
                                        <p:tgtEl>
                                          <p:spTgt spid="1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arn(inVertical)">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11"/>
                    </p:tgtEl>
                  </p:cond>
                </p:stCondLst>
                <p:endSync evt="end" delay="0">
                  <p:rtn val="all"/>
                </p:endSync>
                <p:childTnLst>
                  <p:par>
                    <p:cTn id="44" fill="hold">
                      <p:stCondLst>
                        <p:cond delay="0"/>
                      </p:stCondLst>
                      <p:childTnLst>
                        <p:par>
                          <p:cTn id="45" fill="hold">
                            <p:stCondLst>
                              <p:cond delay="0"/>
                            </p:stCondLst>
                            <p:childTnLst>
                              <p:par>
                                <p:cTn id="46" presetID="1" presetClass="exit" presetSubtype="0" fill="hold" nodeType="clickEffect">
                                  <p:stCondLst>
                                    <p:cond delay="0"/>
                                  </p:stCondLst>
                                  <p:childTnLst>
                                    <p:set>
                                      <p:cBhvr>
                                        <p:cTn id="47"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48" restart="whenNotActive" fill="hold" evtFilter="cancelBubble" nodeType="interactiveSeq">
                <p:stCondLst>
                  <p:cond evt="onClick" delay="0">
                    <p:tgtEl>
                      <p:spTgt spid="12"/>
                    </p:tgtEl>
                  </p:cond>
                </p:stCondLst>
                <p:endSync evt="end" delay="0">
                  <p:rtn val="all"/>
                </p:endSync>
                <p:childTnLst>
                  <p:par>
                    <p:cTn id="49" fill="hold">
                      <p:stCondLst>
                        <p:cond delay="0"/>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53" restart="whenNotActive" fill="hold" evtFilter="cancelBubble" nodeType="interactiveSeq">
                <p:stCondLst>
                  <p:cond evt="onClick" delay="0">
                    <p:tgtEl>
                      <p:spTgt spid="13"/>
                    </p:tgtEl>
                  </p:cond>
                </p:stCondLst>
                <p:endSync evt="end" delay="0">
                  <p:rtn val="all"/>
                </p:endSync>
                <p:childTnLst>
                  <p:par>
                    <p:cTn id="54" fill="hold">
                      <p:stCondLst>
                        <p:cond delay="0"/>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14"/>
                    </p:tgtEl>
                  </p:cond>
                </p:stCondLst>
                <p:endSync evt="end" delay="0">
                  <p:rtn val="all"/>
                </p:endSync>
                <p:childTnLst>
                  <p:par>
                    <p:cTn id="59" fill="hold">
                      <p:stCondLst>
                        <p:cond delay="0"/>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63" restart="whenNotActive" fill="hold" evtFilter="cancelBubble" nodeType="interactiveSeq">
                <p:stCondLst>
                  <p:cond evt="onClick" delay="0">
                    <p:tgtEl>
                      <p:spTgt spid="15"/>
                    </p:tgtEl>
                  </p:cond>
                </p:stCondLst>
                <p:endSync evt="end" delay="0">
                  <p:rtn val="all"/>
                </p:endSync>
                <p:childTnLst>
                  <p:par>
                    <p:cTn id="64" fill="hold">
                      <p:stCondLst>
                        <p:cond delay="0"/>
                      </p:stCondLst>
                      <p:childTnLst>
                        <p:par>
                          <p:cTn id="65" fill="hold">
                            <p:stCondLst>
                              <p:cond delay="0"/>
                            </p:stCondLst>
                            <p:childTnLst>
                              <p:par>
                                <p:cTn id="66" presetID="1" presetClass="exit" presetSubtype="0" fill="hold" nodeType="clickEffect">
                                  <p:stCondLst>
                                    <p:cond delay="0"/>
                                  </p:stCondLst>
                                  <p:childTnLst>
                                    <p:set>
                                      <p:cBhvr>
                                        <p:cTn id="67"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68" restart="whenNotActive" fill="hold" evtFilter="cancelBubble" nodeType="interactiveSeq">
                <p:stCondLst>
                  <p:cond evt="onClick" delay="0">
                    <p:tgtEl>
                      <p:spTgt spid="16"/>
                    </p:tgtEl>
                  </p:cond>
                </p:stCondLst>
                <p:endSync evt="end" delay="0">
                  <p:rtn val="all"/>
                </p:endSync>
                <p:childTnLst>
                  <p:par>
                    <p:cTn id="69" fill="hold">
                      <p:stCondLst>
                        <p:cond delay="0"/>
                      </p:stCondLst>
                      <p:childTnLst>
                        <p:par>
                          <p:cTn id="70" fill="hold">
                            <p:stCondLst>
                              <p:cond delay="0"/>
                            </p:stCondLst>
                            <p:childTnLst>
                              <p:par>
                                <p:cTn id="71" presetID="1" presetClass="exit" presetSubtype="0" fill="hold" nodeType="clickEffect">
                                  <p:stCondLst>
                                    <p:cond delay="0"/>
                                  </p:stCondLst>
                                  <p:childTnLst>
                                    <p:set>
                                      <p:cBhvr>
                                        <p:cTn id="7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3" restart="whenNotActive" fill="hold" evtFilter="cancelBubble" nodeType="interactiveSeq">
                <p:stCondLst>
                  <p:cond evt="onClick" delay="0">
                    <p:tgtEl>
                      <p:spTgt spid="17"/>
                    </p:tgtEl>
                  </p:cond>
                </p:stCondLst>
                <p:endSync evt="end" delay="0">
                  <p:rtn val="all"/>
                </p:endSync>
                <p:childTnLst>
                  <p:par>
                    <p:cTn id="74" fill="hold">
                      <p:stCondLst>
                        <p:cond delay="0"/>
                      </p:stCondLst>
                      <p:childTnLst>
                        <p:par>
                          <p:cTn id="75" fill="hold">
                            <p:stCondLst>
                              <p:cond delay="0"/>
                            </p:stCondLst>
                            <p:childTnLst>
                              <p:par>
                                <p:cTn id="76" presetID="1" presetClass="exit" presetSubtype="0" fill="hold" nodeType="clickEffect">
                                  <p:stCondLst>
                                    <p:cond delay="0"/>
                                  </p:stCondLst>
                                  <p:childTnLst>
                                    <p:set>
                                      <p:cBhvr>
                                        <p:cTn id="77"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78" restart="whenNotActive" fill="hold" evtFilter="cancelBubble" nodeType="interactiveSeq">
                <p:stCondLst>
                  <p:cond evt="onClick" delay="0">
                    <p:tgtEl>
                      <p:spTgt spid="18"/>
                    </p:tgtEl>
                  </p:cond>
                </p:stCondLst>
                <p:endSync evt="end" delay="0">
                  <p:rtn val="all"/>
                </p:endSync>
                <p:childTnLst>
                  <p:par>
                    <p:cTn id="79" fill="hold">
                      <p:stCondLst>
                        <p:cond delay="0"/>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11" grpId="0"/>
      <p:bldP spid="12" grpId="0"/>
      <p:bldP spid="13" grpId="0"/>
      <p:bldP spid="15" grpId="0"/>
      <p:bldP spid="17" grpId="0"/>
      <p:bldP spid="18"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4" name="Picture 3">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9394" t="14747" r="13232" b="17374"/>
          <a:stretch/>
        </p:blipFill>
        <p:spPr>
          <a:xfrm>
            <a:off x="-383874" y="148641"/>
            <a:ext cx="1855623" cy="1627909"/>
          </a:xfrm>
          <a:prstGeom prst="rect">
            <a:avLst/>
          </a:prstGeom>
        </p:spPr>
      </p:pic>
      <p:pic>
        <p:nvPicPr>
          <p:cNvPr id="22" name="Picture 2" descr="Wood Sign png download - 900*900 - Free Transparent Wood png Download. -  CleanPNG / Kiss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7333" l="2000" r="97667"/>
                    </a14:imgEffect>
                  </a14:imgLayer>
                </a14:imgProps>
              </a:ext>
              <a:ext uri="{28A0092B-C50C-407E-A947-70E740481C1C}">
                <a14:useLocalDpi xmlns:a14="http://schemas.microsoft.com/office/drawing/2010/main" val="0"/>
              </a:ext>
            </a:extLst>
          </a:blip>
          <a:srcRect/>
          <a:stretch>
            <a:fillRect/>
          </a:stretch>
        </p:blipFill>
        <p:spPr bwMode="auto">
          <a:xfrm>
            <a:off x="890223" y="-1454514"/>
            <a:ext cx="10295010" cy="4834217"/>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1376318" y="565954"/>
            <a:ext cx="8393988" cy="1815882"/>
          </a:xfrm>
          <a:prstGeom prst="rect">
            <a:avLst/>
          </a:prstGeom>
          <a:noFill/>
        </p:spPr>
        <p:txBody>
          <a:bodyPr wrap="square" rtlCol="0">
            <a:spAutoFit/>
          </a:bodyPr>
          <a:lstStyle/>
          <a:p>
            <a:pPr algn="just" defTabSz="914400">
              <a:defRPr/>
            </a:pPr>
            <a:r>
              <a:rPr lang="en-US" sz="2800" b="1">
                <a:solidFill>
                  <a:prstClr val="black"/>
                </a:solidFill>
                <a:latin typeface="Times New Roman" panose="02020603050405020304" pitchFamily="18" charset="0"/>
                <a:cs typeface="Times New Roman" panose="02020603050405020304" pitchFamily="18" charset="0"/>
              </a:rPr>
              <a:t>Câu 1.</a:t>
            </a:r>
            <a:r>
              <a:rPr lang="vi-VN" sz="2800" b="1">
                <a:solidFill>
                  <a:prstClr val="black"/>
                </a:solidFill>
                <a:latin typeface="Times New Roman" panose="02020603050405020304" pitchFamily="18" charset="0"/>
                <a:cs typeface="Times New Roman" panose="02020603050405020304" pitchFamily="18" charset="0"/>
              </a:rPr>
              <a:t> Trong bữa tiệc vua mở ra để chọn phò mã, công chúa không những từ chối hết người này đến người khác, mà còn chế giễu, nhạo báng họ. Điều đó chứng tỏ công chúa là một người:</a:t>
            </a:r>
            <a:r>
              <a:rPr lang="en-US" sz="2800" b="1">
                <a:solidFill>
                  <a:prstClr val="black"/>
                </a:solidFill>
                <a:latin typeface="Times New Roman" panose="02020603050405020304" pitchFamily="18" charset="0"/>
                <a:cs typeface="Times New Roman" panose="02020603050405020304" pitchFamily="18" charset="0"/>
              </a:rPr>
              <a:t> </a:t>
            </a:r>
          </a:p>
        </p:txBody>
      </p:sp>
      <p:sp>
        <p:nvSpPr>
          <p:cNvPr id="24" name="Rounded Rectangle 23"/>
          <p:cNvSpPr/>
          <p:nvPr/>
        </p:nvSpPr>
        <p:spPr>
          <a:xfrm>
            <a:off x="-2" y="4061012"/>
            <a:ext cx="6037730"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A. Quá xinh đẹp. </a:t>
            </a:r>
            <a:endPar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5" name="Rounded Rectangle 24"/>
          <p:cNvSpPr/>
          <p:nvPr/>
        </p:nvSpPr>
        <p:spPr>
          <a:xfrm>
            <a:off x="-2" y="5614147"/>
            <a:ext cx="6037732"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C. Tự cho mình tài giỏi.</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Rounded Rectangle 25"/>
          <p:cNvSpPr/>
          <p:nvPr/>
        </p:nvSpPr>
        <p:spPr>
          <a:xfrm>
            <a:off x="6193403" y="4061012"/>
            <a:ext cx="5998596"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B. Rất thông minh.</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Rounded Rectangle 26"/>
          <p:cNvSpPr/>
          <p:nvPr/>
        </p:nvSpPr>
        <p:spPr>
          <a:xfrm>
            <a:off x="6193401" y="5614147"/>
            <a:ext cx="5998598"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D. Kiêu ngạo và ngông cuồng.</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9868" b="89803" l="0" r="99400">
                        <a14:foregroundMark x1="17200" y1="41776" x2="80000" y2="43860"/>
                        <a14:foregroundMark x1="47100" y1="51316" x2="42300" y2="11513"/>
                        <a14:foregroundMark x1="82600" y1="41996" x2="15900" y2="46820"/>
                        <a14:foregroundMark x1="52200" y1="25439" x2="11700" y2="50548"/>
                        <a14:foregroundMark x1="31400" y1="31360" x2="25300" y2="41996"/>
                        <a14:foregroundMark x1="38900" y1="17763" x2="48000" y2="17325"/>
                        <a14:foregroundMark x1="50400" y1="27632" x2="58500" y2="34101"/>
                        <a14:foregroundMark x1="52900" y1="34539" x2="60300" y2="40789"/>
                        <a14:foregroundMark x1="68800" y1="36184" x2="65800" y2="45066"/>
                        <a14:foregroundMark x1="72700" y1="54934" x2="86300" y2="48246"/>
                        <a14:foregroundMark x1="91300" y1="53509" x2="83300" y2="54934"/>
                      </a14:backgroundRemoval>
                    </a14:imgEffect>
                  </a14:imgLayer>
                </a14:imgProps>
              </a:ext>
              <a:ext uri="{28A0092B-C50C-407E-A947-70E740481C1C}">
                <a14:useLocalDpi xmlns:a14="http://schemas.microsoft.com/office/drawing/2010/main" val="0"/>
              </a:ext>
            </a:extLst>
          </a:blip>
          <a:srcRect t="10909" r="70" b="14950"/>
          <a:stretch/>
        </p:blipFill>
        <p:spPr>
          <a:xfrm>
            <a:off x="9674875" y="45383"/>
            <a:ext cx="2653239" cy="2542310"/>
          </a:xfrm>
          <a:prstGeom prst="rect">
            <a:avLst/>
          </a:prstGeom>
        </p:spPr>
      </p:pic>
    </p:spTree>
    <p:extLst>
      <p:ext uri="{BB962C8B-B14F-4D97-AF65-F5344CB8AC3E}">
        <p14:creationId xmlns:p14="http://schemas.microsoft.com/office/powerpoint/2010/main" val="3347825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subTnLst>
                                    <p:audio>
                                      <p:cMediaNode>
                                        <p:cTn display="0" masterRel="sameClick">
                                          <p:stCondLst>
                                            <p:cond evt="begin" delay="0">
                                              <p:tn val="8"/>
                                            </p:cond>
                                          </p:stCondLst>
                                          <p:endCondLst>
                                            <p:cond evt="onStopAudio" delay="0">
                                              <p:tgtEl>
                                                <p:sldTgt/>
                                              </p:tgtEl>
                                            </p:cond>
                                          </p:endCondLst>
                                        </p:cTn>
                                        <p:tgtEl>
                                          <p:sndTgt r:embed="rId2" name="chimes.wav"/>
                                        </p:tgtEl>
                                      </p:cMediaNode>
                                    </p:audio>
                                  </p:sub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500"/>
                                        <p:tgtEl>
                                          <p:spTgt spid="24"/>
                                        </p:tgtEl>
                                      </p:cBhvr>
                                    </p:animEffec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arn(inVertical)">
                                      <p:cBhvr>
                                        <p:cTn id="20" dur="500"/>
                                        <p:tgtEl>
                                          <p:spTgt spid="26"/>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barn(inVertical)">
                                      <p:cBhvr>
                                        <p:cTn id="30" dur="500"/>
                                        <p:tgtEl>
                                          <p:spTgt spid="27"/>
                                        </p:tgtEl>
                                      </p:cBhvr>
                                    </p:animEffect>
                                  </p:childTnLst>
                                  <p:subTnLst>
                                    <p:audio>
                                      <p:cMediaNode>
                                        <p:cTn display="0" masterRel="sameClick">
                                          <p:stCondLst>
                                            <p:cond evt="begin" delay="0">
                                              <p:tn val="2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24"/>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24"/>
                                        </p:tgtEl>
                                      </p:cBhvr>
                                    </p:animEffect>
                                    <p:set>
                                      <p:cBhvr>
                                        <p:cTn id="36" dur="1" fill="hold">
                                          <p:stCondLst>
                                            <p:cond delay="499"/>
                                          </p:stCondLst>
                                        </p:cTn>
                                        <p:tgtEl>
                                          <p:spTgt spid="24"/>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4"/>
                  </p:tgtEl>
                </p:cond>
              </p:nextCondLst>
            </p:seq>
            <p:seq concurrent="1" nextAc="seek">
              <p:cTn id="37" restart="whenNotActive" fill="hold" evtFilter="cancelBubble" nodeType="interactiveSeq">
                <p:stCondLst>
                  <p:cond evt="onClick" delay="0">
                    <p:tgtEl>
                      <p:spTgt spid="26"/>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26"/>
                                        </p:tgtEl>
                                      </p:cBhvr>
                                    </p:animEffect>
                                    <p:set>
                                      <p:cBhvr>
                                        <p:cTn id="42" dur="1" fill="hold">
                                          <p:stCondLst>
                                            <p:cond delay="499"/>
                                          </p:stCondLst>
                                        </p:cTn>
                                        <p:tgtEl>
                                          <p:spTgt spid="26"/>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6"/>
                  </p:tgtEl>
                </p:cond>
              </p:nextCondLst>
            </p:seq>
            <p:seq concurrent="1" nextAc="seek">
              <p:cTn id="43" restart="whenNotActive" fill="hold" evtFilter="cancelBubble" nodeType="interactiveSeq">
                <p:stCondLst>
                  <p:cond evt="onClick" delay="0">
                    <p:tgtEl>
                      <p:spTgt spid="25"/>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grpId="1" nodeType="clickEffect">
                                  <p:stCondLst>
                                    <p:cond delay="0"/>
                                  </p:stCondLst>
                                  <p:childTnLst>
                                    <p:animEffect transition="out" filter="fade">
                                      <p:cBhvr>
                                        <p:cTn id="47" dur="500"/>
                                        <p:tgtEl>
                                          <p:spTgt spid="25"/>
                                        </p:tgtEl>
                                      </p:cBhvr>
                                    </p:animEffect>
                                    <p:set>
                                      <p:cBhvr>
                                        <p:cTn id="48" dur="1" fill="hold">
                                          <p:stCondLst>
                                            <p:cond delay="499"/>
                                          </p:stCondLst>
                                        </p:cTn>
                                        <p:tgtEl>
                                          <p:spTgt spid="25"/>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5"/>
                  </p:tgtEl>
                </p:cond>
              </p:nextCondLst>
            </p:seq>
            <p:seq concurrent="1" nextAc="seek">
              <p:cTn id="49" restart="whenNotActive" fill="hold" evtFilter="cancelBubble" nodeType="interactiveSeq">
                <p:stCondLst>
                  <p:cond evt="onClick" delay="0">
                    <p:tgtEl>
                      <p:spTgt spid="27"/>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5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7"/>
                  </p:tgtEl>
                </p:cond>
              </p:nextCondLst>
            </p:seq>
          </p:childTnLst>
        </p:cTn>
      </p:par>
    </p:tnLst>
    <p:bldLst>
      <p:bldP spid="23" grpId="0"/>
      <p:bldP spid="24" grpId="0" animBg="1"/>
      <p:bldP spid="24" grpId="1" animBg="1"/>
      <p:bldP spid="25" grpId="0" animBg="1"/>
      <p:bldP spid="25" grpId="1" animBg="1"/>
      <p:bldP spid="26" grpId="0" animBg="1"/>
      <p:bldP spid="26" grpId="1" animBg="1"/>
      <p:bldP spid="27" grpId="0" animBg="1"/>
      <p:bldP spid="27"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4" name="Picture 3">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9394" t="14747" r="13232" b="17374"/>
          <a:stretch/>
        </p:blipFill>
        <p:spPr>
          <a:xfrm>
            <a:off x="-383874" y="148641"/>
            <a:ext cx="1855623" cy="1627909"/>
          </a:xfrm>
          <a:prstGeom prst="rect">
            <a:avLst/>
          </a:prstGeom>
        </p:spPr>
      </p:pic>
      <p:pic>
        <p:nvPicPr>
          <p:cNvPr id="22" name="Picture 2" descr="Wood Sign png download - 900*900 - Free Transparent Wood png Download. -  CleanPNG / Kiss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7333" l="2000" r="97667"/>
                    </a14:imgEffect>
                  </a14:imgLayer>
                </a14:imgProps>
              </a:ext>
              <a:ext uri="{28A0092B-C50C-407E-A947-70E740481C1C}">
                <a14:useLocalDpi xmlns:a14="http://schemas.microsoft.com/office/drawing/2010/main" val="0"/>
              </a:ext>
            </a:extLst>
          </a:blip>
          <a:srcRect/>
          <a:stretch>
            <a:fillRect/>
          </a:stretch>
        </p:blipFill>
        <p:spPr bwMode="auto">
          <a:xfrm>
            <a:off x="890223" y="-1454514"/>
            <a:ext cx="10295010" cy="4834217"/>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1376318" y="565954"/>
            <a:ext cx="8393988" cy="954107"/>
          </a:xfrm>
          <a:prstGeom prst="rect">
            <a:avLst/>
          </a:prstGeom>
          <a:noFill/>
        </p:spPr>
        <p:txBody>
          <a:bodyPr wrap="square" rtlCol="0">
            <a:spAutoFit/>
          </a:bodyPr>
          <a:lstStyle/>
          <a:p>
            <a:pPr algn="just" defTabSz="914400">
              <a:defRPr/>
            </a:pPr>
            <a:r>
              <a:rPr lang="en-US" sz="2800" b="1">
                <a:solidFill>
                  <a:prstClr val="black"/>
                </a:solidFill>
                <a:latin typeface="Times New Roman" panose="02020603050405020304" pitchFamily="18" charset="0"/>
                <a:cs typeface="Times New Roman" panose="02020603050405020304" pitchFamily="18" charset="0"/>
              </a:rPr>
              <a:t>Câu 2.</a:t>
            </a:r>
            <a:r>
              <a:rPr lang="vi-VN" sz="2800" b="1">
                <a:solidFill>
                  <a:prstClr val="black"/>
                </a:solidFill>
                <a:latin typeface="Times New Roman" panose="02020603050405020304" pitchFamily="18" charset="0"/>
                <a:cs typeface="Times New Roman" panose="02020603050405020304" pitchFamily="18" charset="0"/>
              </a:rPr>
              <a:t> Vua quyết định gả công chúa cho người hát rong là để</a:t>
            </a:r>
            <a:endParaRPr lang="en-US" sz="2800" b="1">
              <a:solidFill>
                <a:prstClr val="black"/>
              </a:solidFill>
              <a:latin typeface="Times New Roman" panose="02020603050405020304" pitchFamily="18" charset="0"/>
              <a:cs typeface="Times New Roman" panose="02020603050405020304" pitchFamily="18" charset="0"/>
            </a:endParaRPr>
          </a:p>
        </p:txBody>
      </p:sp>
      <p:sp>
        <p:nvSpPr>
          <p:cNvPr id="24" name="Rounded Rectangle 23"/>
          <p:cNvSpPr/>
          <p:nvPr/>
        </p:nvSpPr>
        <p:spPr>
          <a:xfrm>
            <a:off x="-2" y="4061012"/>
            <a:ext cx="6037730"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dirty="0">
                <a:solidFill>
                  <a:prstClr val="white"/>
                </a:solidFill>
                <a:latin typeface="Times New Roman" panose="02020603050405020304" pitchFamily="18" charset="0"/>
                <a:cs typeface="Times New Roman" panose="02020603050405020304" pitchFamily="18" charset="0"/>
              </a:rPr>
              <a:t>A. </a:t>
            </a:r>
            <a:r>
              <a:rPr lang="en-US" sz="3200" b="1" kern="0" dirty="0" err="1">
                <a:solidFill>
                  <a:prstClr val="white"/>
                </a:solidFill>
                <a:latin typeface="Times New Roman" panose="02020603050405020304" pitchFamily="18" charset="0"/>
                <a:cs typeface="Times New Roman" panose="02020603050405020304" pitchFamily="18" charset="0"/>
              </a:rPr>
              <a:t>Trừng</a:t>
            </a:r>
            <a:r>
              <a:rPr lang="en-US" sz="3200" b="1" kern="0" dirty="0">
                <a:solidFill>
                  <a:prstClr val="white"/>
                </a:solidFill>
                <a:latin typeface="Times New Roman" panose="02020603050405020304" pitchFamily="18" charset="0"/>
                <a:cs typeface="Times New Roman" panose="02020603050405020304" pitchFamily="18" charset="0"/>
              </a:rPr>
              <a:t> </a:t>
            </a:r>
            <a:r>
              <a:rPr lang="en-US" sz="3200" b="1" kern="0" dirty="0" err="1">
                <a:solidFill>
                  <a:prstClr val="white"/>
                </a:solidFill>
                <a:latin typeface="Times New Roman" panose="02020603050405020304" pitchFamily="18" charset="0"/>
                <a:cs typeface="Times New Roman" panose="02020603050405020304" pitchFamily="18" charset="0"/>
              </a:rPr>
              <a:t>phạt</a:t>
            </a:r>
            <a:r>
              <a:rPr lang="en-US" sz="3200" b="1" kern="0" dirty="0">
                <a:solidFill>
                  <a:prstClr val="white"/>
                </a:solidFill>
                <a:latin typeface="Times New Roman" panose="02020603050405020304" pitchFamily="18" charset="0"/>
                <a:cs typeface="Times New Roman" panose="02020603050405020304" pitchFamily="18" charset="0"/>
              </a:rPr>
              <a:t> </a:t>
            </a:r>
            <a:r>
              <a:rPr lang="en-US" sz="3200" b="1" kern="0" dirty="0" err="1">
                <a:solidFill>
                  <a:prstClr val="white"/>
                </a:solidFill>
                <a:latin typeface="Times New Roman" panose="02020603050405020304" pitchFamily="18" charset="0"/>
                <a:cs typeface="Times New Roman" panose="02020603050405020304" pitchFamily="18" charset="0"/>
              </a:rPr>
              <a:t>thói</a:t>
            </a:r>
            <a:r>
              <a:rPr lang="en-US" sz="3200" b="1" kern="0" dirty="0">
                <a:solidFill>
                  <a:prstClr val="white"/>
                </a:solidFill>
                <a:latin typeface="Times New Roman" panose="02020603050405020304" pitchFamily="18" charset="0"/>
                <a:cs typeface="Times New Roman" panose="02020603050405020304" pitchFamily="18" charset="0"/>
              </a:rPr>
              <a:t> </a:t>
            </a:r>
            <a:r>
              <a:rPr lang="en-US" sz="3200" b="1" kern="0" dirty="0" err="1">
                <a:solidFill>
                  <a:prstClr val="white"/>
                </a:solidFill>
                <a:latin typeface="Times New Roman" panose="02020603050405020304" pitchFamily="18" charset="0"/>
                <a:cs typeface="Times New Roman" panose="02020603050405020304" pitchFamily="18" charset="0"/>
              </a:rPr>
              <a:t>kiêu</a:t>
            </a:r>
            <a:r>
              <a:rPr lang="en-US" sz="3200" b="1" kern="0" dirty="0">
                <a:solidFill>
                  <a:prstClr val="white"/>
                </a:solidFill>
                <a:latin typeface="Times New Roman" panose="02020603050405020304" pitchFamily="18" charset="0"/>
                <a:cs typeface="Times New Roman" panose="02020603050405020304" pitchFamily="18" charset="0"/>
              </a:rPr>
              <a:t> </a:t>
            </a:r>
            <a:r>
              <a:rPr lang="en-US" sz="3200" b="1" kern="0" dirty="0" err="1">
                <a:solidFill>
                  <a:prstClr val="white"/>
                </a:solidFill>
                <a:latin typeface="Times New Roman" panose="02020603050405020304" pitchFamily="18" charset="0"/>
                <a:cs typeface="Times New Roman" panose="02020603050405020304" pitchFamily="18" charset="0"/>
              </a:rPr>
              <a:t>ngạo</a:t>
            </a:r>
            <a:r>
              <a:rPr lang="en-US" sz="3200" b="1" kern="0" dirty="0">
                <a:solidFill>
                  <a:prstClr val="white"/>
                </a:solidFill>
                <a:latin typeface="Times New Roman" panose="02020603050405020304" pitchFamily="18" charset="0"/>
                <a:cs typeface="Times New Roman" panose="02020603050405020304" pitchFamily="18" charset="0"/>
              </a:rPr>
              <a:t> </a:t>
            </a:r>
            <a:r>
              <a:rPr lang="en-US" sz="3200" b="1" kern="0" dirty="0" err="1">
                <a:solidFill>
                  <a:prstClr val="white"/>
                </a:solidFill>
                <a:latin typeface="Times New Roman" panose="02020603050405020304" pitchFamily="18" charset="0"/>
                <a:cs typeface="Times New Roman" panose="02020603050405020304" pitchFamily="18" charset="0"/>
              </a:rPr>
              <a:t>và</a:t>
            </a:r>
            <a:r>
              <a:rPr lang="en-US" sz="3200" b="1" kern="0" dirty="0">
                <a:solidFill>
                  <a:prstClr val="white"/>
                </a:solidFill>
                <a:latin typeface="Times New Roman" panose="02020603050405020304" pitchFamily="18" charset="0"/>
                <a:cs typeface="Times New Roman" panose="02020603050405020304" pitchFamily="18" charset="0"/>
              </a:rPr>
              <a:t> </a:t>
            </a:r>
            <a:r>
              <a:rPr lang="en-US" sz="3200" b="1" kern="0" dirty="0" err="1">
                <a:solidFill>
                  <a:prstClr val="white"/>
                </a:solidFill>
                <a:latin typeface="Times New Roman" panose="02020603050405020304" pitchFamily="18" charset="0"/>
                <a:cs typeface="Times New Roman" panose="02020603050405020304" pitchFamily="18" charset="0"/>
              </a:rPr>
              <a:t>ngông</a:t>
            </a:r>
            <a:r>
              <a:rPr lang="en-US" sz="3200" b="1" kern="0" dirty="0">
                <a:solidFill>
                  <a:prstClr val="white"/>
                </a:solidFill>
                <a:latin typeface="Times New Roman" panose="02020603050405020304" pitchFamily="18" charset="0"/>
                <a:cs typeface="Times New Roman" panose="02020603050405020304" pitchFamily="18" charset="0"/>
              </a:rPr>
              <a:t> </a:t>
            </a:r>
            <a:r>
              <a:rPr lang="en-US" sz="3200" b="1" kern="0" dirty="0" err="1">
                <a:solidFill>
                  <a:prstClr val="white"/>
                </a:solidFill>
                <a:latin typeface="Times New Roman" panose="02020603050405020304" pitchFamily="18" charset="0"/>
                <a:cs typeface="Times New Roman" panose="02020603050405020304" pitchFamily="18" charset="0"/>
              </a:rPr>
              <a:t>cuồng</a:t>
            </a:r>
            <a:r>
              <a:rPr lang="en-US" sz="3200" b="1" kern="0" dirty="0">
                <a:solidFill>
                  <a:prstClr val="white"/>
                </a:solidFill>
                <a:latin typeface="Times New Roman" panose="02020603050405020304" pitchFamily="18" charset="0"/>
                <a:cs typeface="Times New Roman" panose="02020603050405020304" pitchFamily="18" charset="0"/>
              </a:rPr>
              <a:t> </a:t>
            </a:r>
            <a:r>
              <a:rPr lang="en-US" sz="3200" b="1" kern="0" dirty="0" err="1">
                <a:solidFill>
                  <a:prstClr val="white"/>
                </a:solidFill>
                <a:latin typeface="Times New Roman" panose="02020603050405020304" pitchFamily="18" charset="0"/>
                <a:cs typeface="Times New Roman" panose="02020603050405020304" pitchFamily="18" charset="0"/>
              </a:rPr>
              <a:t>của</a:t>
            </a:r>
            <a:r>
              <a:rPr lang="en-US" sz="3200" b="1" kern="0" dirty="0">
                <a:solidFill>
                  <a:prstClr val="white"/>
                </a:solidFill>
                <a:latin typeface="Times New Roman" panose="02020603050405020304" pitchFamily="18" charset="0"/>
                <a:cs typeface="Times New Roman" panose="02020603050405020304" pitchFamily="18" charset="0"/>
              </a:rPr>
              <a:t> </a:t>
            </a:r>
            <a:r>
              <a:rPr lang="en-US" sz="3200" b="1" kern="0" dirty="0" err="1">
                <a:solidFill>
                  <a:prstClr val="white"/>
                </a:solidFill>
                <a:latin typeface="Times New Roman" panose="02020603050405020304" pitchFamily="18" charset="0"/>
                <a:cs typeface="Times New Roman" panose="02020603050405020304" pitchFamily="18" charset="0"/>
              </a:rPr>
              <a:t>công</a:t>
            </a:r>
            <a:r>
              <a:rPr lang="en-US" sz="3200" b="1" kern="0" dirty="0">
                <a:solidFill>
                  <a:prstClr val="white"/>
                </a:solidFill>
                <a:latin typeface="Times New Roman" panose="02020603050405020304" pitchFamily="18" charset="0"/>
                <a:cs typeface="Times New Roman" panose="02020603050405020304" pitchFamily="18" charset="0"/>
              </a:rPr>
              <a:t> </a:t>
            </a:r>
            <a:r>
              <a:rPr lang="en-US" sz="3200" b="1" kern="0" dirty="0" err="1">
                <a:solidFill>
                  <a:prstClr val="white"/>
                </a:solidFill>
                <a:latin typeface="Times New Roman" panose="02020603050405020304" pitchFamily="18" charset="0"/>
                <a:cs typeface="Times New Roman" panose="02020603050405020304" pitchFamily="18" charset="0"/>
              </a:rPr>
              <a:t>chúa</a:t>
            </a:r>
            <a:r>
              <a:rPr lang="en-US" sz="3200" b="1" kern="0" dirty="0">
                <a:solidFill>
                  <a:prstClr val="white"/>
                </a:solidFill>
                <a:latin typeface="Times New Roman" panose="02020603050405020304" pitchFamily="18" charset="0"/>
                <a:cs typeface="Times New Roman" panose="02020603050405020304" pitchFamily="18" charset="0"/>
              </a:rPr>
              <a:t>. </a:t>
            </a:r>
            <a:endParaRPr kumimoji="0" lang="en-US" sz="32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5" name="Rounded Rectangle 24"/>
          <p:cNvSpPr/>
          <p:nvPr/>
        </p:nvSpPr>
        <p:spPr>
          <a:xfrm>
            <a:off x="-2" y="5614147"/>
            <a:ext cx="6037732"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C. Thử thách công chúa.</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Rounded Rectangle 25"/>
          <p:cNvSpPr/>
          <p:nvPr/>
        </p:nvSpPr>
        <p:spPr>
          <a:xfrm>
            <a:off x="6193403" y="4061012"/>
            <a:ext cx="5998596"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B. </a:t>
            </a:r>
            <a:r>
              <a:rPr lang="vi-VN" sz="3200" b="1" kern="0">
                <a:solidFill>
                  <a:prstClr val="white"/>
                </a:solidFill>
                <a:latin typeface="Times New Roman" panose="02020603050405020304" pitchFamily="18" charset="0"/>
                <a:cs typeface="Times New Roman" panose="02020603050405020304" pitchFamily="18" charset="0"/>
              </a:rPr>
              <a:t>Cho công chúa được trải nghiệm một cuộc sống mới</a:t>
            </a:r>
            <a:r>
              <a:rPr lang="en-US" sz="3200" b="1" kern="0">
                <a:solidFill>
                  <a:prstClr val="white"/>
                </a:solidFill>
                <a:latin typeface="Times New Roman" panose="02020603050405020304" pitchFamily="18" charset="0"/>
                <a:cs typeface="Times New Roman" panose="02020603050405020304" pitchFamily="18" charset="0"/>
              </a:rPr>
              <a:t>.</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Rounded Rectangle 26"/>
          <p:cNvSpPr/>
          <p:nvPr/>
        </p:nvSpPr>
        <p:spPr>
          <a:xfrm>
            <a:off x="6193401" y="5614147"/>
            <a:ext cx="5998598"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D. Giáo dục công chúa.</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9868" b="89803" l="0" r="99400">
                        <a14:foregroundMark x1="17200" y1="41776" x2="80000" y2="43860"/>
                        <a14:foregroundMark x1="47100" y1="51316" x2="42300" y2="11513"/>
                        <a14:foregroundMark x1="82600" y1="41996" x2="15900" y2="46820"/>
                        <a14:foregroundMark x1="52200" y1="25439" x2="11700" y2="50548"/>
                        <a14:foregroundMark x1="31400" y1="31360" x2="25300" y2="41996"/>
                        <a14:foregroundMark x1="38900" y1="17763" x2="48000" y2="17325"/>
                        <a14:foregroundMark x1="50400" y1="27632" x2="58500" y2="34101"/>
                        <a14:foregroundMark x1="52900" y1="34539" x2="60300" y2="40789"/>
                        <a14:foregroundMark x1="68800" y1="36184" x2="65800" y2="45066"/>
                        <a14:foregroundMark x1="72700" y1="54934" x2="86300" y2="48246"/>
                        <a14:foregroundMark x1="91300" y1="53509" x2="83300" y2="54934"/>
                      </a14:backgroundRemoval>
                    </a14:imgEffect>
                  </a14:imgLayer>
                </a14:imgProps>
              </a:ext>
              <a:ext uri="{28A0092B-C50C-407E-A947-70E740481C1C}">
                <a14:useLocalDpi xmlns:a14="http://schemas.microsoft.com/office/drawing/2010/main" val="0"/>
              </a:ext>
            </a:extLst>
          </a:blip>
          <a:srcRect t="10909" r="70" b="14950"/>
          <a:stretch/>
        </p:blipFill>
        <p:spPr>
          <a:xfrm>
            <a:off x="9674875" y="45383"/>
            <a:ext cx="2653239" cy="2542310"/>
          </a:xfrm>
          <a:prstGeom prst="rect">
            <a:avLst/>
          </a:prstGeom>
        </p:spPr>
      </p:pic>
    </p:spTree>
    <p:extLst>
      <p:ext uri="{BB962C8B-B14F-4D97-AF65-F5344CB8AC3E}">
        <p14:creationId xmlns:p14="http://schemas.microsoft.com/office/powerpoint/2010/main" val="525423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subTnLst>
                                    <p:audio>
                                      <p:cMediaNode>
                                        <p:cTn display="0" masterRel="sameClick">
                                          <p:stCondLst>
                                            <p:cond evt="begin" delay="0">
                                              <p:tn val="8"/>
                                            </p:cond>
                                          </p:stCondLst>
                                          <p:endCondLst>
                                            <p:cond evt="onStopAudio" delay="0">
                                              <p:tgtEl>
                                                <p:sldTgt/>
                                              </p:tgtEl>
                                            </p:cond>
                                          </p:endCondLst>
                                        </p:cTn>
                                        <p:tgtEl>
                                          <p:sndTgt r:embed="rId2" name="chimes.wav"/>
                                        </p:tgtEl>
                                      </p:cMediaNode>
                                    </p:audio>
                                  </p:sub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500"/>
                                        <p:tgtEl>
                                          <p:spTgt spid="24"/>
                                        </p:tgtEl>
                                      </p:cBhvr>
                                    </p:animEffec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arn(inVertical)">
                                      <p:cBhvr>
                                        <p:cTn id="20" dur="500"/>
                                        <p:tgtEl>
                                          <p:spTgt spid="26"/>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barn(inVertical)">
                                      <p:cBhvr>
                                        <p:cTn id="30" dur="500"/>
                                        <p:tgtEl>
                                          <p:spTgt spid="27"/>
                                        </p:tgtEl>
                                      </p:cBhvr>
                                    </p:animEffect>
                                  </p:childTnLst>
                                  <p:subTnLst>
                                    <p:audio>
                                      <p:cMediaNode>
                                        <p:cTn display="0" masterRel="sameClick">
                                          <p:stCondLst>
                                            <p:cond evt="begin" delay="0">
                                              <p:tn val="2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24"/>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24"/>
                                        </p:tgtEl>
                                      </p:cBhvr>
                                    </p:animEffect>
                                    <p:set>
                                      <p:cBhvr>
                                        <p:cTn id="36" dur="1" fill="hold">
                                          <p:stCondLst>
                                            <p:cond delay="499"/>
                                          </p:stCondLst>
                                        </p:cTn>
                                        <p:tgtEl>
                                          <p:spTgt spid="24"/>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4"/>
                  </p:tgtEl>
                </p:cond>
              </p:nextCondLst>
            </p:seq>
            <p:seq concurrent="1" nextAc="seek">
              <p:cTn id="37" restart="whenNotActive" fill="hold" evtFilter="cancelBubble" nodeType="interactiveSeq">
                <p:stCondLst>
                  <p:cond evt="onClick" delay="0">
                    <p:tgtEl>
                      <p:spTgt spid="26"/>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26"/>
                                        </p:tgtEl>
                                      </p:cBhvr>
                                    </p:animEffect>
                                    <p:set>
                                      <p:cBhvr>
                                        <p:cTn id="42" dur="1" fill="hold">
                                          <p:stCondLst>
                                            <p:cond delay="499"/>
                                          </p:stCondLst>
                                        </p:cTn>
                                        <p:tgtEl>
                                          <p:spTgt spid="26"/>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26"/>
                  </p:tgtEl>
                </p:cond>
              </p:nextCondLst>
            </p:seq>
            <p:seq concurrent="1" nextAc="seek">
              <p:cTn id="43" restart="whenNotActive" fill="hold" evtFilter="cancelBubble" nodeType="interactiveSeq">
                <p:stCondLst>
                  <p:cond evt="onClick" delay="0">
                    <p:tgtEl>
                      <p:spTgt spid="25"/>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grpId="1" nodeType="clickEffect">
                                  <p:stCondLst>
                                    <p:cond delay="0"/>
                                  </p:stCondLst>
                                  <p:childTnLst>
                                    <p:animEffect transition="out" filter="fade">
                                      <p:cBhvr>
                                        <p:cTn id="47" dur="500"/>
                                        <p:tgtEl>
                                          <p:spTgt spid="25"/>
                                        </p:tgtEl>
                                      </p:cBhvr>
                                    </p:animEffect>
                                    <p:set>
                                      <p:cBhvr>
                                        <p:cTn id="48" dur="1" fill="hold">
                                          <p:stCondLst>
                                            <p:cond delay="499"/>
                                          </p:stCondLst>
                                        </p:cTn>
                                        <p:tgtEl>
                                          <p:spTgt spid="25"/>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25"/>
                  </p:tgtEl>
                </p:cond>
              </p:nextCondLst>
            </p:seq>
            <p:seq concurrent="1" nextAc="seek">
              <p:cTn id="49" restart="whenNotActive" fill="hold" evtFilter="cancelBubble" nodeType="interactiveSeq">
                <p:stCondLst>
                  <p:cond evt="onClick" delay="0">
                    <p:tgtEl>
                      <p:spTgt spid="27"/>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52"/>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27"/>
                  </p:tgtEl>
                </p:cond>
              </p:nextCondLst>
            </p:seq>
          </p:childTnLst>
        </p:cTn>
      </p:par>
    </p:tnLst>
    <p:bldLst>
      <p:bldP spid="23" grpId="0"/>
      <p:bldP spid="24" grpId="0" animBg="1"/>
      <p:bldP spid="24" grpId="1" animBg="1"/>
      <p:bldP spid="25" grpId="0" animBg="1"/>
      <p:bldP spid="25" grpId="1" animBg="1"/>
      <p:bldP spid="26" grpId="0" animBg="1"/>
      <p:bldP spid="26" grpId="1" animBg="1"/>
      <p:bldP spid="27" grpId="0" animBg="1"/>
      <p:bldP spid="27"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4" name="Picture 3">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9394" t="14747" r="13232" b="17374"/>
          <a:stretch/>
        </p:blipFill>
        <p:spPr>
          <a:xfrm>
            <a:off x="-383874" y="148641"/>
            <a:ext cx="1855623" cy="1627909"/>
          </a:xfrm>
          <a:prstGeom prst="rect">
            <a:avLst/>
          </a:prstGeom>
        </p:spPr>
      </p:pic>
      <p:pic>
        <p:nvPicPr>
          <p:cNvPr id="22" name="Picture 2" descr="Wood Sign png download - 900*900 - Free Transparent Wood png Download. -  CleanPNG / Kiss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7333" l="2000" r="97667"/>
                    </a14:imgEffect>
                  </a14:imgLayer>
                </a14:imgProps>
              </a:ext>
              <a:ext uri="{28A0092B-C50C-407E-A947-70E740481C1C}">
                <a14:useLocalDpi xmlns:a14="http://schemas.microsoft.com/office/drawing/2010/main" val="0"/>
              </a:ext>
            </a:extLst>
          </a:blip>
          <a:srcRect/>
          <a:stretch>
            <a:fillRect/>
          </a:stretch>
        </p:blipFill>
        <p:spPr bwMode="auto">
          <a:xfrm>
            <a:off x="890223" y="-1454514"/>
            <a:ext cx="10295010" cy="4834217"/>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1376318" y="565954"/>
            <a:ext cx="8393988" cy="1384995"/>
          </a:xfrm>
          <a:prstGeom prst="rect">
            <a:avLst/>
          </a:prstGeom>
          <a:noFill/>
        </p:spPr>
        <p:txBody>
          <a:bodyPr wrap="square" rtlCol="0">
            <a:spAutoFit/>
          </a:bodyPr>
          <a:lstStyle/>
          <a:p>
            <a:pPr algn="just" defTabSz="914400">
              <a:defRPr/>
            </a:pPr>
            <a:r>
              <a:rPr lang="en-US" sz="2800" b="1">
                <a:solidFill>
                  <a:prstClr val="black"/>
                </a:solidFill>
                <a:latin typeface="Times New Roman" panose="02020603050405020304" pitchFamily="18" charset="0"/>
                <a:cs typeface="Times New Roman" panose="02020603050405020304" pitchFamily="18" charset="0"/>
              </a:rPr>
              <a:t>Câu 3.</a:t>
            </a:r>
            <a:r>
              <a:rPr lang="vi-VN" sz="2800" b="1">
                <a:solidFill>
                  <a:prstClr val="black"/>
                </a:solidFill>
                <a:latin typeface="Times New Roman" panose="02020603050405020304" pitchFamily="18" charset="0"/>
                <a:cs typeface="Times New Roman" panose="02020603050405020304" pitchFamily="18" charset="0"/>
              </a:rPr>
              <a:t> Người hát rong (cũng chính là Vua chích choè) muốn công chúa trải qua những thiếu thốn, khổ cực nhằm mục đích</a:t>
            </a:r>
            <a:endParaRPr lang="en-US" sz="2800" b="1">
              <a:solidFill>
                <a:prstClr val="black"/>
              </a:solidFill>
              <a:latin typeface="Times New Roman" panose="02020603050405020304" pitchFamily="18" charset="0"/>
              <a:cs typeface="Times New Roman" panose="02020603050405020304" pitchFamily="18" charset="0"/>
            </a:endParaRPr>
          </a:p>
        </p:txBody>
      </p:sp>
      <p:sp>
        <p:nvSpPr>
          <p:cNvPr id="24" name="Rounded Rectangle 23"/>
          <p:cNvSpPr/>
          <p:nvPr/>
        </p:nvSpPr>
        <p:spPr>
          <a:xfrm>
            <a:off x="-2" y="4061012"/>
            <a:ext cx="6037730"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A. </a:t>
            </a:r>
            <a:r>
              <a:rPr lang="vi-VN" sz="3200" b="1" kern="0">
                <a:solidFill>
                  <a:prstClr val="white"/>
                </a:solidFill>
                <a:latin typeface="Times New Roman" panose="02020603050405020304" pitchFamily="18" charset="0"/>
                <a:cs typeface="Times New Roman" panose="02020603050405020304" pitchFamily="18" charset="0"/>
              </a:rPr>
              <a:t>Trả thù công chúa, vì nàng đã giễu cợt mình trước mặt mọi người</a:t>
            </a:r>
            <a:r>
              <a:rPr lang="en-US" sz="3200" b="1" kern="0">
                <a:solidFill>
                  <a:prstClr val="white"/>
                </a:solidFill>
                <a:latin typeface="Times New Roman" panose="02020603050405020304" pitchFamily="18" charset="0"/>
                <a:cs typeface="Times New Roman" panose="02020603050405020304" pitchFamily="18" charset="0"/>
              </a:rPr>
              <a:t>. </a:t>
            </a:r>
            <a:endPar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5" name="Rounded Rectangle 24"/>
          <p:cNvSpPr/>
          <p:nvPr/>
        </p:nvSpPr>
        <p:spPr>
          <a:xfrm>
            <a:off x="-2" y="5614147"/>
            <a:ext cx="6037732"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C. </a:t>
            </a:r>
            <a:r>
              <a:rPr lang="vi-VN" sz="3200" b="1" kern="0">
                <a:solidFill>
                  <a:prstClr val="white"/>
                </a:solidFill>
                <a:latin typeface="Times New Roman" panose="02020603050405020304" pitchFamily="18" charset="0"/>
                <a:cs typeface="Times New Roman" panose="02020603050405020304" pitchFamily="18" charset="0"/>
              </a:rPr>
              <a:t>Uốn nắn tính cách của công chúa, để nàng trở thành người vợ hiền thục</a:t>
            </a:r>
            <a:r>
              <a:rPr lang="en-US" sz="3200" b="1" kern="0">
                <a:solidFill>
                  <a:prstClr val="white"/>
                </a:solidFill>
                <a:latin typeface="Times New Roman" panose="02020603050405020304" pitchFamily="18" charset="0"/>
                <a:cs typeface="Times New Roman" panose="02020603050405020304" pitchFamily="18" charset="0"/>
              </a:rPr>
              <a:t>.</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Rounded Rectangle 25"/>
          <p:cNvSpPr/>
          <p:nvPr/>
        </p:nvSpPr>
        <p:spPr>
          <a:xfrm>
            <a:off x="6193403" y="4061012"/>
            <a:ext cx="5998596"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B. </a:t>
            </a:r>
            <a:r>
              <a:rPr lang="vi-VN" sz="3200" b="1" kern="0">
                <a:solidFill>
                  <a:prstClr val="white"/>
                </a:solidFill>
                <a:latin typeface="Times New Roman" panose="02020603050405020304" pitchFamily="18" charset="0"/>
                <a:cs typeface="Times New Roman" panose="02020603050405020304" pitchFamily="18" charset="0"/>
              </a:rPr>
              <a:t>Để công chúa thấu hiểu cuộc sống của người bình thường</a:t>
            </a:r>
            <a:r>
              <a:rPr lang="en-US" sz="3200" b="1" kern="0">
                <a:solidFill>
                  <a:prstClr val="white"/>
                </a:solidFill>
                <a:latin typeface="Times New Roman" panose="02020603050405020304" pitchFamily="18" charset="0"/>
                <a:cs typeface="Times New Roman" panose="02020603050405020304" pitchFamily="18" charset="0"/>
              </a:rPr>
              <a:t>.</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Rounded Rectangle 26"/>
          <p:cNvSpPr/>
          <p:nvPr/>
        </p:nvSpPr>
        <p:spPr>
          <a:xfrm>
            <a:off x="6193401" y="5614147"/>
            <a:ext cx="5998598"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D. Để công chúa dần dần chấp nhận cuộc sống nghèo hèn.</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9868" b="89803" l="0" r="99400">
                        <a14:foregroundMark x1="17200" y1="41776" x2="80000" y2="43860"/>
                        <a14:foregroundMark x1="47100" y1="51316" x2="42300" y2="11513"/>
                        <a14:foregroundMark x1="82600" y1="41996" x2="15900" y2="46820"/>
                        <a14:foregroundMark x1="52200" y1="25439" x2="11700" y2="50548"/>
                        <a14:foregroundMark x1="31400" y1="31360" x2="25300" y2="41996"/>
                        <a14:foregroundMark x1="38900" y1="17763" x2="48000" y2="17325"/>
                        <a14:foregroundMark x1="50400" y1="27632" x2="58500" y2="34101"/>
                        <a14:foregroundMark x1="52900" y1="34539" x2="60300" y2="40789"/>
                        <a14:foregroundMark x1="68800" y1="36184" x2="65800" y2="45066"/>
                        <a14:foregroundMark x1="72700" y1="54934" x2="86300" y2="48246"/>
                        <a14:foregroundMark x1="91300" y1="53509" x2="83300" y2="54934"/>
                      </a14:backgroundRemoval>
                    </a14:imgEffect>
                  </a14:imgLayer>
                </a14:imgProps>
              </a:ext>
              <a:ext uri="{28A0092B-C50C-407E-A947-70E740481C1C}">
                <a14:useLocalDpi xmlns:a14="http://schemas.microsoft.com/office/drawing/2010/main" val="0"/>
              </a:ext>
            </a:extLst>
          </a:blip>
          <a:srcRect t="10909" r="70" b="14950"/>
          <a:stretch/>
        </p:blipFill>
        <p:spPr>
          <a:xfrm>
            <a:off x="9674875" y="45383"/>
            <a:ext cx="2653239" cy="2542310"/>
          </a:xfrm>
          <a:prstGeom prst="rect">
            <a:avLst/>
          </a:prstGeom>
        </p:spPr>
      </p:pic>
    </p:spTree>
    <p:extLst>
      <p:ext uri="{BB962C8B-B14F-4D97-AF65-F5344CB8AC3E}">
        <p14:creationId xmlns:p14="http://schemas.microsoft.com/office/powerpoint/2010/main" val="3498006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subTnLst>
                                    <p:audio>
                                      <p:cMediaNode>
                                        <p:cTn display="0" masterRel="sameClick">
                                          <p:stCondLst>
                                            <p:cond evt="begin" delay="0">
                                              <p:tn val="8"/>
                                            </p:cond>
                                          </p:stCondLst>
                                          <p:endCondLst>
                                            <p:cond evt="onStopAudio" delay="0">
                                              <p:tgtEl>
                                                <p:sldTgt/>
                                              </p:tgtEl>
                                            </p:cond>
                                          </p:endCondLst>
                                        </p:cTn>
                                        <p:tgtEl>
                                          <p:sndTgt r:embed="rId2" name="chimes.wav"/>
                                        </p:tgtEl>
                                      </p:cMediaNode>
                                    </p:audio>
                                  </p:sub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500"/>
                                        <p:tgtEl>
                                          <p:spTgt spid="24"/>
                                        </p:tgtEl>
                                      </p:cBhvr>
                                    </p:animEffec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arn(inVertical)">
                                      <p:cBhvr>
                                        <p:cTn id="20" dur="500"/>
                                        <p:tgtEl>
                                          <p:spTgt spid="26"/>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barn(inVertical)">
                                      <p:cBhvr>
                                        <p:cTn id="30" dur="500"/>
                                        <p:tgtEl>
                                          <p:spTgt spid="27"/>
                                        </p:tgtEl>
                                      </p:cBhvr>
                                    </p:animEffect>
                                  </p:childTnLst>
                                  <p:subTnLst>
                                    <p:audio>
                                      <p:cMediaNode>
                                        <p:cTn display="0" masterRel="sameClick">
                                          <p:stCondLst>
                                            <p:cond evt="begin" delay="0">
                                              <p:tn val="2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24"/>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24"/>
                                        </p:tgtEl>
                                      </p:cBhvr>
                                    </p:animEffect>
                                    <p:set>
                                      <p:cBhvr>
                                        <p:cTn id="36" dur="1" fill="hold">
                                          <p:stCondLst>
                                            <p:cond delay="499"/>
                                          </p:stCondLst>
                                        </p:cTn>
                                        <p:tgtEl>
                                          <p:spTgt spid="24"/>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4"/>
                  </p:tgtEl>
                </p:cond>
              </p:nextCondLst>
            </p:seq>
            <p:seq concurrent="1" nextAc="seek">
              <p:cTn id="37" restart="whenNotActive" fill="hold" evtFilter="cancelBubble" nodeType="interactiveSeq">
                <p:stCondLst>
                  <p:cond evt="onClick" delay="0">
                    <p:tgtEl>
                      <p:spTgt spid="26"/>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26"/>
                                        </p:tgtEl>
                                      </p:cBhvr>
                                    </p:animEffect>
                                    <p:set>
                                      <p:cBhvr>
                                        <p:cTn id="42" dur="1" fill="hold">
                                          <p:stCondLst>
                                            <p:cond delay="499"/>
                                          </p:stCondLst>
                                        </p:cTn>
                                        <p:tgtEl>
                                          <p:spTgt spid="26"/>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6"/>
                  </p:tgtEl>
                </p:cond>
              </p:nextCondLst>
            </p:seq>
            <p:seq concurrent="1" nextAc="seek">
              <p:cTn id="43" restart="whenNotActive" fill="hold" evtFilter="cancelBubble" nodeType="interactiveSeq">
                <p:stCondLst>
                  <p:cond evt="onClick" delay="0">
                    <p:tgtEl>
                      <p:spTgt spid="25"/>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grpId="1" nodeType="clickEffect">
                                  <p:stCondLst>
                                    <p:cond delay="0"/>
                                  </p:stCondLst>
                                  <p:childTnLst>
                                    <p:animEffect transition="out" filter="fade">
                                      <p:cBhvr>
                                        <p:cTn id="47" dur="500"/>
                                        <p:tgtEl>
                                          <p:spTgt spid="25"/>
                                        </p:tgtEl>
                                      </p:cBhvr>
                                    </p:animEffect>
                                    <p:set>
                                      <p:cBhvr>
                                        <p:cTn id="48" dur="1" fill="hold">
                                          <p:stCondLst>
                                            <p:cond delay="499"/>
                                          </p:stCondLst>
                                        </p:cTn>
                                        <p:tgtEl>
                                          <p:spTgt spid="25"/>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5"/>
                  </p:tgtEl>
                </p:cond>
              </p:nextCondLst>
            </p:seq>
            <p:seq concurrent="1" nextAc="seek">
              <p:cTn id="49" restart="whenNotActive" fill="hold" evtFilter="cancelBubble" nodeType="interactiveSeq">
                <p:stCondLst>
                  <p:cond evt="onClick" delay="0">
                    <p:tgtEl>
                      <p:spTgt spid="27"/>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52"/>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7"/>
                  </p:tgtEl>
                </p:cond>
              </p:nextCondLst>
            </p:seq>
          </p:childTnLst>
        </p:cTn>
      </p:par>
    </p:tnLst>
    <p:bldLst>
      <p:bldP spid="23" grpId="0"/>
      <p:bldP spid="24" grpId="0" animBg="1"/>
      <p:bldP spid="24" grpId="1" animBg="1"/>
      <p:bldP spid="25" grpId="0" animBg="1"/>
      <p:bldP spid="25" grpId="1" animBg="1"/>
      <p:bldP spid="26" grpId="0" animBg="1"/>
      <p:bldP spid="26" grpId="1" animBg="1"/>
      <p:bldP spid="27" grpId="0" animBg="1"/>
      <p:bldP spid="27"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4" name="Picture 3">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9394" t="14747" r="13232" b="17374"/>
          <a:stretch/>
        </p:blipFill>
        <p:spPr>
          <a:xfrm>
            <a:off x="-383874" y="148641"/>
            <a:ext cx="1855623" cy="1627909"/>
          </a:xfrm>
          <a:prstGeom prst="rect">
            <a:avLst/>
          </a:prstGeom>
        </p:spPr>
      </p:pic>
      <p:pic>
        <p:nvPicPr>
          <p:cNvPr id="22" name="Picture 2" descr="Wood Sign png download - 900*900 - Free Transparent Wood png Download. -  CleanPNG / Kiss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7333" l="2000" r="97667"/>
                    </a14:imgEffect>
                  </a14:imgLayer>
                </a14:imgProps>
              </a:ext>
              <a:ext uri="{28A0092B-C50C-407E-A947-70E740481C1C}">
                <a14:useLocalDpi xmlns:a14="http://schemas.microsoft.com/office/drawing/2010/main" val="0"/>
              </a:ext>
            </a:extLst>
          </a:blip>
          <a:srcRect/>
          <a:stretch>
            <a:fillRect/>
          </a:stretch>
        </p:blipFill>
        <p:spPr bwMode="auto">
          <a:xfrm>
            <a:off x="890223" y="-1454514"/>
            <a:ext cx="10295010" cy="4834217"/>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1376318" y="565954"/>
            <a:ext cx="8393988" cy="954107"/>
          </a:xfrm>
          <a:prstGeom prst="rect">
            <a:avLst/>
          </a:prstGeom>
          <a:noFill/>
        </p:spPr>
        <p:txBody>
          <a:bodyPr wrap="square" rtlCol="0">
            <a:spAutoFit/>
          </a:bodyPr>
          <a:lstStyle/>
          <a:p>
            <a:pPr algn="just" defTabSz="914400">
              <a:defRPr/>
            </a:pPr>
            <a:r>
              <a:rPr lang="en-US" sz="2800" b="1">
                <a:solidFill>
                  <a:prstClr val="black"/>
                </a:solidFill>
                <a:latin typeface="Times New Roman" panose="02020603050405020304" pitchFamily="18" charset="0"/>
                <a:cs typeface="Times New Roman" panose="02020603050405020304" pitchFamily="18" charset="0"/>
              </a:rPr>
              <a:t>Câu 4.</a:t>
            </a:r>
            <a:r>
              <a:rPr lang="vi-VN" sz="2800" b="1">
                <a:solidFill>
                  <a:prstClr val="black"/>
                </a:solidFill>
                <a:latin typeface="Times New Roman" panose="02020603050405020304" pitchFamily="18" charset="0"/>
                <a:cs typeface="Times New Roman" panose="02020603050405020304" pitchFamily="18" charset="0"/>
              </a:rPr>
              <a:t> Toàn bộ những thử thách mà Vua chích choè dành cho công chúa xuất phát từ:</a:t>
            </a:r>
            <a:endParaRPr lang="en-US" sz="2800" b="1">
              <a:solidFill>
                <a:prstClr val="black"/>
              </a:solidFill>
              <a:latin typeface="Times New Roman" panose="02020603050405020304" pitchFamily="18" charset="0"/>
              <a:cs typeface="Times New Roman" panose="02020603050405020304" pitchFamily="18" charset="0"/>
            </a:endParaRPr>
          </a:p>
        </p:txBody>
      </p:sp>
      <p:sp>
        <p:nvSpPr>
          <p:cNvPr id="24" name="Rounded Rectangle 23"/>
          <p:cNvSpPr/>
          <p:nvPr/>
        </p:nvSpPr>
        <p:spPr>
          <a:xfrm>
            <a:off x="-2" y="4061012"/>
            <a:ext cx="6037730"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A. </a:t>
            </a:r>
            <a:r>
              <a:rPr lang="vi-VN" sz="3200" b="1" kern="0">
                <a:solidFill>
                  <a:prstClr val="white"/>
                </a:solidFill>
                <a:latin typeface="Times New Roman" panose="02020603050405020304" pitchFamily="18" charset="0"/>
                <a:cs typeface="Times New Roman" panose="02020603050405020304" pitchFamily="18" charset="0"/>
              </a:rPr>
              <a:t>Tấm lòng nhân hậu</a:t>
            </a:r>
            <a:r>
              <a:rPr lang="en-US" sz="3200" b="1" kern="0">
                <a:solidFill>
                  <a:prstClr val="white"/>
                </a:solidFill>
                <a:latin typeface="Times New Roman" panose="02020603050405020304" pitchFamily="18" charset="0"/>
                <a:cs typeface="Times New Roman" panose="02020603050405020304" pitchFamily="18" charset="0"/>
              </a:rPr>
              <a:t>.</a:t>
            </a:r>
            <a:endPar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5" name="Rounded Rectangle 24"/>
          <p:cNvSpPr/>
          <p:nvPr/>
        </p:nvSpPr>
        <p:spPr>
          <a:xfrm>
            <a:off x="-2" y="5614147"/>
            <a:ext cx="6037732"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C. </a:t>
            </a:r>
            <a:r>
              <a:rPr lang="vi-VN" sz="3200" b="1" kern="0">
                <a:solidFill>
                  <a:prstClr val="white"/>
                </a:solidFill>
                <a:latin typeface="Times New Roman" panose="02020603050405020304" pitchFamily="18" charset="0"/>
                <a:cs typeface="Times New Roman" panose="02020603050405020304" pitchFamily="18" charset="0"/>
              </a:rPr>
              <a:t>Quyền uy của một ông vua</a:t>
            </a:r>
            <a:r>
              <a:rPr lang="en-US" sz="3200" b="1" kern="0">
                <a:solidFill>
                  <a:prstClr val="white"/>
                </a:solidFill>
                <a:latin typeface="Times New Roman" panose="02020603050405020304" pitchFamily="18" charset="0"/>
                <a:cs typeface="Times New Roman" panose="02020603050405020304" pitchFamily="18" charset="0"/>
              </a:rPr>
              <a:t>.</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Rounded Rectangle 25"/>
          <p:cNvSpPr/>
          <p:nvPr/>
        </p:nvSpPr>
        <p:spPr>
          <a:xfrm>
            <a:off x="6193403" y="4061012"/>
            <a:ext cx="5998596"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B. </a:t>
            </a:r>
            <a:r>
              <a:rPr lang="vi-VN" sz="3200" b="1" kern="0">
                <a:solidFill>
                  <a:prstClr val="white"/>
                </a:solidFill>
                <a:latin typeface="Times New Roman" panose="02020603050405020304" pitchFamily="18" charset="0"/>
                <a:cs typeface="Times New Roman" panose="02020603050405020304" pitchFamily="18" charset="0"/>
              </a:rPr>
              <a:t>Tình yêu đối với công chúa</a:t>
            </a:r>
            <a:r>
              <a:rPr lang="en-US" sz="3200" b="1" kern="0">
                <a:solidFill>
                  <a:prstClr val="white"/>
                </a:solidFill>
                <a:latin typeface="Times New Roman" panose="02020603050405020304" pitchFamily="18" charset="0"/>
                <a:cs typeface="Times New Roman" panose="02020603050405020304" pitchFamily="18" charset="0"/>
              </a:rPr>
              <a:t>.</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Rounded Rectangle 26"/>
          <p:cNvSpPr/>
          <p:nvPr/>
        </p:nvSpPr>
        <p:spPr>
          <a:xfrm>
            <a:off x="6193401" y="5614147"/>
            <a:ext cx="5998598"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D. </a:t>
            </a:r>
            <a:r>
              <a:rPr lang="vi-VN" sz="3200" b="1" kern="0">
                <a:solidFill>
                  <a:prstClr val="white"/>
                </a:solidFill>
                <a:latin typeface="Times New Roman" panose="02020603050405020304" pitchFamily="18" charset="0"/>
                <a:cs typeface="Times New Roman" panose="02020603050405020304" pitchFamily="18" charset="0"/>
              </a:rPr>
              <a:t>Sự nghiêm khắc của một người chồng</a:t>
            </a:r>
            <a:r>
              <a:rPr lang="en-US" sz="3200" b="1" kern="0">
                <a:solidFill>
                  <a:prstClr val="white"/>
                </a:solidFill>
                <a:latin typeface="Times New Roman" panose="02020603050405020304" pitchFamily="18" charset="0"/>
                <a:cs typeface="Times New Roman" panose="02020603050405020304" pitchFamily="18" charset="0"/>
              </a:rPr>
              <a:t>.</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9868" b="89803" l="0" r="99400">
                        <a14:foregroundMark x1="17200" y1="41776" x2="80000" y2="43860"/>
                        <a14:foregroundMark x1="47100" y1="51316" x2="42300" y2="11513"/>
                        <a14:foregroundMark x1="82600" y1="41996" x2="15900" y2="46820"/>
                        <a14:foregroundMark x1="52200" y1="25439" x2="11700" y2="50548"/>
                        <a14:foregroundMark x1="31400" y1="31360" x2="25300" y2="41996"/>
                        <a14:foregroundMark x1="38900" y1="17763" x2="48000" y2="17325"/>
                        <a14:foregroundMark x1="50400" y1="27632" x2="58500" y2="34101"/>
                        <a14:foregroundMark x1="52900" y1="34539" x2="60300" y2="40789"/>
                        <a14:foregroundMark x1="68800" y1="36184" x2="65800" y2="45066"/>
                        <a14:foregroundMark x1="72700" y1="54934" x2="86300" y2="48246"/>
                        <a14:foregroundMark x1="91300" y1="53509" x2="83300" y2="54934"/>
                      </a14:backgroundRemoval>
                    </a14:imgEffect>
                  </a14:imgLayer>
                </a14:imgProps>
              </a:ext>
              <a:ext uri="{28A0092B-C50C-407E-A947-70E740481C1C}">
                <a14:useLocalDpi xmlns:a14="http://schemas.microsoft.com/office/drawing/2010/main" val="0"/>
              </a:ext>
            </a:extLst>
          </a:blip>
          <a:srcRect t="10909" r="70" b="14950"/>
          <a:stretch/>
        </p:blipFill>
        <p:spPr>
          <a:xfrm>
            <a:off x="9674875" y="45383"/>
            <a:ext cx="2653239" cy="2542310"/>
          </a:xfrm>
          <a:prstGeom prst="rect">
            <a:avLst/>
          </a:prstGeom>
        </p:spPr>
      </p:pic>
    </p:spTree>
    <p:extLst>
      <p:ext uri="{BB962C8B-B14F-4D97-AF65-F5344CB8AC3E}">
        <p14:creationId xmlns:p14="http://schemas.microsoft.com/office/powerpoint/2010/main" val="4031035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subTnLst>
                                    <p:audio>
                                      <p:cMediaNode>
                                        <p:cTn display="0" masterRel="sameClick">
                                          <p:stCondLst>
                                            <p:cond evt="begin" delay="0">
                                              <p:tn val="8"/>
                                            </p:cond>
                                          </p:stCondLst>
                                          <p:endCondLst>
                                            <p:cond evt="onStopAudio" delay="0">
                                              <p:tgtEl>
                                                <p:sldTgt/>
                                              </p:tgtEl>
                                            </p:cond>
                                          </p:endCondLst>
                                        </p:cTn>
                                        <p:tgtEl>
                                          <p:sndTgt r:embed="rId2" name="chimes.wav"/>
                                        </p:tgtEl>
                                      </p:cMediaNode>
                                    </p:audio>
                                  </p:sub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500"/>
                                        <p:tgtEl>
                                          <p:spTgt spid="24"/>
                                        </p:tgtEl>
                                      </p:cBhvr>
                                    </p:animEffec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arn(inVertical)">
                                      <p:cBhvr>
                                        <p:cTn id="20" dur="500"/>
                                        <p:tgtEl>
                                          <p:spTgt spid="26"/>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barn(inVertical)">
                                      <p:cBhvr>
                                        <p:cTn id="30" dur="500"/>
                                        <p:tgtEl>
                                          <p:spTgt spid="27"/>
                                        </p:tgtEl>
                                      </p:cBhvr>
                                    </p:animEffect>
                                  </p:childTnLst>
                                  <p:subTnLst>
                                    <p:audio>
                                      <p:cMediaNode>
                                        <p:cTn display="0" masterRel="sameClick">
                                          <p:stCondLst>
                                            <p:cond evt="begin" delay="0">
                                              <p:tn val="2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24"/>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24"/>
                                        </p:tgtEl>
                                      </p:cBhvr>
                                    </p:animEffect>
                                    <p:set>
                                      <p:cBhvr>
                                        <p:cTn id="36" dur="1" fill="hold">
                                          <p:stCondLst>
                                            <p:cond delay="499"/>
                                          </p:stCondLst>
                                        </p:cTn>
                                        <p:tgtEl>
                                          <p:spTgt spid="24"/>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4"/>
                  </p:tgtEl>
                </p:cond>
              </p:nextCondLst>
            </p:seq>
            <p:seq concurrent="1" nextAc="seek">
              <p:cTn id="37" restart="whenNotActive" fill="hold" evtFilter="cancelBubble" nodeType="interactiveSeq">
                <p:stCondLst>
                  <p:cond evt="onClick" delay="0">
                    <p:tgtEl>
                      <p:spTgt spid="26"/>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26"/>
                                        </p:tgtEl>
                                      </p:cBhvr>
                                    </p:animEffect>
                                    <p:set>
                                      <p:cBhvr>
                                        <p:cTn id="42" dur="1" fill="hold">
                                          <p:stCondLst>
                                            <p:cond delay="499"/>
                                          </p:stCondLst>
                                        </p:cTn>
                                        <p:tgtEl>
                                          <p:spTgt spid="26"/>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6"/>
                  </p:tgtEl>
                </p:cond>
              </p:nextCondLst>
            </p:seq>
            <p:seq concurrent="1" nextAc="seek">
              <p:cTn id="43" restart="whenNotActive" fill="hold" evtFilter="cancelBubble" nodeType="interactiveSeq">
                <p:stCondLst>
                  <p:cond evt="onClick" delay="0">
                    <p:tgtEl>
                      <p:spTgt spid="25"/>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grpId="1" nodeType="clickEffect">
                                  <p:stCondLst>
                                    <p:cond delay="0"/>
                                  </p:stCondLst>
                                  <p:childTnLst>
                                    <p:animEffect transition="out" filter="fade">
                                      <p:cBhvr>
                                        <p:cTn id="47" dur="500"/>
                                        <p:tgtEl>
                                          <p:spTgt spid="25"/>
                                        </p:tgtEl>
                                      </p:cBhvr>
                                    </p:animEffect>
                                    <p:set>
                                      <p:cBhvr>
                                        <p:cTn id="48" dur="1" fill="hold">
                                          <p:stCondLst>
                                            <p:cond delay="499"/>
                                          </p:stCondLst>
                                        </p:cTn>
                                        <p:tgtEl>
                                          <p:spTgt spid="25"/>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5"/>
                  </p:tgtEl>
                </p:cond>
              </p:nextCondLst>
            </p:seq>
            <p:seq concurrent="1" nextAc="seek">
              <p:cTn id="49" restart="whenNotActive" fill="hold" evtFilter="cancelBubble" nodeType="interactiveSeq">
                <p:stCondLst>
                  <p:cond evt="onClick" delay="0">
                    <p:tgtEl>
                      <p:spTgt spid="27"/>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52"/>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7"/>
                  </p:tgtEl>
                </p:cond>
              </p:nextCondLst>
            </p:seq>
          </p:childTnLst>
        </p:cTn>
      </p:par>
    </p:tnLst>
    <p:bldLst>
      <p:bldP spid="23" grpId="0"/>
      <p:bldP spid="24" grpId="0" animBg="1"/>
      <p:bldP spid="24" grpId="1" animBg="1"/>
      <p:bldP spid="25" grpId="0" animBg="1"/>
      <p:bldP spid="25" grpId="1" animBg="1"/>
      <p:bldP spid="26" grpId="0" animBg="1"/>
      <p:bldP spid="26" grpId="1" animBg="1"/>
      <p:bldP spid="27" grpId="0" animBg="1"/>
      <p:bldP spid="27"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4" name="Picture 3">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9394" t="14747" r="13232" b="17374"/>
          <a:stretch/>
        </p:blipFill>
        <p:spPr>
          <a:xfrm>
            <a:off x="-383874" y="148641"/>
            <a:ext cx="1855623" cy="1627909"/>
          </a:xfrm>
          <a:prstGeom prst="rect">
            <a:avLst/>
          </a:prstGeom>
        </p:spPr>
      </p:pic>
      <p:pic>
        <p:nvPicPr>
          <p:cNvPr id="22" name="Picture 2" descr="Wood Sign png download - 900*900 - Free Transparent Wood png Download. -  CleanPNG / Kiss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7333" l="2000" r="97667"/>
                    </a14:imgEffect>
                  </a14:imgLayer>
                </a14:imgProps>
              </a:ext>
              <a:ext uri="{28A0092B-C50C-407E-A947-70E740481C1C}">
                <a14:useLocalDpi xmlns:a14="http://schemas.microsoft.com/office/drawing/2010/main" val="0"/>
              </a:ext>
            </a:extLst>
          </a:blip>
          <a:srcRect/>
          <a:stretch>
            <a:fillRect/>
          </a:stretch>
        </p:blipFill>
        <p:spPr bwMode="auto">
          <a:xfrm>
            <a:off x="890223" y="-1454514"/>
            <a:ext cx="10295010" cy="4834217"/>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1376318" y="565954"/>
            <a:ext cx="8393988" cy="954107"/>
          </a:xfrm>
          <a:prstGeom prst="rect">
            <a:avLst/>
          </a:prstGeom>
          <a:noFill/>
        </p:spPr>
        <p:txBody>
          <a:bodyPr wrap="square" rtlCol="0">
            <a:spAutoFit/>
          </a:bodyPr>
          <a:lstStyle/>
          <a:p>
            <a:pPr lvl="0" algn="just" defTabSz="914400">
              <a:defRPr/>
            </a:pPr>
            <a:r>
              <a:rPr kumimoji="0" lang="en-US"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Câu 5.</a:t>
            </a:r>
            <a:r>
              <a:rPr kumimoji="0" lang="vi-VN"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vi-VN" sz="2800" b="1">
                <a:solidFill>
                  <a:prstClr val="black"/>
                </a:solidFill>
                <a:latin typeface="Times New Roman" panose="02020603050405020304" pitchFamily="18" charset="0"/>
                <a:cs typeface="Times New Roman" panose="02020603050405020304" pitchFamily="18" charset="0"/>
              </a:rPr>
              <a:t>Cuối cùng, công chúa được Vua chích choè chấp nhận là vì:</a:t>
            </a:r>
            <a:r>
              <a:rPr kumimoji="0" lang="en-US"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
        <p:nvSpPr>
          <p:cNvPr id="24" name="Rounded Rectangle 23"/>
          <p:cNvSpPr/>
          <p:nvPr/>
        </p:nvSpPr>
        <p:spPr>
          <a:xfrm>
            <a:off x="-2" y="4061012"/>
            <a:ext cx="6037730" cy="1250577"/>
          </a:xfrm>
          <a:prstGeom prst="roundRect">
            <a:avLst/>
          </a:prstGeom>
          <a:solidFill>
            <a:sysClr val="windowText" lastClr="000000">
              <a:alpha val="50000"/>
            </a:sysClr>
          </a:solidFill>
          <a:ln>
            <a:noFill/>
          </a:ln>
          <a:effectLst/>
        </p:spPr>
        <p:txBody>
          <a:bodyPr rtlCol="0" anchor="ctr"/>
          <a:lstStyle/>
          <a:p>
            <a:pPr lvl="0" algn="ctr" defTabSz="914400">
              <a:defRPr/>
            </a:pPr>
            <a:r>
              <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A. </a:t>
            </a:r>
            <a:r>
              <a:rPr lang="en-US" sz="3200" b="1" kern="0">
                <a:solidFill>
                  <a:prstClr val="white"/>
                </a:solidFill>
                <a:latin typeface="Times New Roman" panose="02020603050405020304" pitchFamily="18" charset="0"/>
                <a:cs typeface="Times New Roman" panose="02020603050405020304" pitchFamily="18" charset="0"/>
              </a:rPr>
              <a:t>Nàng rất xinh đẹp. </a:t>
            </a:r>
            <a:endPar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5" name="Rounded Rectangle 24"/>
          <p:cNvSpPr/>
          <p:nvPr/>
        </p:nvSpPr>
        <p:spPr>
          <a:xfrm>
            <a:off x="-2" y="5614147"/>
            <a:ext cx="6037732" cy="1250577"/>
          </a:xfrm>
          <a:prstGeom prst="roundRect">
            <a:avLst/>
          </a:prstGeom>
          <a:solidFill>
            <a:sysClr val="windowText" lastClr="000000">
              <a:alpha val="50000"/>
            </a:sysClr>
          </a:solidFill>
          <a:ln>
            <a:noFill/>
          </a:ln>
          <a:effectLst/>
        </p:spPr>
        <p:txBody>
          <a:bodyPr rtlCol="0" anchor="ctr"/>
          <a:lstStyle/>
          <a:p>
            <a:pPr lvl="0" algn="ctr" defTabSz="914400">
              <a:defRPr/>
            </a:pPr>
            <a:r>
              <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C. </a:t>
            </a:r>
            <a:r>
              <a:rPr lang="en-US" sz="3200" b="1" kern="0">
                <a:solidFill>
                  <a:prstClr val="white"/>
                </a:solidFill>
                <a:latin typeface="Times New Roman" panose="02020603050405020304" pitchFamily="18" charset="0"/>
                <a:cs typeface="Times New Roman" panose="02020603050405020304" pitchFamily="18" charset="0"/>
              </a:rPr>
              <a:t>Nàng vốn là con vua.</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Rounded Rectangle 25"/>
          <p:cNvSpPr/>
          <p:nvPr/>
        </p:nvSpPr>
        <p:spPr>
          <a:xfrm>
            <a:off x="6193403" y="4061012"/>
            <a:ext cx="5998596" cy="1250577"/>
          </a:xfrm>
          <a:prstGeom prst="roundRect">
            <a:avLst/>
          </a:prstGeom>
          <a:solidFill>
            <a:sysClr val="windowText" lastClr="000000">
              <a:alpha val="50000"/>
            </a:sysClr>
          </a:solidFill>
          <a:ln>
            <a:noFill/>
          </a:ln>
          <a:effectLst/>
        </p:spPr>
        <p:txBody>
          <a:bodyPr rtlCol="0" anchor="ctr"/>
          <a:lstStyle/>
          <a:p>
            <a:pPr lvl="0" algn="ctr" defTabSz="914400">
              <a:defRPr/>
            </a:pPr>
            <a:r>
              <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B. </a:t>
            </a:r>
            <a:r>
              <a:rPr lang="en-US" sz="3200" b="1" kern="0">
                <a:solidFill>
                  <a:prstClr val="white"/>
                </a:solidFill>
                <a:latin typeface="Times New Roman" panose="02020603050405020304" pitchFamily="18" charset="0"/>
                <a:cs typeface="Times New Roman" panose="02020603050405020304" pitchFamily="18" charset="0"/>
              </a:rPr>
              <a:t>Nàng rất thông minh.</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Rounded Rectangle 26"/>
          <p:cNvSpPr/>
          <p:nvPr/>
        </p:nvSpPr>
        <p:spPr>
          <a:xfrm>
            <a:off x="6193401" y="5614147"/>
            <a:ext cx="5998598" cy="1250577"/>
          </a:xfrm>
          <a:prstGeom prst="roundRect">
            <a:avLst/>
          </a:prstGeom>
          <a:solidFill>
            <a:sysClr val="windowText" lastClr="000000">
              <a:alpha val="50000"/>
            </a:sysClr>
          </a:solidFill>
          <a:ln>
            <a:noFill/>
          </a:ln>
          <a:effectLst/>
        </p:spPr>
        <p:txBody>
          <a:bodyPr rtlCol="0" anchor="ctr"/>
          <a:lstStyle/>
          <a:p>
            <a:pPr lvl="0" algn="ctr" defTabSz="914400">
              <a:defRPr/>
            </a:pPr>
            <a:r>
              <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D. </a:t>
            </a:r>
            <a:r>
              <a:rPr lang="vi-VN" sz="3200" b="1" kern="0">
                <a:solidFill>
                  <a:prstClr val="white"/>
                </a:solidFill>
                <a:latin typeface="Times New Roman" panose="02020603050405020304" pitchFamily="18" charset="0"/>
                <a:cs typeface="Times New Roman" panose="02020603050405020304" pitchFamily="18" charset="0"/>
              </a:rPr>
              <a:t>Nàng biết hối hận trước những điều sai trái mình đã làm.</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9868" b="89803" l="0" r="99400">
                        <a14:foregroundMark x1="17200" y1="41776" x2="80000" y2="43860"/>
                        <a14:foregroundMark x1="47100" y1="51316" x2="42300" y2="11513"/>
                        <a14:foregroundMark x1="82600" y1="41996" x2="15900" y2="46820"/>
                        <a14:foregroundMark x1="52200" y1="25439" x2="11700" y2="50548"/>
                        <a14:foregroundMark x1="31400" y1="31360" x2="25300" y2="41996"/>
                        <a14:foregroundMark x1="38900" y1="17763" x2="48000" y2="17325"/>
                        <a14:foregroundMark x1="50400" y1="27632" x2="58500" y2="34101"/>
                        <a14:foregroundMark x1="52900" y1="34539" x2="60300" y2="40789"/>
                        <a14:foregroundMark x1="68800" y1="36184" x2="65800" y2="45066"/>
                        <a14:foregroundMark x1="72700" y1="54934" x2="86300" y2="48246"/>
                        <a14:foregroundMark x1="91300" y1="53509" x2="83300" y2="54934"/>
                      </a14:backgroundRemoval>
                    </a14:imgEffect>
                  </a14:imgLayer>
                </a14:imgProps>
              </a:ext>
              <a:ext uri="{28A0092B-C50C-407E-A947-70E740481C1C}">
                <a14:useLocalDpi xmlns:a14="http://schemas.microsoft.com/office/drawing/2010/main" val="0"/>
              </a:ext>
            </a:extLst>
          </a:blip>
          <a:srcRect t="10909" r="70" b="14950"/>
          <a:stretch/>
        </p:blipFill>
        <p:spPr>
          <a:xfrm>
            <a:off x="9674875" y="45383"/>
            <a:ext cx="2653239" cy="2542310"/>
          </a:xfrm>
          <a:prstGeom prst="rect">
            <a:avLst/>
          </a:prstGeom>
        </p:spPr>
      </p:pic>
    </p:spTree>
    <p:extLst>
      <p:ext uri="{BB962C8B-B14F-4D97-AF65-F5344CB8AC3E}">
        <p14:creationId xmlns:p14="http://schemas.microsoft.com/office/powerpoint/2010/main" val="222767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subTnLst>
                                    <p:audio>
                                      <p:cMediaNode>
                                        <p:cTn display="0" masterRel="sameClick">
                                          <p:stCondLst>
                                            <p:cond evt="begin" delay="0">
                                              <p:tn val="8"/>
                                            </p:cond>
                                          </p:stCondLst>
                                          <p:endCondLst>
                                            <p:cond evt="onStopAudio" delay="0">
                                              <p:tgtEl>
                                                <p:sldTgt/>
                                              </p:tgtEl>
                                            </p:cond>
                                          </p:endCondLst>
                                        </p:cTn>
                                        <p:tgtEl>
                                          <p:sndTgt r:embed="rId2" name="chimes.wav"/>
                                        </p:tgtEl>
                                      </p:cMediaNode>
                                    </p:audio>
                                  </p:sub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500"/>
                                        <p:tgtEl>
                                          <p:spTgt spid="24"/>
                                        </p:tgtEl>
                                      </p:cBhvr>
                                    </p:animEffec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arn(inVertical)">
                                      <p:cBhvr>
                                        <p:cTn id="20" dur="500"/>
                                        <p:tgtEl>
                                          <p:spTgt spid="26"/>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barn(inVertical)">
                                      <p:cBhvr>
                                        <p:cTn id="30" dur="500"/>
                                        <p:tgtEl>
                                          <p:spTgt spid="27"/>
                                        </p:tgtEl>
                                      </p:cBhvr>
                                    </p:animEffect>
                                  </p:childTnLst>
                                  <p:subTnLst>
                                    <p:audio>
                                      <p:cMediaNode>
                                        <p:cTn display="0" masterRel="sameClick">
                                          <p:stCondLst>
                                            <p:cond evt="begin" delay="0">
                                              <p:tn val="2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24"/>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24"/>
                                        </p:tgtEl>
                                      </p:cBhvr>
                                    </p:animEffect>
                                    <p:set>
                                      <p:cBhvr>
                                        <p:cTn id="36" dur="1" fill="hold">
                                          <p:stCondLst>
                                            <p:cond delay="499"/>
                                          </p:stCondLst>
                                        </p:cTn>
                                        <p:tgtEl>
                                          <p:spTgt spid="24"/>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4"/>
                  </p:tgtEl>
                </p:cond>
              </p:nextCondLst>
            </p:seq>
            <p:seq concurrent="1" nextAc="seek">
              <p:cTn id="37" restart="whenNotActive" fill="hold" evtFilter="cancelBubble" nodeType="interactiveSeq">
                <p:stCondLst>
                  <p:cond evt="onClick" delay="0">
                    <p:tgtEl>
                      <p:spTgt spid="26"/>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26"/>
                                        </p:tgtEl>
                                      </p:cBhvr>
                                    </p:animEffect>
                                    <p:set>
                                      <p:cBhvr>
                                        <p:cTn id="42" dur="1" fill="hold">
                                          <p:stCondLst>
                                            <p:cond delay="499"/>
                                          </p:stCondLst>
                                        </p:cTn>
                                        <p:tgtEl>
                                          <p:spTgt spid="26"/>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6"/>
                  </p:tgtEl>
                </p:cond>
              </p:nextCondLst>
            </p:seq>
            <p:seq concurrent="1" nextAc="seek">
              <p:cTn id="43" restart="whenNotActive" fill="hold" evtFilter="cancelBubble" nodeType="interactiveSeq">
                <p:stCondLst>
                  <p:cond evt="onClick" delay="0">
                    <p:tgtEl>
                      <p:spTgt spid="25"/>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grpId="1" nodeType="clickEffect">
                                  <p:stCondLst>
                                    <p:cond delay="0"/>
                                  </p:stCondLst>
                                  <p:childTnLst>
                                    <p:animEffect transition="out" filter="fade">
                                      <p:cBhvr>
                                        <p:cTn id="47" dur="500"/>
                                        <p:tgtEl>
                                          <p:spTgt spid="25"/>
                                        </p:tgtEl>
                                      </p:cBhvr>
                                    </p:animEffect>
                                    <p:set>
                                      <p:cBhvr>
                                        <p:cTn id="48" dur="1" fill="hold">
                                          <p:stCondLst>
                                            <p:cond delay="499"/>
                                          </p:stCondLst>
                                        </p:cTn>
                                        <p:tgtEl>
                                          <p:spTgt spid="25"/>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5"/>
                  </p:tgtEl>
                </p:cond>
              </p:nextCondLst>
            </p:seq>
            <p:seq concurrent="1" nextAc="seek">
              <p:cTn id="49" restart="whenNotActive" fill="hold" evtFilter="cancelBubble" nodeType="interactiveSeq">
                <p:stCondLst>
                  <p:cond evt="onClick" delay="0">
                    <p:tgtEl>
                      <p:spTgt spid="27"/>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5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7"/>
                  </p:tgtEl>
                </p:cond>
              </p:nextCondLst>
            </p:seq>
          </p:childTnLst>
        </p:cTn>
      </p:par>
    </p:tnLst>
    <p:bldLst>
      <p:bldP spid="23" grpId="0"/>
      <p:bldP spid="24" grpId="0" animBg="1"/>
      <p:bldP spid="24" grpId="1" animBg="1"/>
      <p:bldP spid="25" grpId="0" animBg="1"/>
      <p:bldP spid="25" grpId="1" animBg="1"/>
      <p:bldP spid="26" grpId="0" animBg="1"/>
      <p:bldP spid="26" grpId="1" animBg="1"/>
      <p:bldP spid="27" grpId="0" animBg="1"/>
      <p:bldP spid="27"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4" name="Picture 3">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9394" t="14747" r="13232" b="17374"/>
          <a:stretch/>
        </p:blipFill>
        <p:spPr>
          <a:xfrm>
            <a:off x="-383874" y="148641"/>
            <a:ext cx="1855623" cy="1627909"/>
          </a:xfrm>
          <a:prstGeom prst="rect">
            <a:avLst/>
          </a:prstGeom>
        </p:spPr>
      </p:pic>
      <p:pic>
        <p:nvPicPr>
          <p:cNvPr id="22" name="Picture 2" descr="Wood Sign png download - 900*900 - Free Transparent Wood png Download. -  CleanPNG / Kiss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7333" l="2000" r="97667"/>
                    </a14:imgEffect>
                  </a14:imgLayer>
                </a14:imgProps>
              </a:ext>
              <a:ext uri="{28A0092B-C50C-407E-A947-70E740481C1C}">
                <a14:useLocalDpi xmlns:a14="http://schemas.microsoft.com/office/drawing/2010/main" val="0"/>
              </a:ext>
            </a:extLst>
          </a:blip>
          <a:srcRect/>
          <a:stretch>
            <a:fillRect/>
          </a:stretch>
        </p:blipFill>
        <p:spPr bwMode="auto">
          <a:xfrm>
            <a:off x="890223" y="-1454514"/>
            <a:ext cx="10295010" cy="4834217"/>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1376318" y="565954"/>
            <a:ext cx="8393988" cy="954107"/>
          </a:xfrm>
          <a:prstGeom prst="rect">
            <a:avLst/>
          </a:prstGeom>
          <a:noFill/>
        </p:spPr>
        <p:txBody>
          <a:bodyPr wrap="square" rtlCol="0">
            <a:spAutoFit/>
          </a:bodyPr>
          <a:lstStyle/>
          <a:p>
            <a:pPr lvl="0" algn="just" defTabSz="914400">
              <a:defRPr/>
            </a:pPr>
            <a:r>
              <a:rPr kumimoji="0" lang="en-US"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Câu 6.</a:t>
            </a:r>
            <a:r>
              <a:rPr kumimoji="0" lang="vi-VN"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vi-VN" sz="2800" b="1">
                <a:solidFill>
                  <a:prstClr val="black"/>
                </a:solidFill>
                <a:latin typeface="Times New Roman" panose="02020603050405020304" pitchFamily="18" charset="0"/>
                <a:cs typeface="Times New Roman" panose="02020603050405020304" pitchFamily="18" charset="0"/>
              </a:rPr>
              <a:t>Trước khi kết hôn với Vua chích chòe, công chúa đã phải trải qua mấy công việc?</a:t>
            </a:r>
            <a:endParaRPr kumimoji="0" lang="en-US"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4" name="Rounded Rectangle 23"/>
          <p:cNvSpPr/>
          <p:nvPr/>
        </p:nvSpPr>
        <p:spPr>
          <a:xfrm>
            <a:off x="-2" y="4061012"/>
            <a:ext cx="6037730" cy="1250577"/>
          </a:xfrm>
          <a:prstGeom prst="roundRect">
            <a:avLst/>
          </a:prstGeom>
          <a:solidFill>
            <a:sysClr val="windowText" lastClr="000000">
              <a:alpha val="50000"/>
            </a:sysClr>
          </a:solidFill>
          <a:ln>
            <a:noFill/>
          </a:ln>
          <a:effectLst/>
        </p:spPr>
        <p:txBody>
          <a:bodyPr rtlCol="0" anchor="ctr"/>
          <a:lstStyle/>
          <a:p>
            <a:pPr lvl="0" algn="ctr" defTabSz="914400">
              <a:defRPr/>
            </a:pPr>
            <a:r>
              <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A. </a:t>
            </a:r>
            <a:r>
              <a:rPr lang="en-US" sz="3200" b="1" kern="0">
                <a:solidFill>
                  <a:prstClr val="white"/>
                </a:solidFill>
                <a:latin typeface="Times New Roman" panose="02020603050405020304" pitchFamily="18" charset="0"/>
                <a:cs typeface="Times New Roman" panose="02020603050405020304" pitchFamily="18" charset="0"/>
              </a:rPr>
              <a:t>1. </a:t>
            </a:r>
            <a:endPar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5" name="Rounded Rectangle 24"/>
          <p:cNvSpPr/>
          <p:nvPr/>
        </p:nvSpPr>
        <p:spPr>
          <a:xfrm>
            <a:off x="-2" y="5614147"/>
            <a:ext cx="6037732" cy="1250577"/>
          </a:xfrm>
          <a:prstGeom prst="roundRect">
            <a:avLst/>
          </a:prstGeom>
          <a:solidFill>
            <a:sysClr val="windowText" lastClr="000000">
              <a:alpha val="50000"/>
            </a:sysClr>
          </a:solidFill>
          <a:ln>
            <a:noFill/>
          </a:ln>
          <a:effectLst/>
        </p:spPr>
        <p:txBody>
          <a:bodyPr rtlCol="0" anchor="ctr"/>
          <a:lstStyle/>
          <a:p>
            <a:pPr lvl="0" algn="ctr" defTabSz="914400">
              <a:defRPr/>
            </a:pPr>
            <a:r>
              <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C. </a:t>
            </a:r>
            <a:r>
              <a:rPr lang="en-US" sz="3200" b="1" kern="0">
                <a:solidFill>
                  <a:prstClr val="white"/>
                </a:solidFill>
                <a:latin typeface="Times New Roman" panose="02020603050405020304" pitchFamily="18" charset="0"/>
                <a:cs typeface="Times New Roman" panose="02020603050405020304" pitchFamily="18" charset="0"/>
              </a:rPr>
              <a:t>3.</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Rounded Rectangle 25"/>
          <p:cNvSpPr/>
          <p:nvPr/>
        </p:nvSpPr>
        <p:spPr>
          <a:xfrm>
            <a:off x="6193403" y="4061012"/>
            <a:ext cx="5998596" cy="1250577"/>
          </a:xfrm>
          <a:prstGeom prst="roundRect">
            <a:avLst/>
          </a:prstGeom>
          <a:solidFill>
            <a:sysClr val="windowText" lastClr="000000">
              <a:alpha val="50000"/>
            </a:sysClr>
          </a:solidFill>
          <a:ln>
            <a:noFill/>
          </a:ln>
          <a:effectLst/>
        </p:spPr>
        <p:txBody>
          <a:bodyPr rtlCol="0" anchor="ctr"/>
          <a:lstStyle/>
          <a:p>
            <a:pPr lvl="0" algn="ctr" defTabSz="914400">
              <a:defRPr/>
            </a:pPr>
            <a:r>
              <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B. </a:t>
            </a:r>
            <a:r>
              <a:rPr lang="en-US" sz="3200" b="1" kern="0">
                <a:solidFill>
                  <a:prstClr val="white"/>
                </a:solidFill>
                <a:latin typeface="Times New Roman" panose="02020603050405020304" pitchFamily="18" charset="0"/>
                <a:cs typeface="Times New Roman" panose="02020603050405020304" pitchFamily="18" charset="0"/>
              </a:rPr>
              <a:t>2.</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Rounded Rectangle 26"/>
          <p:cNvSpPr/>
          <p:nvPr/>
        </p:nvSpPr>
        <p:spPr>
          <a:xfrm>
            <a:off x="6193401" y="5614147"/>
            <a:ext cx="5998598" cy="1250577"/>
          </a:xfrm>
          <a:prstGeom prst="roundRect">
            <a:avLst/>
          </a:prstGeom>
          <a:solidFill>
            <a:sysClr val="windowText" lastClr="000000">
              <a:alpha val="50000"/>
            </a:sysClr>
          </a:solidFill>
          <a:ln>
            <a:noFill/>
          </a:ln>
          <a:effectLst/>
        </p:spPr>
        <p:txBody>
          <a:bodyPr rtlCol="0" anchor="ctr"/>
          <a:lstStyle/>
          <a:p>
            <a:pPr lvl="0" algn="ctr" defTabSz="914400">
              <a:defRPr/>
            </a:pPr>
            <a:r>
              <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D. </a:t>
            </a:r>
            <a:r>
              <a:rPr lang="en-US" sz="3200" b="1" kern="0">
                <a:solidFill>
                  <a:prstClr val="white"/>
                </a:solidFill>
                <a:latin typeface="Times New Roman" panose="02020603050405020304" pitchFamily="18" charset="0"/>
                <a:cs typeface="Times New Roman" panose="02020603050405020304" pitchFamily="18" charset="0"/>
              </a:rPr>
              <a:t>4</a:t>
            </a:r>
            <a:r>
              <a:rPr lang="vi-VN" sz="3200" b="1" kern="0">
                <a:solidFill>
                  <a:prstClr val="white"/>
                </a:solidFill>
                <a:latin typeface="Times New Roman" panose="02020603050405020304" pitchFamily="18" charset="0"/>
                <a:cs typeface="Times New Roman" panose="02020603050405020304" pitchFamily="18" charset="0"/>
              </a:rPr>
              <a:t>.</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9868" b="89803" l="0" r="99400">
                        <a14:foregroundMark x1="17200" y1="41776" x2="80000" y2="43860"/>
                        <a14:foregroundMark x1="47100" y1="51316" x2="42300" y2="11513"/>
                        <a14:foregroundMark x1="82600" y1="41996" x2="15900" y2="46820"/>
                        <a14:foregroundMark x1="52200" y1="25439" x2="11700" y2="50548"/>
                        <a14:foregroundMark x1="31400" y1="31360" x2="25300" y2="41996"/>
                        <a14:foregroundMark x1="38900" y1="17763" x2="48000" y2="17325"/>
                        <a14:foregroundMark x1="50400" y1="27632" x2="58500" y2="34101"/>
                        <a14:foregroundMark x1="52900" y1="34539" x2="60300" y2="40789"/>
                        <a14:foregroundMark x1="68800" y1="36184" x2="65800" y2="45066"/>
                        <a14:foregroundMark x1="72700" y1="54934" x2="86300" y2="48246"/>
                        <a14:foregroundMark x1="91300" y1="53509" x2="83300" y2="54934"/>
                      </a14:backgroundRemoval>
                    </a14:imgEffect>
                  </a14:imgLayer>
                </a14:imgProps>
              </a:ext>
              <a:ext uri="{28A0092B-C50C-407E-A947-70E740481C1C}">
                <a14:useLocalDpi xmlns:a14="http://schemas.microsoft.com/office/drawing/2010/main" val="0"/>
              </a:ext>
            </a:extLst>
          </a:blip>
          <a:srcRect t="10909" r="70" b="14950"/>
          <a:stretch/>
        </p:blipFill>
        <p:spPr>
          <a:xfrm>
            <a:off x="9674875" y="45383"/>
            <a:ext cx="2653239" cy="2542310"/>
          </a:xfrm>
          <a:prstGeom prst="rect">
            <a:avLst/>
          </a:prstGeom>
        </p:spPr>
      </p:pic>
    </p:spTree>
    <p:extLst>
      <p:ext uri="{BB962C8B-B14F-4D97-AF65-F5344CB8AC3E}">
        <p14:creationId xmlns:p14="http://schemas.microsoft.com/office/powerpoint/2010/main" val="2384065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subTnLst>
                                    <p:audio>
                                      <p:cMediaNode>
                                        <p:cTn display="0" masterRel="sameClick">
                                          <p:stCondLst>
                                            <p:cond evt="begin" delay="0">
                                              <p:tn val="8"/>
                                            </p:cond>
                                          </p:stCondLst>
                                          <p:endCondLst>
                                            <p:cond evt="onStopAudio" delay="0">
                                              <p:tgtEl>
                                                <p:sldTgt/>
                                              </p:tgtEl>
                                            </p:cond>
                                          </p:endCondLst>
                                        </p:cTn>
                                        <p:tgtEl>
                                          <p:sndTgt r:embed="rId2" name="chimes.wav"/>
                                        </p:tgtEl>
                                      </p:cMediaNode>
                                    </p:audio>
                                  </p:sub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500"/>
                                        <p:tgtEl>
                                          <p:spTgt spid="24"/>
                                        </p:tgtEl>
                                      </p:cBhvr>
                                    </p:animEffec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arn(inVertical)">
                                      <p:cBhvr>
                                        <p:cTn id="20" dur="500"/>
                                        <p:tgtEl>
                                          <p:spTgt spid="26"/>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barn(inVertical)">
                                      <p:cBhvr>
                                        <p:cTn id="30" dur="500"/>
                                        <p:tgtEl>
                                          <p:spTgt spid="27"/>
                                        </p:tgtEl>
                                      </p:cBhvr>
                                    </p:animEffect>
                                  </p:childTnLst>
                                  <p:subTnLst>
                                    <p:audio>
                                      <p:cMediaNode>
                                        <p:cTn display="0" masterRel="sameClick">
                                          <p:stCondLst>
                                            <p:cond evt="begin" delay="0">
                                              <p:tn val="2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24"/>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24"/>
                                        </p:tgtEl>
                                      </p:cBhvr>
                                    </p:animEffect>
                                    <p:set>
                                      <p:cBhvr>
                                        <p:cTn id="36" dur="1" fill="hold">
                                          <p:stCondLst>
                                            <p:cond delay="499"/>
                                          </p:stCondLst>
                                        </p:cTn>
                                        <p:tgtEl>
                                          <p:spTgt spid="24"/>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4"/>
                  </p:tgtEl>
                </p:cond>
              </p:nextCondLst>
            </p:seq>
            <p:seq concurrent="1" nextAc="seek">
              <p:cTn id="37" restart="whenNotActive" fill="hold" evtFilter="cancelBubble" nodeType="interactiveSeq">
                <p:stCondLst>
                  <p:cond evt="onClick" delay="0">
                    <p:tgtEl>
                      <p:spTgt spid="26"/>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26"/>
                                        </p:tgtEl>
                                      </p:cBhvr>
                                    </p:animEffect>
                                    <p:set>
                                      <p:cBhvr>
                                        <p:cTn id="42" dur="1" fill="hold">
                                          <p:stCondLst>
                                            <p:cond delay="499"/>
                                          </p:stCondLst>
                                        </p:cTn>
                                        <p:tgtEl>
                                          <p:spTgt spid="26"/>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6"/>
                  </p:tgtEl>
                </p:cond>
              </p:nextCondLst>
            </p:seq>
            <p:seq concurrent="1" nextAc="seek">
              <p:cTn id="43" restart="whenNotActive" fill="hold" evtFilter="cancelBubble" nodeType="interactiveSeq">
                <p:stCondLst>
                  <p:cond evt="onClick" delay="0">
                    <p:tgtEl>
                      <p:spTgt spid="25"/>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grpId="1" nodeType="clickEffect">
                                  <p:stCondLst>
                                    <p:cond delay="0"/>
                                  </p:stCondLst>
                                  <p:childTnLst>
                                    <p:animEffect transition="out" filter="fade">
                                      <p:cBhvr>
                                        <p:cTn id="47" dur="500"/>
                                        <p:tgtEl>
                                          <p:spTgt spid="25"/>
                                        </p:tgtEl>
                                      </p:cBhvr>
                                    </p:animEffect>
                                    <p:set>
                                      <p:cBhvr>
                                        <p:cTn id="48" dur="1" fill="hold">
                                          <p:stCondLst>
                                            <p:cond delay="499"/>
                                          </p:stCondLst>
                                        </p:cTn>
                                        <p:tgtEl>
                                          <p:spTgt spid="25"/>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5"/>
                  </p:tgtEl>
                </p:cond>
              </p:nextCondLst>
            </p:seq>
            <p:seq concurrent="1" nextAc="seek">
              <p:cTn id="49" restart="whenNotActive" fill="hold" evtFilter="cancelBubble" nodeType="interactiveSeq">
                <p:stCondLst>
                  <p:cond evt="onClick" delay="0">
                    <p:tgtEl>
                      <p:spTgt spid="27"/>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5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7"/>
                  </p:tgtEl>
                </p:cond>
              </p:nextCondLst>
            </p:seq>
          </p:childTnLst>
        </p:cTn>
      </p:par>
    </p:tnLst>
    <p:bldLst>
      <p:bldP spid="23" grpId="0"/>
      <p:bldP spid="24" grpId="0" animBg="1"/>
      <p:bldP spid="24" grpId="1" animBg="1"/>
      <p:bldP spid="25" grpId="0" animBg="1"/>
      <p:bldP spid="25" grpId="1" animBg="1"/>
      <p:bldP spid="26" grpId="0" animBg="1"/>
      <p:bldP spid="26" grpId="1" animBg="1"/>
      <p:bldP spid="27" grpId="0" animBg="1"/>
      <p:bldP spid="27"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4" name="Picture 3">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9394" t="14747" r="13232" b="17374"/>
          <a:stretch/>
        </p:blipFill>
        <p:spPr>
          <a:xfrm>
            <a:off x="-383874" y="148641"/>
            <a:ext cx="1855623" cy="1627909"/>
          </a:xfrm>
          <a:prstGeom prst="rect">
            <a:avLst/>
          </a:prstGeom>
        </p:spPr>
      </p:pic>
      <p:pic>
        <p:nvPicPr>
          <p:cNvPr id="22" name="Picture 2" descr="Wood Sign png download - 900*900 - Free Transparent Wood png Download. -  CleanPNG / Kiss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7333" l="2000" r="97667"/>
                    </a14:imgEffect>
                  </a14:imgLayer>
                </a14:imgProps>
              </a:ext>
              <a:ext uri="{28A0092B-C50C-407E-A947-70E740481C1C}">
                <a14:useLocalDpi xmlns:a14="http://schemas.microsoft.com/office/drawing/2010/main" val="0"/>
              </a:ext>
            </a:extLst>
          </a:blip>
          <a:srcRect/>
          <a:stretch>
            <a:fillRect/>
          </a:stretch>
        </p:blipFill>
        <p:spPr bwMode="auto">
          <a:xfrm>
            <a:off x="1045896" y="-1454514"/>
            <a:ext cx="10295010" cy="4834217"/>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1376318" y="565954"/>
            <a:ext cx="8393988" cy="954107"/>
          </a:xfrm>
          <a:prstGeom prst="rect">
            <a:avLst/>
          </a:prstGeom>
          <a:noFill/>
        </p:spPr>
        <p:txBody>
          <a:bodyPr wrap="square" rtlCol="0">
            <a:spAutoFit/>
          </a:bodyPr>
          <a:lstStyle/>
          <a:p>
            <a:pPr algn="just" defTabSz="914400">
              <a:defRPr/>
            </a:pPr>
            <a:r>
              <a:rPr lang="en-US" sz="2800" b="1">
                <a:solidFill>
                  <a:prstClr val="black"/>
                </a:solidFill>
                <a:latin typeface="Times New Roman" panose="02020603050405020304" pitchFamily="18" charset="0"/>
                <a:cs typeface="Times New Roman" panose="02020603050405020304" pitchFamily="18" charset="0"/>
              </a:rPr>
              <a:t>Câu 6.</a:t>
            </a:r>
            <a:r>
              <a:rPr lang="vi-VN" sz="2800" b="1">
                <a:solidFill>
                  <a:prstClr val="black"/>
                </a:solidFill>
                <a:latin typeface="Times New Roman" panose="02020603050405020304" pitchFamily="18" charset="0"/>
                <a:cs typeface="Times New Roman" panose="02020603050405020304" pitchFamily="18" charset="0"/>
              </a:rPr>
              <a:t> Cuối cùng, công chúa được Vua chích choè chấp nhận là vì:</a:t>
            </a:r>
            <a:endParaRPr lang="en-US" sz="2800" b="1">
              <a:solidFill>
                <a:prstClr val="black"/>
              </a:solidFill>
              <a:latin typeface="Times New Roman" panose="02020603050405020304" pitchFamily="18" charset="0"/>
              <a:cs typeface="Times New Roman" panose="02020603050405020304" pitchFamily="18" charset="0"/>
            </a:endParaRPr>
          </a:p>
        </p:txBody>
      </p:sp>
      <p:sp>
        <p:nvSpPr>
          <p:cNvPr id="24" name="Rounded Rectangle 23"/>
          <p:cNvSpPr/>
          <p:nvPr/>
        </p:nvSpPr>
        <p:spPr>
          <a:xfrm>
            <a:off x="-2" y="4061012"/>
            <a:ext cx="6037730"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A. </a:t>
            </a:r>
            <a:r>
              <a:rPr lang="vi-VN" sz="3200" b="1" kern="0">
                <a:solidFill>
                  <a:prstClr val="white"/>
                </a:solidFill>
                <a:latin typeface="Times New Roman" panose="02020603050405020304" pitchFamily="18" charset="0"/>
                <a:cs typeface="Times New Roman" panose="02020603050405020304" pitchFamily="18" charset="0"/>
              </a:rPr>
              <a:t>Tấm lòng nhân hậu</a:t>
            </a:r>
            <a:r>
              <a:rPr lang="en-US" sz="3200" b="1" kern="0">
                <a:solidFill>
                  <a:prstClr val="white"/>
                </a:solidFill>
                <a:latin typeface="Times New Roman" panose="02020603050405020304" pitchFamily="18" charset="0"/>
                <a:cs typeface="Times New Roman" panose="02020603050405020304" pitchFamily="18" charset="0"/>
              </a:rPr>
              <a:t>.</a:t>
            </a:r>
            <a:endPar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5" name="Rounded Rectangle 24"/>
          <p:cNvSpPr/>
          <p:nvPr/>
        </p:nvSpPr>
        <p:spPr>
          <a:xfrm>
            <a:off x="-2" y="5614147"/>
            <a:ext cx="6037732"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C. </a:t>
            </a:r>
            <a:r>
              <a:rPr lang="vi-VN" sz="3200" b="1" kern="0">
                <a:solidFill>
                  <a:prstClr val="white"/>
                </a:solidFill>
                <a:latin typeface="Times New Roman" panose="02020603050405020304" pitchFamily="18" charset="0"/>
                <a:cs typeface="Times New Roman" panose="02020603050405020304" pitchFamily="18" charset="0"/>
              </a:rPr>
              <a:t>Quyền uy của một ông vua</a:t>
            </a:r>
            <a:r>
              <a:rPr lang="en-US" sz="3200" b="1" kern="0">
                <a:solidFill>
                  <a:prstClr val="white"/>
                </a:solidFill>
                <a:latin typeface="Times New Roman" panose="02020603050405020304" pitchFamily="18" charset="0"/>
                <a:cs typeface="Times New Roman" panose="02020603050405020304" pitchFamily="18" charset="0"/>
              </a:rPr>
              <a:t>.</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Rounded Rectangle 25"/>
          <p:cNvSpPr/>
          <p:nvPr/>
        </p:nvSpPr>
        <p:spPr>
          <a:xfrm>
            <a:off x="6193403" y="4061012"/>
            <a:ext cx="5998596"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B. </a:t>
            </a:r>
            <a:r>
              <a:rPr lang="vi-VN" sz="3200" b="1" kern="0">
                <a:solidFill>
                  <a:prstClr val="white"/>
                </a:solidFill>
                <a:latin typeface="Times New Roman" panose="02020603050405020304" pitchFamily="18" charset="0"/>
                <a:cs typeface="Times New Roman" panose="02020603050405020304" pitchFamily="18" charset="0"/>
              </a:rPr>
              <a:t>Tình yêu đối với công chúa</a:t>
            </a:r>
            <a:r>
              <a:rPr lang="en-US" sz="3200" b="1" kern="0">
                <a:solidFill>
                  <a:prstClr val="white"/>
                </a:solidFill>
                <a:latin typeface="Times New Roman" panose="02020603050405020304" pitchFamily="18" charset="0"/>
                <a:cs typeface="Times New Roman" panose="02020603050405020304" pitchFamily="18" charset="0"/>
              </a:rPr>
              <a:t>.</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Rounded Rectangle 26"/>
          <p:cNvSpPr/>
          <p:nvPr/>
        </p:nvSpPr>
        <p:spPr>
          <a:xfrm>
            <a:off x="6193401" y="5614147"/>
            <a:ext cx="5998598"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D. </a:t>
            </a:r>
            <a:r>
              <a:rPr lang="vi-VN" sz="3200" b="1" kern="0">
                <a:solidFill>
                  <a:prstClr val="white"/>
                </a:solidFill>
                <a:latin typeface="Times New Roman" panose="02020603050405020304" pitchFamily="18" charset="0"/>
                <a:cs typeface="Times New Roman" panose="02020603050405020304" pitchFamily="18" charset="0"/>
              </a:rPr>
              <a:t>Sự nghiêm khắc của một người chồng</a:t>
            </a:r>
            <a:r>
              <a:rPr lang="en-US" sz="3200" b="1" kern="0">
                <a:solidFill>
                  <a:prstClr val="white"/>
                </a:solidFill>
                <a:latin typeface="Times New Roman" panose="02020603050405020304" pitchFamily="18" charset="0"/>
                <a:cs typeface="Times New Roman" panose="02020603050405020304" pitchFamily="18" charset="0"/>
              </a:rPr>
              <a:t>.</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9868" b="89803" l="0" r="99400">
                        <a14:foregroundMark x1="17200" y1="41776" x2="80000" y2="43860"/>
                        <a14:foregroundMark x1="47100" y1="51316" x2="42300" y2="11513"/>
                        <a14:foregroundMark x1="82600" y1="41996" x2="15900" y2="46820"/>
                        <a14:foregroundMark x1="52200" y1="25439" x2="11700" y2="50548"/>
                        <a14:foregroundMark x1="31400" y1="31360" x2="25300" y2="41996"/>
                        <a14:foregroundMark x1="38900" y1="17763" x2="48000" y2="17325"/>
                        <a14:foregroundMark x1="50400" y1="27632" x2="58500" y2="34101"/>
                        <a14:foregroundMark x1="52900" y1="34539" x2="60300" y2="40789"/>
                        <a14:foregroundMark x1="68800" y1="36184" x2="65800" y2="45066"/>
                        <a14:foregroundMark x1="72700" y1="54934" x2="86300" y2="48246"/>
                        <a14:foregroundMark x1="91300" y1="53509" x2="83300" y2="54934"/>
                      </a14:backgroundRemoval>
                    </a14:imgEffect>
                  </a14:imgLayer>
                </a14:imgProps>
              </a:ext>
              <a:ext uri="{28A0092B-C50C-407E-A947-70E740481C1C}">
                <a14:useLocalDpi xmlns:a14="http://schemas.microsoft.com/office/drawing/2010/main" val="0"/>
              </a:ext>
            </a:extLst>
          </a:blip>
          <a:srcRect t="10909" r="70" b="14950"/>
          <a:stretch/>
        </p:blipFill>
        <p:spPr>
          <a:xfrm>
            <a:off x="9674875" y="45383"/>
            <a:ext cx="2653239" cy="2542310"/>
          </a:xfrm>
          <a:prstGeom prst="rect">
            <a:avLst/>
          </a:prstGeom>
        </p:spPr>
      </p:pic>
    </p:spTree>
    <p:extLst>
      <p:ext uri="{BB962C8B-B14F-4D97-AF65-F5344CB8AC3E}">
        <p14:creationId xmlns:p14="http://schemas.microsoft.com/office/powerpoint/2010/main" val="1988697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subTnLst>
                                    <p:audio>
                                      <p:cMediaNode>
                                        <p:cTn display="0" masterRel="sameClick">
                                          <p:stCondLst>
                                            <p:cond evt="begin" delay="0">
                                              <p:tn val="8"/>
                                            </p:cond>
                                          </p:stCondLst>
                                          <p:endCondLst>
                                            <p:cond evt="onStopAudio" delay="0">
                                              <p:tgtEl>
                                                <p:sldTgt/>
                                              </p:tgtEl>
                                            </p:cond>
                                          </p:endCondLst>
                                        </p:cTn>
                                        <p:tgtEl>
                                          <p:sndTgt r:embed="rId2" name="chimes.wav"/>
                                        </p:tgtEl>
                                      </p:cMediaNode>
                                    </p:audio>
                                  </p:sub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500"/>
                                        <p:tgtEl>
                                          <p:spTgt spid="24"/>
                                        </p:tgtEl>
                                      </p:cBhvr>
                                    </p:animEffec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arn(inVertical)">
                                      <p:cBhvr>
                                        <p:cTn id="20" dur="500"/>
                                        <p:tgtEl>
                                          <p:spTgt spid="26"/>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barn(inVertical)">
                                      <p:cBhvr>
                                        <p:cTn id="30" dur="500"/>
                                        <p:tgtEl>
                                          <p:spTgt spid="27"/>
                                        </p:tgtEl>
                                      </p:cBhvr>
                                    </p:animEffect>
                                  </p:childTnLst>
                                  <p:subTnLst>
                                    <p:audio>
                                      <p:cMediaNode>
                                        <p:cTn display="0" masterRel="sameClick">
                                          <p:stCondLst>
                                            <p:cond evt="begin" delay="0">
                                              <p:tn val="2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24"/>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24"/>
                                        </p:tgtEl>
                                      </p:cBhvr>
                                    </p:animEffect>
                                    <p:set>
                                      <p:cBhvr>
                                        <p:cTn id="36" dur="1" fill="hold">
                                          <p:stCondLst>
                                            <p:cond delay="499"/>
                                          </p:stCondLst>
                                        </p:cTn>
                                        <p:tgtEl>
                                          <p:spTgt spid="24"/>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4"/>
                  </p:tgtEl>
                </p:cond>
              </p:nextCondLst>
            </p:seq>
            <p:seq concurrent="1" nextAc="seek">
              <p:cTn id="37" restart="whenNotActive" fill="hold" evtFilter="cancelBubble" nodeType="interactiveSeq">
                <p:stCondLst>
                  <p:cond evt="onClick" delay="0">
                    <p:tgtEl>
                      <p:spTgt spid="26"/>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26"/>
                                        </p:tgtEl>
                                      </p:cBhvr>
                                    </p:animEffect>
                                    <p:set>
                                      <p:cBhvr>
                                        <p:cTn id="42" dur="1" fill="hold">
                                          <p:stCondLst>
                                            <p:cond delay="499"/>
                                          </p:stCondLst>
                                        </p:cTn>
                                        <p:tgtEl>
                                          <p:spTgt spid="26"/>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6"/>
                  </p:tgtEl>
                </p:cond>
              </p:nextCondLst>
            </p:seq>
            <p:seq concurrent="1" nextAc="seek">
              <p:cTn id="43" restart="whenNotActive" fill="hold" evtFilter="cancelBubble" nodeType="interactiveSeq">
                <p:stCondLst>
                  <p:cond evt="onClick" delay="0">
                    <p:tgtEl>
                      <p:spTgt spid="25"/>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grpId="1" nodeType="clickEffect">
                                  <p:stCondLst>
                                    <p:cond delay="0"/>
                                  </p:stCondLst>
                                  <p:childTnLst>
                                    <p:animEffect transition="out" filter="fade">
                                      <p:cBhvr>
                                        <p:cTn id="47" dur="500"/>
                                        <p:tgtEl>
                                          <p:spTgt spid="25"/>
                                        </p:tgtEl>
                                      </p:cBhvr>
                                    </p:animEffect>
                                    <p:set>
                                      <p:cBhvr>
                                        <p:cTn id="48" dur="1" fill="hold">
                                          <p:stCondLst>
                                            <p:cond delay="499"/>
                                          </p:stCondLst>
                                        </p:cTn>
                                        <p:tgtEl>
                                          <p:spTgt spid="25"/>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5"/>
                  </p:tgtEl>
                </p:cond>
              </p:nextCondLst>
            </p:seq>
            <p:seq concurrent="1" nextAc="seek">
              <p:cTn id="49" restart="whenNotActive" fill="hold" evtFilter="cancelBubble" nodeType="interactiveSeq">
                <p:stCondLst>
                  <p:cond evt="onClick" delay="0">
                    <p:tgtEl>
                      <p:spTgt spid="27"/>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52"/>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7"/>
                  </p:tgtEl>
                </p:cond>
              </p:nextCondLst>
            </p:seq>
          </p:childTnLst>
        </p:cTn>
      </p:par>
    </p:tnLst>
    <p:bldLst>
      <p:bldP spid="23" grpId="0"/>
      <p:bldP spid="24" grpId="0" animBg="1"/>
      <p:bldP spid="24" grpId="1" animBg="1"/>
      <p:bldP spid="25" grpId="0" animBg="1"/>
      <p:bldP spid="25" grpId="1" animBg="1"/>
      <p:bldP spid="26" grpId="0" animBg="1"/>
      <p:bldP spid="26" grpId="1" animBg="1"/>
      <p:bldP spid="27" grpId="0" animBg="1"/>
      <p:bldP spid="2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on't Judge! - Bộ phim 4 phút đoạt giải Oscar">
            <a:hlinkClick r:id="" action="ppaction://media"/>
            <a:extLst>
              <a:ext uri="{FF2B5EF4-FFF2-40B4-BE49-F238E27FC236}">
                <a16:creationId xmlns:a16="http://schemas.microsoft.com/office/drawing/2014/main" id="{8A01ECB3-FED4-4E9D-AEF9-0A034437CC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617502514"/>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10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4" name="Picture 3">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9394" t="14747" r="13232" b="17374"/>
          <a:stretch/>
        </p:blipFill>
        <p:spPr>
          <a:xfrm>
            <a:off x="-383874" y="148641"/>
            <a:ext cx="1855623" cy="1627909"/>
          </a:xfrm>
          <a:prstGeom prst="rect">
            <a:avLst/>
          </a:prstGeom>
        </p:spPr>
      </p:pic>
      <p:pic>
        <p:nvPicPr>
          <p:cNvPr id="22" name="Picture 2" descr="Wood Sign png download - 900*900 - Free Transparent Wood png Download. -  CleanPNG / Kiss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7333" l="2000" r="97667"/>
                    </a14:imgEffect>
                  </a14:imgLayer>
                </a14:imgProps>
              </a:ext>
              <a:ext uri="{28A0092B-C50C-407E-A947-70E740481C1C}">
                <a14:useLocalDpi xmlns:a14="http://schemas.microsoft.com/office/drawing/2010/main" val="0"/>
              </a:ext>
            </a:extLst>
          </a:blip>
          <a:srcRect/>
          <a:stretch>
            <a:fillRect/>
          </a:stretch>
        </p:blipFill>
        <p:spPr bwMode="auto">
          <a:xfrm>
            <a:off x="1045896" y="-1454514"/>
            <a:ext cx="10295010" cy="4834217"/>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1376318" y="565954"/>
            <a:ext cx="8393988" cy="523220"/>
          </a:xfrm>
          <a:prstGeom prst="rect">
            <a:avLst/>
          </a:prstGeom>
          <a:noFill/>
        </p:spPr>
        <p:txBody>
          <a:bodyPr wrap="square" rtlCol="0">
            <a:spAutoFit/>
          </a:bodyPr>
          <a:lstStyle/>
          <a:p>
            <a:pPr algn="just" defTabSz="914400">
              <a:defRPr/>
            </a:pPr>
            <a:r>
              <a:rPr lang="en-US" sz="2800" b="1">
                <a:solidFill>
                  <a:prstClr val="black"/>
                </a:solidFill>
                <a:latin typeface="Times New Roman" panose="02020603050405020304" pitchFamily="18" charset="0"/>
                <a:cs typeface="Times New Roman" panose="02020603050405020304" pitchFamily="18" charset="0"/>
              </a:rPr>
              <a:t>Câu 7.</a:t>
            </a:r>
            <a:r>
              <a:rPr lang="vi-VN" sz="2800" b="1">
                <a:solidFill>
                  <a:prstClr val="black"/>
                </a:solidFill>
                <a:latin typeface="Times New Roman" panose="02020603050405020304" pitchFamily="18" charset="0"/>
                <a:cs typeface="Times New Roman" panose="02020603050405020304" pitchFamily="18" charset="0"/>
              </a:rPr>
              <a:t> </a:t>
            </a:r>
            <a:r>
              <a:rPr lang="en-US" sz="2800" b="1">
                <a:solidFill>
                  <a:prstClr val="black"/>
                </a:solidFill>
                <a:latin typeface="Times New Roman" panose="02020603050405020304" pitchFamily="18" charset="0"/>
                <a:cs typeface="Times New Roman" panose="02020603050405020304" pitchFamily="18" charset="0"/>
              </a:rPr>
              <a:t>Ý nghĩa của truyện là </a:t>
            </a:r>
          </a:p>
        </p:txBody>
      </p:sp>
      <p:sp>
        <p:nvSpPr>
          <p:cNvPr id="24" name="Rounded Rectangle 23"/>
          <p:cNvSpPr/>
          <p:nvPr/>
        </p:nvSpPr>
        <p:spPr>
          <a:xfrm>
            <a:off x="-2" y="4061012"/>
            <a:ext cx="6037730"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A. Cần phải hướng tới hòa bình.</a:t>
            </a:r>
            <a:endPar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5" name="Rounded Rectangle 24"/>
          <p:cNvSpPr/>
          <p:nvPr/>
        </p:nvSpPr>
        <p:spPr>
          <a:xfrm>
            <a:off x="-2" y="5614147"/>
            <a:ext cx="6037732"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C. Biết tôn trọng và sống chan hòa.</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Rounded Rectangle 25"/>
          <p:cNvSpPr/>
          <p:nvPr/>
        </p:nvSpPr>
        <p:spPr>
          <a:xfrm>
            <a:off x="6193403" y="4061012"/>
            <a:ext cx="5998596"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B. Bảo vệ môi trường.</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Rounded Rectangle 26"/>
          <p:cNvSpPr/>
          <p:nvPr/>
        </p:nvSpPr>
        <p:spPr>
          <a:xfrm>
            <a:off x="6193401" y="5614147"/>
            <a:ext cx="5998598" cy="1250577"/>
          </a:xfrm>
          <a:prstGeom prst="roundRect">
            <a:avLst/>
          </a:prstGeom>
          <a:solidFill>
            <a:sysClr val="windowText" lastClr="000000">
              <a:alpha val="50000"/>
            </a:sysClr>
          </a:solidFill>
          <a:ln>
            <a:noFill/>
          </a:ln>
          <a:effectLst/>
        </p:spPr>
        <p:txBody>
          <a:bodyPr rtlCol="0" anchor="ctr"/>
          <a:lstStyle/>
          <a:p>
            <a:pPr lvl="0" algn="ctr" defTabSz="914400">
              <a:defRPr/>
            </a:pPr>
            <a:r>
              <a:rPr lang="en-US" sz="3200" b="1" kern="0">
                <a:solidFill>
                  <a:prstClr val="white"/>
                </a:solidFill>
                <a:latin typeface="Times New Roman" panose="02020603050405020304" pitchFamily="18" charset="0"/>
                <a:cs typeface="Times New Roman" panose="02020603050405020304" pitchFamily="18" charset="0"/>
              </a:rPr>
              <a:t>D. Yêu thiên nhiên.</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9868" b="89803" l="0" r="99400">
                        <a14:foregroundMark x1="17200" y1="41776" x2="80000" y2="43860"/>
                        <a14:foregroundMark x1="47100" y1="51316" x2="42300" y2="11513"/>
                        <a14:foregroundMark x1="82600" y1="41996" x2="15900" y2="46820"/>
                        <a14:foregroundMark x1="52200" y1="25439" x2="11700" y2="50548"/>
                        <a14:foregroundMark x1="31400" y1="31360" x2="25300" y2="41996"/>
                        <a14:foregroundMark x1="38900" y1="17763" x2="48000" y2="17325"/>
                        <a14:foregroundMark x1="50400" y1="27632" x2="58500" y2="34101"/>
                        <a14:foregroundMark x1="52900" y1="34539" x2="60300" y2="40789"/>
                        <a14:foregroundMark x1="68800" y1="36184" x2="65800" y2="45066"/>
                        <a14:foregroundMark x1="72700" y1="54934" x2="86300" y2="48246"/>
                        <a14:foregroundMark x1="91300" y1="53509" x2="83300" y2="54934"/>
                      </a14:backgroundRemoval>
                    </a14:imgEffect>
                  </a14:imgLayer>
                </a14:imgProps>
              </a:ext>
              <a:ext uri="{28A0092B-C50C-407E-A947-70E740481C1C}">
                <a14:useLocalDpi xmlns:a14="http://schemas.microsoft.com/office/drawing/2010/main" val="0"/>
              </a:ext>
            </a:extLst>
          </a:blip>
          <a:srcRect t="10909" r="70" b="14950"/>
          <a:stretch/>
        </p:blipFill>
        <p:spPr>
          <a:xfrm>
            <a:off x="9674875" y="45383"/>
            <a:ext cx="2653239" cy="2542310"/>
          </a:xfrm>
          <a:prstGeom prst="rect">
            <a:avLst/>
          </a:prstGeom>
        </p:spPr>
      </p:pic>
    </p:spTree>
    <p:extLst>
      <p:ext uri="{BB962C8B-B14F-4D97-AF65-F5344CB8AC3E}">
        <p14:creationId xmlns:p14="http://schemas.microsoft.com/office/powerpoint/2010/main" val="230742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subTnLst>
                                    <p:audio>
                                      <p:cMediaNode>
                                        <p:cTn display="0" masterRel="sameClick">
                                          <p:stCondLst>
                                            <p:cond evt="begin" delay="0">
                                              <p:tn val="8"/>
                                            </p:cond>
                                          </p:stCondLst>
                                          <p:endCondLst>
                                            <p:cond evt="onStopAudio" delay="0">
                                              <p:tgtEl>
                                                <p:sldTgt/>
                                              </p:tgtEl>
                                            </p:cond>
                                          </p:endCondLst>
                                        </p:cTn>
                                        <p:tgtEl>
                                          <p:sndTgt r:embed="rId2" name="chimes.wav"/>
                                        </p:tgtEl>
                                      </p:cMediaNode>
                                    </p:audio>
                                  </p:sub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500"/>
                                        <p:tgtEl>
                                          <p:spTgt spid="24"/>
                                        </p:tgtEl>
                                      </p:cBhvr>
                                    </p:animEffec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arn(inVertical)">
                                      <p:cBhvr>
                                        <p:cTn id="20" dur="500"/>
                                        <p:tgtEl>
                                          <p:spTgt spid="26"/>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barn(inVertical)">
                                      <p:cBhvr>
                                        <p:cTn id="30" dur="500"/>
                                        <p:tgtEl>
                                          <p:spTgt spid="27"/>
                                        </p:tgtEl>
                                      </p:cBhvr>
                                    </p:animEffect>
                                  </p:childTnLst>
                                  <p:subTnLst>
                                    <p:audio>
                                      <p:cMediaNode>
                                        <p:cTn display="0" masterRel="sameClick">
                                          <p:stCondLst>
                                            <p:cond evt="begin" delay="0">
                                              <p:tn val="2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24"/>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24"/>
                                        </p:tgtEl>
                                      </p:cBhvr>
                                    </p:animEffect>
                                    <p:set>
                                      <p:cBhvr>
                                        <p:cTn id="36" dur="1" fill="hold">
                                          <p:stCondLst>
                                            <p:cond delay="499"/>
                                          </p:stCondLst>
                                        </p:cTn>
                                        <p:tgtEl>
                                          <p:spTgt spid="24"/>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4"/>
                  </p:tgtEl>
                </p:cond>
              </p:nextCondLst>
            </p:seq>
            <p:seq concurrent="1" nextAc="seek">
              <p:cTn id="37" restart="whenNotActive" fill="hold" evtFilter="cancelBubble" nodeType="interactiveSeq">
                <p:stCondLst>
                  <p:cond evt="onClick" delay="0">
                    <p:tgtEl>
                      <p:spTgt spid="26"/>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26"/>
                                        </p:tgtEl>
                                      </p:cBhvr>
                                    </p:animEffect>
                                    <p:set>
                                      <p:cBhvr>
                                        <p:cTn id="42" dur="1" fill="hold">
                                          <p:stCondLst>
                                            <p:cond delay="499"/>
                                          </p:stCondLst>
                                        </p:cTn>
                                        <p:tgtEl>
                                          <p:spTgt spid="26"/>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6"/>
                  </p:tgtEl>
                </p:cond>
              </p:nextCondLst>
            </p:seq>
            <p:seq concurrent="1" nextAc="seek">
              <p:cTn id="43" restart="whenNotActive" fill="hold" evtFilter="cancelBubble" nodeType="interactiveSeq">
                <p:stCondLst>
                  <p:cond evt="onClick" delay="0">
                    <p:tgtEl>
                      <p:spTgt spid="25"/>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grpId="1" nodeType="clickEffect">
                                  <p:stCondLst>
                                    <p:cond delay="0"/>
                                  </p:stCondLst>
                                  <p:childTnLst>
                                    <p:animEffect transition="out" filter="fade">
                                      <p:cBhvr>
                                        <p:cTn id="47" dur="500"/>
                                        <p:tgtEl>
                                          <p:spTgt spid="25"/>
                                        </p:tgtEl>
                                      </p:cBhvr>
                                    </p:animEffect>
                                    <p:set>
                                      <p:cBhvr>
                                        <p:cTn id="48" dur="1" fill="hold">
                                          <p:stCondLst>
                                            <p:cond delay="499"/>
                                          </p:stCondLst>
                                        </p:cTn>
                                        <p:tgtEl>
                                          <p:spTgt spid="25"/>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5"/>
                  </p:tgtEl>
                </p:cond>
              </p:nextCondLst>
            </p:seq>
            <p:seq concurrent="1" nextAc="seek">
              <p:cTn id="49" restart="whenNotActive" fill="hold" evtFilter="cancelBubble" nodeType="interactiveSeq">
                <p:stCondLst>
                  <p:cond evt="onClick" delay="0">
                    <p:tgtEl>
                      <p:spTgt spid="27"/>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52"/>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7"/>
                  </p:tgtEl>
                </p:cond>
              </p:nextCondLst>
            </p:seq>
          </p:childTnLst>
        </p:cTn>
      </p:par>
    </p:tnLst>
    <p:bldLst>
      <p:bldP spid="23" grpId="0"/>
      <p:bldP spid="24" grpId="0" animBg="1"/>
      <p:bldP spid="24" grpId="1" animBg="1"/>
      <p:bldP spid="25" grpId="0" animBg="1"/>
      <p:bldP spid="25" grpId="1" animBg="1"/>
      <p:bldP spid="26" grpId="0" animBg="1"/>
      <p:bldP spid="26" grpId="1" animBg="1"/>
      <p:bldP spid="27" grpId="0" animBg="1"/>
      <p:bldP spid="27"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4" name="Picture 3">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9394" t="14747" r="13232" b="17374"/>
          <a:stretch/>
        </p:blipFill>
        <p:spPr>
          <a:xfrm>
            <a:off x="-383874" y="148641"/>
            <a:ext cx="1855623" cy="1627909"/>
          </a:xfrm>
          <a:prstGeom prst="rect">
            <a:avLst/>
          </a:prstGeom>
        </p:spPr>
      </p:pic>
      <p:pic>
        <p:nvPicPr>
          <p:cNvPr id="22" name="Picture 2" descr="Wood Sign png download - 900*900 - Free Transparent Wood png Download. -  CleanPNG / Kiss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7333" l="2000" r="97667"/>
                    </a14:imgEffect>
                  </a14:imgLayer>
                </a14:imgProps>
              </a:ext>
              <a:ext uri="{28A0092B-C50C-407E-A947-70E740481C1C}">
                <a14:useLocalDpi xmlns:a14="http://schemas.microsoft.com/office/drawing/2010/main" val="0"/>
              </a:ext>
            </a:extLst>
          </a:blip>
          <a:srcRect/>
          <a:stretch>
            <a:fillRect/>
          </a:stretch>
        </p:blipFill>
        <p:spPr bwMode="auto">
          <a:xfrm>
            <a:off x="890223" y="-1454514"/>
            <a:ext cx="10295010" cy="4834217"/>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1376318" y="565954"/>
            <a:ext cx="8393988"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Câu 8.</a:t>
            </a:r>
            <a:r>
              <a:rPr kumimoji="0" lang="vi-VN"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en-US" sz="2800" b="1">
                <a:solidFill>
                  <a:prstClr val="black"/>
                </a:solidFill>
                <a:latin typeface="Times New Roman" panose="02020603050405020304" pitchFamily="18" charset="0"/>
                <a:cs typeface="Times New Roman" panose="02020603050405020304" pitchFamily="18" charset="0"/>
              </a:rPr>
              <a:t>Kết thúc truyện là</a:t>
            </a:r>
            <a:endParaRPr kumimoji="0" lang="en-US"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4" name="Rounded Rectangle 23"/>
          <p:cNvSpPr/>
          <p:nvPr/>
        </p:nvSpPr>
        <p:spPr>
          <a:xfrm>
            <a:off x="-2" y="4061012"/>
            <a:ext cx="6037730" cy="1250577"/>
          </a:xfrm>
          <a:prstGeom prst="roundRect">
            <a:avLst/>
          </a:prstGeom>
          <a:solidFill>
            <a:sysClr val="windowText" lastClr="000000">
              <a:alpha val="50000"/>
            </a:sysClr>
          </a:solidFill>
          <a:ln>
            <a:noFill/>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A. Công</a:t>
            </a:r>
            <a:r>
              <a:rPr kumimoji="0" lang="en-US" sz="3200" b="1" i="0" u="none" strike="noStrike" kern="0" cap="none" spc="0" normalizeH="0" noProof="0">
                <a:ln>
                  <a:noFill/>
                </a:ln>
                <a:solidFill>
                  <a:prstClr val="white"/>
                </a:solidFill>
                <a:effectLst/>
                <a:uLnTx/>
                <a:uFillTx/>
                <a:latin typeface="Times New Roman" panose="02020603050405020304" pitchFamily="18" charset="0"/>
                <a:ea typeface="+mn-ea"/>
                <a:cs typeface="Times New Roman" panose="02020603050405020304" pitchFamily="18" charset="0"/>
              </a:rPr>
              <a:t> chúa sống cô đơn</a:t>
            </a:r>
            <a:r>
              <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a:t>
            </a:r>
          </a:p>
        </p:txBody>
      </p:sp>
      <p:sp>
        <p:nvSpPr>
          <p:cNvPr id="25" name="Rounded Rectangle 24"/>
          <p:cNvSpPr/>
          <p:nvPr/>
        </p:nvSpPr>
        <p:spPr>
          <a:xfrm>
            <a:off x="-2" y="5614147"/>
            <a:ext cx="6037732" cy="1250577"/>
          </a:xfrm>
          <a:prstGeom prst="roundRect">
            <a:avLst/>
          </a:prstGeom>
          <a:solidFill>
            <a:sysClr val="windowText" lastClr="000000">
              <a:alpha val="50000"/>
            </a:sysClr>
          </a:solidFill>
          <a:ln>
            <a:noFill/>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C. Công</a:t>
            </a:r>
            <a:r>
              <a:rPr kumimoji="0" lang="en-US" sz="3200" b="1" i="0" u="none" strike="noStrike" kern="0" cap="none" spc="0" normalizeH="0" noProof="0">
                <a:ln>
                  <a:noFill/>
                </a:ln>
                <a:solidFill>
                  <a:prstClr val="white"/>
                </a:solidFill>
                <a:effectLst/>
                <a:uLnTx/>
                <a:uFillTx/>
                <a:latin typeface="Times New Roman" panose="02020603050405020304" pitchFamily="18" charset="0"/>
                <a:ea typeface="+mn-ea"/>
                <a:cs typeface="Times New Roman" panose="02020603050405020304" pitchFamily="18" charset="0"/>
              </a:rPr>
              <a:t> chúa mãi mãi sống trong nghòe khó</a:t>
            </a:r>
            <a:r>
              <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Rounded Rectangle 25"/>
          <p:cNvSpPr/>
          <p:nvPr/>
        </p:nvSpPr>
        <p:spPr>
          <a:xfrm>
            <a:off x="6193403" y="4061012"/>
            <a:ext cx="5998596" cy="1250577"/>
          </a:xfrm>
          <a:prstGeom prst="roundRect">
            <a:avLst/>
          </a:prstGeom>
          <a:solidFill>
            <a:sysClr val="windowText" lastClr="000000">
              <a:alpha val="50000"/>
            </a:sysClr>
          </a:solidFill>
          <a:ln>
            <a:noFill/>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B. Công</a:t>
            </a:r>
            <a:r>
              <a:rPr kumimoji="0" lang="en-US" sz="3200" b="1" i="0" u="none" strike="noStrike" kern="0" cap="none" spc="0" normalizeH="0" noProof="0">
                <a:ln>
                  <a:noFill/>
                </a:ln>
                <a:solidFill>
                  <a:prstClr val="white"/>
                </a:solidFill>
                <a:effectLst/>
                <a:uLnTx/>
                <a:uFillTx/>
                <a:latin typeface="Times New Roman" panose="02020603050405020304" pitchFamily="18" charset="0"/>
                <a:ea typeface="+mn-ea"/>
                <a:cs typeface="Times New Roman" panose="02020603050405020304" pitchFamily="18" charset="0"/>
              </a:rPr>
              <a:t> chúa bị đánh đập</a:t>
            </a:r>
            <a:r>
              <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Rounded Rectangle 26"/>
          <p:cNvSpPr/>
          <p:nvPr/>
        </p:nvSpPr>
        <p:spPr>
          <a:xfrm>
            <a:off x="6193401" y="5614147"/>
            <a:ext cx="5998598" cy="1250577"/>
          </a:xfrm>
          <a:prstGeom prst="roundRect">
            <a:avLst/>
          </a:prstGeom>
          <a:solidFill>
            <a:sysClr val="windowText" lastClr="000000">
              <a:alpha val="50000"/>
            </a:sysClr>
          </a:solidFill>
          <a:ln>
            <a:noFill/>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D. Công</a:t>
            </a:r>
            <a:r>
              <a:rPr kumimoji="0" lang="en-US" sz="3200" b="1" i="0" u="none" strike="noStrike" kern="0" cap="none" spc="0" normalizeH="0" noProof="0">
                <a:ln>
                  <a:noFill/>
                </a:ln>
                <a:solidFill>
                  <a:prstClr val="white"/>
                </a:solidFill>
                <a:effectLst/>
                <a:uLnTx/>
                <a:uFillTx/>
                <a:latin typeface="Times New Roman" panose="02020603050405020304" pitchFamily="18" charset="0"/>
                <a:ea typeface="+mn-ea"/>
                <a:cs typeface="Times New Roman" panose="02020603050405020304" pitchFamily="18" charset="0"/>
              </a:rPr>
              <a:t> chúa kết hôn với vua chích chòe</a:t>
            </a:r>
            <a:r>
              <a:rPr kumimoji="0" lang="vi-VN" sz="3200" b="1" i="0"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9868" b="89803" l="0" r="99400">
                        <a14:foregroundMark x1="17200" y1="41776" x2="80000" y2="43860"/>
                        <a14:foregroundMark x1="47100" y1="51316" x2="42300" y2="11513"/>
                        <a14:foregroundMark x1="82600" y1="41996" x2="15900" y2="46820"/>
                        <a14:foregroundMark x1="52200" y1="25439" x2="11700" y2="50548"/>
                        <a14:foregroundMark x1="31400" y1="31360" x2="25300" y2="41996"/>
                        <a14:foregroundMark x1="38900" y1="17763" x2="48000" y2="17325"/>
                        <a14:foregroundMark x1="50400" y1="27632" x2="58500" y2="34101"/>
                        <a14:foregroundMark x1="52900" y1="34539" x2="60300" y2="40789"/>
                        <a14:foregroundMark x1="68800" y1="36184" x2="65800" y2="45066"/>
                        <a14:foregroundMark x1="72700" y1="54934" x2="86300" y2="48246"/>
                        <a14:foregroundMark x1="91300" y1="53509" x2="83300" y2="54934"/>
                      </a14:backgroundRemoval>
                    </a14:imgEffect>
                  </a14:imgLayer>
                </a14:imgProps>
              </a:ext>
              <a:ext uri="{28A0092B-C50C-407E-A947-70E740481C1C}">
                <a14:useLocalDpi xmlns:a14="http://schemas.microsoft.com/office/drawing/2010/main" val="0"/>
              </a:ext>
            </a:extLst>
          </a:blip>
          <a:srcRect t="10909" r="70" b="14950"/>
          <a:stretch/>
        </p:blipFill>
        <p:spPr>
          <a:xfrm>
            <a:off x="9674875" y="45383"/>
            <a:ext cx="2653239" cy="2542310"/>
          </a:xfrm>
          <a:prstGeom prst="rect">
            <a:avLst/>
          </a:prstGeom>
        </p:spPr>
      </p:pic>
    </p:spTree>
    <p:extLst>
      <p:ext uri="{BB962C8B-B14F-4D97-AF65-F5344CB8AC3E}">
        <p14:creationId xmlns:p14="http://schemas.microsoft.com/office/powerpoint/2010/main" val="1848850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subTnLst>
                                    <p:audio>
                                      <p:cMediaNode>
                                        <p:cTn display="0" masterRel="sameClick">
                                          <p:stCondLst>
                                            <p:cond evt="begin" delay="0">
                                              <p:tn val="8"/>
                                            </p:cond>
                                          </p:stCondLst>
                                          <p:endCondLst>
                                            <p:cond evt="onStopAudio" delay="0">
                                              <p:tgtEl>
                                                <p:sldTgt/>
                                              </p:tgtEl>
                                            </p:cond>
                                          </p:endCondLst>
                                        </p:cTn>
                                        <p:tgtEl>
                                          <p:sndTgt r:embed="rId2" name="chimes.wav"/>
                                        </p:tgtEl>
                                      </p:cMediaNode>
                                    </p:audio>
                                  </p:sub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500"/>
                                        <p:tgtEl>
                                          <p:spTgt spid="24"/>
                                        </p:tgtEl>
                                      </p:cBhvr>
                                    </p:animEffec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arn(inVertical)">
                                      <p:cBhvr>
                                        <p:cTn id="20" dur="500"/>
                                        <p:tgtEl>
                                          <p:spTgt spid="26"/>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barn(inVertical)">
                                      <p:cBhvr>
                                        <p:cTn id="30" dur="500"/>
                                        <p:tgtEl>
                                          <p:spTgt spid="27"/>
                                        </p:tgtEl>
                                      </p:cBhvr>
                                    </p:animEffect>
                                  </p:childTnLst>
                                  <p:subTnLst>
                                    <p:audio>
                                      <p:cMediaNode>
                                        <p:cTn display="0" masterRel="sameClick">
                                          <p:stCondLst>
                                            <p:cond evt="begin" delay="0">
                                              <p:tn val="2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24"/>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24"/>
                                        </p:tgtEl>
                                      </p:cBhvr>
                                    </p:animEffect>
                                    <p:set>
                                      <p:cBhvr>
                                        <p:cTn id="36" dur="1" fill="hold">
                                          <p:stCondLst>
                                            <p:cond delay="499"/>
                                          </p:stCondLst>
                                        </p:cTn>
                                        <p:tgtEl>
                                          <p:spTgt spid="24"/>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4"/>
                  </p:tgtEl>
                </p:cond>
              </p:nextCondLst>
            </p:seq>
            <p:seq concurrent="1" nextAc="seek">
              <p:cTn id="37" restart="whenNotActive" fill="hold" evtFilter="cancelBubble" nodeType="interactiveSeq">
                <p:stCondLst>
                  <p:cond evt="onClick" delay="0">
                    <p:tgtEl>
                      <p:spTgt spid="26"/>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26"/>
                                        </p:tgtEl>
                                      </p:cBhvr>
                                    </p:animEffect>
                                    <p:set>
                                      <p:cBhvr>
                                        <p:cTn id="42" dur="1" fill="hold">
                                          <p:stCondLst>
                                            <p:cond delay="499"/>
                                          </p:stCondLst>
                                        </p:cTn>
                                        <p:tgtEl>
                                          <p:spTgt spid="26"/>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6"/>
                  </p:tgtEl>
                </p:cond>
              </p:nextCondLst>
            </p:seq>
            <p:seq concurrent="1" nextAc="seek">
              <p:cTn id="43" restart="whenNotActive" fill="hold" evtFilter="cancelBubble" nodeType="interactiveSeq">
                <p:stCondLst>
                  <p:cond evt="onClick" delay="0">
                    <p:tgtEl>
                      <p:spTgt spid="25"/>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grpId="1" nodeType="clickEffect">
                                  <p:stCondLst>
                                    <p:cond delay="0"/>
                                  </p:stCondLst>
                                  <p:childTnLst>
                                    <p:animEffect transition="out" filter="fade">
                                      <p:cBhvr>
                                        <p:cTn id="47" dur="500"/>
                                        <p:tgtEl>
                                          <p:spTgt spid="25"/>
                                        </p:tgtEl>
                                      </p:cBhvr>
                                    </p:animEffect>
                                    <p:set>
                                      <p:cBhvr>
                                        <p:cTn id="48" dur="1" fill="hold">
                                          <p:stCondLst>
                                            <p:cond delay="499"/>
                                          </p:stCondLst>
                                        </p:cTn>
                                        <p:tgtEl>
                                          <p:spTgt spid="25"/>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3" name="bomb.wav"/>
                                        </p:tgtEl>
                                      </p:cMediaNode>
                                    </p:audio>
                                  </p:subTnLst>
                                </p:cTn>
                              </p:par>
                            </p:childTnLst>
                          </p:cTn>
                        </p:par>
                      </p:childTnLst>
                    </p:cTn>
                  </p:par>
                </p:childTnLst>
              </p:cTn>
              <p:nextCondLst>
                <p:cond evt="onClick" delay="0">
                  <p:tgtEl>
                    <p:spTgt spid="25"/>
                  </p:tgtEl>
                </p:cond>
              </p:nextCondLst>
            </p:seq>
            <p:seq concurrent="1" nextAc="seek">
              <p:cTn id="49" restart="whenNotActive" fill="hold" evtFilter="cancelBubble" nodeType="interactiveSeq">
                <p:stCondLst>
                  <p:cond evt="onClick" delay="0">
                    <p:tgtEl>
                      <p:spTgt spid="27"/>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5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7"/>
                  </p:tgtEl>
                </p:cond>
              </p:nextCondLst>
            </p:seq>
          </p:childTnLst>
        </p:cTn>
      </p:par>
    </p:tnLst>
    <p:bldLst>
      <p:bldP spid="23" grpId="0"/>
      <p:bldP spid="24" grpId="0" animBg="1"/>
      <p:bldP spid="24" grpId="1" animBg="1"/>
      <p:bldP spid="25" grpId="0" animBg="1"/>
      <p:bldP spid="25" grpId="1" animBg="1"/>
      <p:bldP spid="26" grpId="0" animBg="1"/>
      <p:bldP spid="26" grpId="1" animBg="1"/>
      <p:bldP spid="27" grpId="0" animBg="1"/>
      <p:bldP spid="27"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日期占位符 1"/>
          <p:cNvSpPr>
            <a:spLocks noGrp="1"/>
          </p:cNvSpPr>
          <p:nvPr>
            <p:ph type="dt" sz="half" idx="10"/>
          </p:nvPr>
        </p:nvSpPr>
        <p:spPr/>
        <p:txBody>
          <a:bodyPr/>
          <a:lstStyle/>
          <a:p>
            <a:pPr>
              <a:defRPr/>
            </a:pPr>
            <a:r>
              <a:rPr lang="zh-CN" altLang="en-US">
                <a:solidFill>
                  <a:prstClr val="black">
                    <a:tint val="75000"/>
                  </a:prstClr>
                </a:solidFill>
              </a:rPr>
              <a:t>2016/4/15 Friday</a:t>
            </a:r>
          </a:p>
        </p:txBody>
      </p:sp>
      <p:pic>
        <p:nvPicPr>
          <p:cNvPr id="28" name="Picture 4" descr="s"/>
          <p:cNvPicPr>
            <a:picLocks noChangeAspect="1" noChangeArrowheads="1"/>
          </p:cNvPicPr>
          <p:nvPr/>
        </p:nvPicPr>
        <p:blipFill>
          <a:blip r:embed="rId3"/>
          <a:srcRect l="23381" t="63071" r="58537" b="13522"/>
          <a:stretch>
            <a:fillRect/>
          </a:stretch>
        </p:blipFill>
        <p:spPr bwMode="auto">
          <a:xfrm>
            <a:off x="9959307" y="5129303"/>
            <a:ext cx="2203068" cy="1606055"/>
          </a:xfrm>
          <a:prstGeom prst="rect">
            <a:avLst/>
          </a:prstGeom>
          <a:noFill/>
        </p:spPr>
      </p:pic>
      <p:pic>
        <p:nvPicPr>
          <p:cNvPr id="1026" name="Picture 2" descr="C:\Users\Administrator\Desktop\458PICR58PICfN3_1024.jpg"/>
          <p:cNvPicPr>
            <a:picLocks noChangeAspect="1" noChangeArrowheads="1"/>
          </p:cNvPicPr>
          <p:nvPr/>
        </p:nvPicPr>
        <p:blipFill>
          <a:blip r:embed="rId4"/>
          <a:srcRect t="9679" b="11805"/>
          <a:stretch>
            <a:fillRect/>
          </a:stretch>
        </p:blipFill>
        <p:spPr bwMode="auto">
          <a:xfrm>
            <a:off x="20" y="-94187"/>
            <a:ext cx="12271023" cy="6952187"/>
          </a:xfrm>
          <a:prstGeom prst="rect">
            <a:avLst/>
          </a:prstGeom>
          <a:noFill/>
        </p:spPr>
      </p:pic>
      <p:pic>
        <p:nvPicPr>
          <p:cNvPr id="10" name="Picture 9" descr="C:\Users\ADMIN\Desktop\453552345 (3).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2291696" y="86"/>
            <a:ext cx="7608711" cy="498968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568294" y="1991691"/>
            <a:ext cx="5134477" cy="1200325"/>
          </a:xfrm>
          <a:prstGeom prst="rect">
            <a:avLst/>
          </a:prstGeom>
        </p:spPr>
        <p:txBody>
          <a:bodyPr wrap="none" lIns="91310" tIns="45718" rIns="91310" bIns="45718">
            <a:spAutoFit/>
          </a:bodyPr>
          <a:lstStyle/>
          <a:p>
            <a:pPr algn="ctr"/>
            <a:r>
              <a:rPr lang="en-US" sz="7200" b="1">
                <a:solidFill>
                  <a:prstClr val="white"/>
                </a:solidFill>
                <a:latin typeface="Times New Roman" pitchFamily="18" charset="0"/>
                <a:cs typeface="Times New Roman" pitchFamily="18" charset="0"/>
              </a:rPr>
              <a:t>VẬN DỤNG</a:t>
            </a:r>
            <a:endParaRPr lang="en-US" sz="7200" b="1" dirty="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168716413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550" y="321809"/>
            <a:ext cx="10972800" cy="5919615"/>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76350" y="296931"/>
            <a:ext cx="10210030" cy="5600676"/>
          </a:xfrm>
          <a:prstGeom prst="rect">
            <a:avLst/>
          </a:prstGeom>
        </p:spPr>
      </p:pic>
      <p:pic>
        <p:nvPicPr>
          <p:cNvPr id="10" name="图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42782" y="1102876"/>
            <a:ext cx="2771052" cy="3242786"/>
          </a:xfrm>
          <a:prstGeom prst="rect">
            <a:avLst/>
          </a:prstGeom>
        </p:spPr>
      </p:pic>
      <p:sp>
        <p:nvSpPr>
          <p:cNvPr id="18" name="文本框 17"/>
          <p:cNvSpPr txBox="1"/>
          <p:nvPr/>
        </p:nvSpPr>
        <p:spPr>
          <a:xfrm>
            <a:off x="7507817" y="2096368"/>
            <a:ext cx="2014650" cy="523220"/>
          </a:xfrm>
          <a:prstGeom prst="rect">
            <a:avLst/>
          </a:prstGeom>
          <a:noFill/>
        </p:spPr>
        <p:txBody>
          <a:bodyPr wrap="square" rtlCol="0">
            <a:spAutoFit/>
          </a:bodyPr>
          <a:lstStyle/>
          <a:p>
            <a:pPr algn="ctr" defTabSz="914400"/>
            <a:r>
              <a:rPr lang="en-US" altLang="zh-CN" sz="2800" b="1" dirty="0">
                <a:solidFill>
                  <a:srgbClr val="FF0000"/>
                </a:solidFill>
                <a:latin typeface="Times New Roman" pitchFamily="18" charset="0"/>
                <a:ea typeface="方正稚艺简体" panose="03000509000000000000" pitchFamily="65" charset="-122"/>
                <a:cs typeface="Times New Roman" pitchFamily="18" charset="0"/>
              </a:rPr>
              <a:t>BTVN</a:t>
            </a:r>
            <a:endParaRPr lang="zh-CN" altLang="en-US" sz="2800" b="1" dirty="0">
              <a:solidFill>
                <a:srgbClr val="FF0000"/>
              </a:solidFill>
              <a:latin typeface="Times New Roman" pitchFamily="18" charset="0"/>
              <a:ea typeface="方正稚艺简体" panose="03000509000000000000" pitchFamily="65" charset="-122"/>
              <a:cs typeface="Times New Roman" pitchFamily="18" charset="0"/>
            </a:endParaRPr>
          </a:p>
        </p:txBody>
      </p:sp>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9219512" y="759059"/>
            <a:ext cx="2017295" cy="3283050"/>
          </a:xfrm>
          <a:prstGeom prst="rect">
            <a:avLst/>
          </a:prstGeom>
        </p:spPr>
      </p:pic>
      <p:sp>
        <p:nvSpPr>
          <p:cNvPr id="5" name="Rounded Rectangle 4"/>
          <p:cNvSpPr/>
          <p:nvPr/>
        </p:nvSpPr>
        <p:spPr>
          <a:xfrm>
            <a:off x="1546579" y="457200"/>
            <a:ext cx="4684888" cy="528884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lvl="0" algn="just" defTabSz="914400"/>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Giả</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sử</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em</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là</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cô</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công</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chúa</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trong</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truyện</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Vua</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chích</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chòe</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em</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hãy</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viết</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đoạn</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văn</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từ</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7 - 9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câu</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nói</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về</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sự</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hối</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hận</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của</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mình</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khi</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đã</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thiếu</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tôn</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trọng</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người</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 </a:t>
            </a:r>
            <a:r>
              <a:rPr lang="en-US" altLang="zh-CN" sz="3600" b="1" i="1" dirty="0" err="1">
                <a:solidFill>
                  <a:srgbClr val="FF0000"/>
                </a:solidFill>
                <a:latin typeface="Times New Roman" pitchFamily="18" charset="0"/>
                <a:ea typeface="方正稚艺简体" panose="03000509000000000000" pitchFamily="65" charset="-122"/>
                <a:cs typeface="Times New Roman" pitchFamily="18" charset="0"/>
              </a:rPr>
              <a:t>khác</a:t>
            </a:r>
            <a:r>
              <a:rPr lang="en-US" altLang="zh-CN" sz="3600" b="1" i="1" dirty="0">
                <a:solidFill>
                  <a:srgbClr val="FF0000"/>
                </a:solidFill>
                <a:latin typeface="Times New Roman" pitchFamily="18" charset="0"/>
                <a:ea typeface="方正稚艺简体" panose="03000509000000000000" pitchFamily="65" charset="-122"/>
                <a:cs typeface="Times New Roman" pitchFamily="18" charset="0"/>
              </a:rPr>
              <a:t>.</a:t>
            </a:r>
            <a:endParaRPr lang="vi-VN" altLang="zh-CN" sz="3600" b="1" i="1" dirty="0">
              <a:solidFill>
                <a:srgbClr val="FF0000"/>
              </a:solidFill>
              <a:latin typeface="Times New Roman" pitchFamily="18" charset="0"/>
              <a:ea typeface="方正稚艺简体" panose="03000509000000000000" pitchFamily="65" charset="-122"/>
              <a:cs typeface="Times New Roman" pitchFamily="18" charset="0"/>
            </a:endParaRPr>
          </a:p>
        </p:txBody>
      </p:sp>
    </p:spTree>
    <p:extLst>
      <p:ext uri="{BB962C8B-B14F-4D97-AF65-F5344CB8AC3E}">
        <p14:creationId xmlns:p14="http://schemas.microsoft.com/office/powerpoint/2010/main" val="393722668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550" y="321809"/>
            <a:ext cx="10972800" cy="5919615"/>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76350" y="296931"/>
            <a:ext cx="10210030" cy="5600676"/>
          </a:xfrm>
          <a:prstGeom prst="rect">
            <a:avLst/>
          </a:prstGeom>
        </p:spPr>
      </p:pic>
      <p:pic>
        <p:nvPicPr>
          <p:cNvPr id="10" name="图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96974" y="2835346"/>
            <a:ext cx="2771052" cy="3242786"/>
          </a:xfrm>
          <a:prstGeom prst="rect">
            <a:avLst/>
          </a:prstGeom>
        </p:spPr>
      </p:pic>
      <p:sp>
        <p:nvSpPr>
          <p:cNvPr id="18" name="文本框 17"/>
          <p:cNvSpPr txBox="1"/>
          <p:nvPr/>
        </p:nvSpPr>
        <p:spPr>
          <a:xfrm>
            <a:off x="7520983" y="3511894"/>
            <a:ext cx="2014650" cy="954107"/>
          </a:xfrm>
          <a:prstGeom prst="rect">
            <a:avLst/>
          </a:prstGeom>
          <a:noFill/>
        </p:spPr>
        <p:txBody>
          <a:bodyPr wrap="square" rtlCol="0">
            <a:spAutoFit/>
          </a:bodyPr>
          <a:lstStyle/>
          <a:p>
            <a:pPr algn="ctr" defTabSz="914400"/>
            <a:r>
              <a:rPr lang="en-US" altLang="zh-CN" sz="2800">
                <a:solidFill>
                  <a:schemeClr val="bg1"/>
                </a:solidFill>
                <a:latin typeface="Times New Roman" pitchFamily="18" charset="0"/>
                <a:ea typeface="方正稚艺简体" panose="03000509000000000000" pitchFamily="65" charset="-122"/>
                <a:cs typeface="Times New Roman" pitchFamily="18" charset="0"/>
              </a:rPr>
              <a:t>THẢO LUẬN</a:t>
            </a:r>
            <a:endParaRPr lang="zh-CN" altLang="en-US" sz="2800" dirty="0">
              <a:solidFill>
                <a:schemeClr val="bg1"/>
              </a:solidFill>
              <a:latin typeface="Times New Roman" pitchFamily="18" charset="0"/>
              <a:ea typeface="方正稚艺简体" panose="03000509000000000000" pitchFamily="65" charset="-122"/>
              <a:cs typeface="Times New Roman" pitchFamily="18" charset="0"/>
            </a:endParaRPr>
          </a:p>
        </p:txBody>
      </p:sp>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9582967" y="3097269"/>
            <a:ext cx="2017295" cy="3283050"/>
          </a:xfrm>
          <a:prstGeom prst="rect">
            <a:avLst/>
          </a:prstGeom>
        </p:spPr>
      </p:pic>
      <p:sp>
        <p:nvSpPr>
          <p:cNvPr id="5" name="Rounded Rectangle 4"/>
          <p:cNvSpPr/>
          <p:nvPr/>
        </p:nvSpPr>
        <p:spPr>
          <a:xfrm>
            <a:off x="1546578" y="457200"/>
            <a:ext cx="4844775" cy="528884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lvl="0" algn="just" defTabSz="914400"/>
            <a:r>
              <a:rPr lang="en-US" altLang="zh-CN" sz="4000" b="1"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b="1" dirty="0" err="1">
                <a:solidFill>
                  <a:srgbClr val="002060"/>
                </a:solidFill>
                <a:latin typeface="Times New Roman" pitchFamily="18" charset="0"/>
                <a:ea typeface="方正稚艺简体" panose="03000509000000000000" pitchFamily="65" charset="-122"/>
                <a:cs typeface="Times New Roman" pitchFamily="18" charset="0"/>
              </a:rPr>
              <a:t>Về</a:t>
            </a:r>
            <a:r>
              <a:rPr lang="en-US" altLang="zh-CN" sz="4000" b="1"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b="1" dirty="0" err="1">
                <a:solidFill>
                  <a:srgbClr val="002060"/>
                </a:solidFill>
                <a:latin typeface="Times New Roman" pitchFamily="18" charset="0"/>
                <a:ea typeface="方正稚艺简体" panose="03000509000000000000" pitchFamily="65" charset="-122"/>
                <a:cs typeface="Times New Roman" pitchFamily="18" charset="0"/>
              </a:rPr>
              <a:t>hình</a:t>
            </a:r>
            <a:r>
              <a:rPr lang="en-US" altLang="zh-CN" sz="4000" b="1"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b="1" dirty="0" err="1">
                <a:solidFill>
                  <a:srgbClr val="002060"/>
                </a:solidFill>
                <a:latin typeface="Times New Roman" pitchFamily="18" charset="0"/>
                <a:ea typeface="方正稚艺简体" panose="03000509000000000000" pitchFamily="65" charset="-122"/>
                <a:cs typeface="Times New Roman" pitchFamily="18" charset="0"/>
              </a:rPr>
              <a:t>thức</a:t>
            </a:r>
            <a:r>
              <a:rPr lang="en-US" altLang="zh-CN" sz="4000" b="1"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đảm</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bảo</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dung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lượng</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đảm</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bảo</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hình</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thức</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đoạn</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văn</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Đảm</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bảo</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chính</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tả</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cấu</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trúc</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ngữ</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pháp</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của</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câu</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Trình</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bày</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sạch</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4000" dirty="0" err="1">
                <a:solidFill>
                  <a:srgbClr val="002060"/>
                </a:solidFill>
                <a:latin typeface="Times New Roman" pitchFamily="18" charset="0"/>
                <a:ea typeface="方正稚艺简体" panose="03000509000000000000" pitchFamily="65" charset="-122"/>
                <a:cs typeface="Times New Roman" pitchFamily="18" charset="0"/>
              </a:rPr>
              <a:t>đẹp</a:t>
            </a:r>
            <a:r>
              <a:rPr lang="en-US" altLang="zh-CN" sz="4000" dirty="0">
                <a:solidFill>
                  <a:srgbClr val="002060"/>
                </a:solidFill>
                <a:latin typeface="Times New Roman" pitchFamily="18" charset="0"/>
                <a:ea typeface="方正稚艺简体" panose="03000509000000000000" pitchFamily="65" charset="-122"/>
                <a:cs typeface="Times New Roman" pitchFamily="18" charset="0"/>
              </a:rPr>
              <a:t>.</a:t>
            </a:r>
            <a:endParaRPr lang="vi-VN" altLang="zh-CN" sz="4000" dirty="0" err="1">
              <a:solidFill>
                <a:srgbClr val="002060"/>
              </a:solidFill>
              <a:latin typeface="Times New Roman" pitchFamily="18" charset="0"/>
              <a:ea typeface="方正稚艺简体" panose="03000509000000000000" pitchFamily="65" charset="-122"/>
              <a:cs typeface="Times New Roman" pitchFamily="18" charset="0"/>
            </a:endParaRPr>
          </a:p>
        </p:txBody>
      </p:sp>
    </p:spTree>
    <p:extLst>
      <p:ext uri="{BB962C8B-B14F-4D97-AF65-F5344CB8AC3E}">
        <p14:creationId xmlns:p14="http://schemas.microsoft.com/office/powerpoint/2010/main" val="58316942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0550" y="321809"/>
            <a:ext cx="10972800" cy="5919615"/>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76350" y="296931"/>
            <a:ext cx="10210030" cy="5600676"/>
          </a:xfrm>
          <a:prstGeom prst="rect">
            <a:avLst/>
          </a:prstGeom>
        </p:spPr>
      </p:pic>
      <p:pic>
        <p:nvPicPr>
          <p:cNvPr id="10" name="图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96974" y="2835346"/>
            <a:ext cx="2771052" cy="3242786"/>
          </a:xfrm>
          <a:prstGeom prst="rect">
            <a:avLst/>
          </a:prstGeom>
        </p:spPr>
      </p:pic>
      <p:sp>
        <p:nvSpPr>
          <p:cNvPr id="18" name="文本框 17"/>
          <p:cNvSpPr txBox="1"/>
          <p:nvPr/>
        </p:nvSpPr>
        <p:spPr>
          <a:xfrm>
            <a:off x="7520983" y="3511894"/>
            <a:ext cx="2014650" cy="954107"/>
          </a:xfrm>
          <a:prstGeom prst="rect">
            <a:avLst/>
          </a:prstGeom>
          <a:noFill/>
        </p:spPr>
        <p:txBody>
          <a:bodyPr wrap="square" rtlCol="0">
            <a:spAutoFit/>
          </a:bodyPr>
          <a:lstStyle/>
          <a:p>
            <a:pPr algn="ctr" defTabSz="914400"/>
            <a:r>
              <a:rPr lang="en-US" altLang="zh-CN" sz="2800">
                <a:solidFill>
                  <a:schemeClr val="bg1"/>
                </a:solidFill>
                <a:latin typeface="Times New Roman" pitchFamily="18" charset="0"/>
                <a:ea typeface="方正稚艺简体" panose="03000509000000000000" pitchFamily="65" charset="-122"/>
                <a:cs typeface="Times New Roman" pitchFamily="18" charset="0"/>
              </a:rPr>
              <a:t>THẢO LUẬN</a:t>
            </a:r>
            <a:endParaRPr lang="zh-CN" altLang="en-US" sz="2800" dirty="0">
              <a:solidFill>
                <a:schemeClr val="bg1"/>
              </a:solidFill>
              <a:latin typeface="Times New Roman" pitchFamily="18" charset="0"/>
              <a:ea typeface="方正稚艺简体" panose="03000509000000000000" pitchFamily="65" charset="-122"/>
              <a:cs typeface="Times New Roman" pitchFamily="18" charset="0"/>
            </a:endParaRPr>
          </a:p>
        </p:txBody>
      </p:sp>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9582967" y="3097269"/>
            <a:ext cx="2017295" cy="3283050"/>
          </a:xfrm>
          <a:prstGeom prst="rect">
            <a:avLst/>
          </a:prstGeom>
        </p:spPr>
      </p:pic>
      <p:sp>
        <p:nvSpPr>
          <p:cNvPr id="5" name="Rounded Rectangle 4"/>
          <p:cNvSpPr/>
          <p:nvPr/>
        </p:nvSpPr>
        <p:spPr>
          <a:xfrm>
            <a:off x="1276350" y="457200"/>
            <a:ext cx="5191974" cy="528884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lvl="0" algn="just" defTabSz="914400"/>
            <a:endParaRPr lang="en-US" altLang="zh-CN" sz="3200" b="1" dirty="0">
              <a:solidFill>
                <a:srgbClr val="002060"/>
              </a:solidFill>
              <a:latin typeface="Times New Roman" pitchFamily="18" charset="0"/>
              <a:ea typeface="方正稚艺简体" panose="03000509000000000000" pitchFamily="65" charset="-122"/>
              <a:cs typeface="Times New Roman" pitchFamily="18" charset="0"/>
            </a:endParaRPr>
          </a:p>
          <a:p>
            <a:pPr lvl="0" algn="just" defTabSz="914400"/>
            <a:r>
              <a:rPr lang="en-US" altLang="zh-CN" sz="3200" b="1"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b="1" dirty="0" err="1">
                <a:solidFill>
                  <a:srgbClr val="002060"/>
                </a:solidFill>
                <a:latin typeface="Times New Roman" pitchFamily="18" charset="0"/>
                <a:ea typeface="方正稚艺简体" panose="03000509000000000000" pitchFamily="65" charset="-122"/>
                <a:cs typeface="Times New Roman" pitchFamily="18" charset="0"/>
              </a:rPr>
              <a:t>Về</a:t>
            </a:r>
            <a:r>
              <a:rPr lang="en-US" altLang="zh-CN" sz="3200" b="1"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b="1" dirty="0" err="1">
                <a:solidFill>
                  <a:srgbClr val="002060"/>
                </a:solidFill>
                <a:latin typeface="Times New Roman" pitchFamily="18" charset="0"/>
                <a:ea typeface="方正稚艺简体" panose="03000509000000000000" pitchFamily="65" charset="-122"/>
                <a:cs typeface="Times New Roman" pitchFamily="18" charset="0"/>
              </a:rPr>
              <a:t>nội</a:t>
            </a:r>
            <a:r>
              <a:rPr lang="en-US" altLang="zh-CN" sz="3200" b="1" dirty="0">
                <a:solidFill>
                  <a:srgbClr val="002060"/>
                </a:solidFill>
                <a:latin typeface="Times New Roman" pitchFamily="18" charset="0"/>
                <a:ea typeface="方正稚艺简体" panose="03000509000000000000" pitchFamily="65" charset="-122"/>
                <a:cs typeface="Times New Roman" pitchFamily="18" charset="0"/>
              </a:rPr>
              <a:t> dung: </a:t>
            </a:r>
            <a:r>
              <a:rPr lang="en-US" altLang="zh-CN" sz="3200" i="1" dirty="0" err="1">
                <a:solidFill>
                  <a:srgbClr val="002060"/>
                </a:solidFill>
                <a:latin typeface="Times New Roman" pitchFamily="18" charset="0"/>
                <a:ea typeface="方正稚艺简体" panose="03000509000000000000" pitchFamily="65" charset="-122"/>
                <a:cs typeface="Times New Roman" pitchFamily="18" charset="0"/>
              </a:rPr>
              <a:t>cần</a:t>
            </a:r>
            <a:r>
              <a:rPr lang="en-US" altLang="zh-CN" sz="3200" i="1"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i="1" dirty="0" err="1">
                <a:solidFill>
                  <a:srgbClr val="002060"/>
                </a:solidFill>
                <a:latin typeface="Times New Roman" pitchFamily="18" charset="0"/>
                <a:ea typeface="方正稚艺简体" panose="03000509000000000000" pitchFamily="65" charset="-122"/>
                <a:cs typeface="Times New Roman" pitchFamily="18" charset="0"/>
              </a:rPr>
              <a:t>đảm</a:t>
            </a:r>
            <a:r>
              <a:rPr lang="en-US" altLang="zh-CN" sz="3200" i="1"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i="1" dirty="0" err="1">
                <a:solidFill>
                  <a:srgbClr val="002060"/>
                </a:solidFill>
                <a:latin typeface="Times New Roman" pitchFamily="18" charset="0"/>
                <a:ea typeface="方正稚艺简体" panose="03000509000000000000" pitchFamily="65" charset="-122"/>
                <a:cs typeface="Times New Roman" pitchFamily="18" charset="0"/>
              </a:rPr>
              <a:t>bảo</a:t>
            </a:r>
            <a:r>
              <a:rPr lang="en-US" altLang="zh-CN" sz="3200" i="1"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i="1" dirty="0" err="1">
                <a:solidFill>
                  <a:srgbClr val="002060"/>
                </a:solidFill>
                <a:latin typeface="Times New Roman" pitchFamily="18" charset="0"/>
                <a:ea typeface="方正稚艺简体" panose="03000509000000000000" pitchFamily="65" charset="-122"/>
                <a:cs typeface="Times New Roman" pitchFamily="18" charset="0"/>
              </a:rPr>
              <a:t>các</a:t>
            </a:r>
            <a:r>
              <a:rPr lang="en-US" altLang="zh-CN" sz="3200" i="1" dirty="0">
                <a:solidFill>
                  <a:srgbClr val="002060"/>
                </a:solidFill>
                <a:latin typeface="Times New Roman" pitchFamily="18" charset="0"/>
                <a:ea typeface="方正稚艺简体" panose="03000509000000000000" pitchFamily="65" charset="-122"/>
                <a:cs typeface="Times New Roman" pitchFamily="18" charset="0"/>
              </a:rPr>
              <a:t> ý </a:t>
            </a:r>
            <a:r>
              <a:rPr lang="en-US" altLang="zh-CN" sz="3200" i="1" dirty="0" err="1">
                <a:solidFill>
                  <a:srgbClr val="002060"/>
                </a:solidFill>
                <a:latin typeface="Times New Roman" pitchFamily="18" charset="0"/>
                <a:ea typeface="方正稚艺简体" panose="03000509000000000000" pitchFamily="65" charset="-122"/>
                <a:cs typeface="Times New Roman" pitchFamily="18" charset="0"/>
              </a:rPr>
              <a:t>sau</a:t>
            </a:r>
            <a:r>
              <a:rPr lang="en-US" altLang="zh-CN" sz="3200" i="1" dirty="0">
                <a:solidFill>
                  <a:srgbClr val="002060"/>
                </a:solidFill>
                <a:latin typeface="Times New Roman" pitchFamily="18" charset="0"/>
                <a:ea typeface="方正稚艺简体" panose="03000509000000000000" pitchFamily="65" charset="-122"/>
                <a:cs typeface="Times New Roman" pitchFamily="18" charset="0"/>
              </a:rPr>
              <a:t>:</a:t>
            </a:r>
            <a:endParaRPr lang="en-US" altLang="zh-CN" sz="3200" dirty="0">
              <a:solidFill>
                <a:srgbClr val="002060"/>
              </a:solidFill>
              <a:latin typeface="Times New Roman" pitchFamily="18" charset="0"/>
              <a:ea typeface="方正稚艺简体" panose="03000509000000000000" pitchFamily="65" charset="-122"/>
              <a:cs typeface="Times New Roman" pitchFamily="18" charset="0"/>
            </a:endParaRPr>
          </a:p>
          <a:p>
            <a:pPr lvl="0" algn="just" defTabSz="914400"/>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Nhập</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vai</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nhân</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vật</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công</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chúa</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xưng</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tôi</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a:t>
            </a:r>
          </a:p>
          <a:p>
            <a:pPr lvl="0" algn="just" defTabSz="914400"/>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Ân</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hận</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về</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hành</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vi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thiếu</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tôn</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trọng</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người</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khác</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a:t>
            </a:r>
          </a:p>
          <a:p>
            <a:pPr lvl="0" algn="just" defTabSz="914400"/>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Nêu</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nguyên</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nhân</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tại</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sao</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lại</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có</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cách</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cư</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xử</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như</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vậy</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a:t>
            </a:r>
          </a:p>
          <a:p>
            <a:pPr lvl="0" algn="just" defTabSz="914400"/>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Gửi</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gắm</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thông</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điệp</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qua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câu</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chuyện</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của</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 </a:t>
            </a:r>
            <a:r>
              <a:rPr lang="en-US" altLang="zh-CN" sz="3200" dirty="0" err="1">
                <a:solidFill>
                  <a:srgbClr val="002060"/>
                </a:solidFill>
                <a:latin typeface="Times New Roman" pitchFamily="18" charset="0"/>
                <a:ea typeface="方正稚艺简体" panose="03000509000000000000" pitchFamily="65" charset="-122"/>
                <a:cs typeface="Times New Roman" pitchFamily="18" charset="0"/>
              </a:rPr>
              <a:t>mình</a:t>
            </a:r>
            <a:r>
              <a:rPr lang="en-US" altLang="zh-CN" sz="3200" dirty="0">
                <a:solidFill>
                  <a:srgbClr val="002060"/>
                </a:solidFill>
                <a:latin typeface="Times New Roman" pitchFamily="18" charset="0"/>
                <a:ea typeface="方正稚艺简体" panose="03000509000000000000" pitchFamily="65" charset="-122"/>
                <a:cs typeface="Times New Roman" pitchFamily="18" charset="0"/>
              </a:rPr>
              <a:t>.</a:t>
            </a:r>
          </a:p>
          <a:p>
            <a:pPr marL="342900" lvl="0" indent="-342900" algn="just" defTabSz="914400">
              <a:buFontTx/>
              <a:buChar char="-"/>
            </a:pPr>
            <a:endParaRPr lang="en-US" altLang="zh-CN" sz="2400" dirty="0">
              <a:solidFill>
                <a:srgbClr val="0070C0"/>
              </a:solidFill>
              <a:latin typeface="Times New Roman" pitchFamily="18" charset="0"/>
              <a:ea typeface="方正稚艺简体" panose="03000509000000000000" pitchFamily="65" charset="-122"/>
              <a:cs typeface="Times New Roman" pitchFamily="18" charset="0"/>
            </a:endParaRPr>
          </a:p>
          <a:p>
            <a:pPr lvl="0" algn="just" defTabSz="914400"/>
            <a:endParaRPr lang="vi-VN" altLang="zh-CN" sz="2400" dirty="0" err="1">
              <a:solidFill>
                <a:srgbClr val="0070C0"/>
              </a:solidFill>
              <a:latin typeface="Times New Roman" pitchFamily="18" charset="0"/>
              <a:ea typeface="方正稚艺简体" panose="03000509000000000000" pitchFamily="65" charset="-122"/>
              <a:cs typeface="Times New Roman" pitchFamily="18" charset="0"/>
            </a:endParaRPr>
          </a:p>
        </p:txBody>
      </p:sp>
    </p:spTree>
    <p:extLst>
      <p:ext uri="{BB962C8B-B14F-4D97-AF65-F5344CB8AC3E}">
        <p14:creationId xmlns:p14="http://schemas.microsoft.com/office/powerpoint/2010/main" val="20001536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1261295" y="1362076"/>
            <a:ext cx="1656184" cy="648072"/>
          </a:xfrm>
          <a:prstGeom prst="roundRect">
            <a:avLst/>
          </a:prstGeom>
          <a:solidFill>
            <a:srgbClr val="E0F2F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310" tIns="45718" rIns="91310" bIns="45718" rtlCol="0" anchor="ctr"/>
          <a:lstStyle/>
          <a:p>
            <a:pPr algn="ctr"/>
            <a:r>
              <a:rPr lang="en-US" altLang="zh-CN" sz="2800" dirty="0" err="1">
                <a:solidFill>
                  <a:srgbClr val="E75329"/>
                </a:solidFill>
                <a:latin typeface="Times New Roman" pitchFamily="18" charset="0"/>
                <a:ea typeface="Adobe 黑体 Std R" pitchFamily="34" charset="-122"/>
                <a:cs typeface="Times New Roman" pitchFamily="18" charset="0"/>
              </a:rPr>
              <a:t>Bài</a:t>
            </a:r>
            <a:r>
              <a:rPr lang="en-US" altLang="zh-CN" sz="2800" dirty="0">
                <a:solidFill>
                  <a:srgbClr val="E75329"/>
                </a:solidFill>
                <a:latin typeface="Times New Roman" pitchFamily="18" charset="0"/>
                <a:ea typeface="Adobe 黑体 Std R" pitchFamily="34" charset="-122"/>
                <a:cs typeface="Times New Roman" pitchFamily="18" charset="0"/>
              </a:rPr>
              <a:t> </a:t>
            </a:r>
            <a:r>
              <a:rPr lang="en-US" altLang="zh-CN" sz="2800" dirty="0" err="1">
                <a:solidFill>
                  <a:srgbClr val="E75329"/>
                </a:solidFill>
                <a:latin typeface="Times New Roman" pitchFamily="18" charset="0"/>
                <a:ea typeface="Adobe 黑体 Std R" pitchFamily="34" charset="-122"/>
                <a:cs typeface="Times New Roman" pitchFamily="18" charset="0"/>
              </a:rPr>
              <a:t>cũ</a:t>
            </a:r>
            <a:endParaRPr lang="zh-CN" altLang="en-US" sz="2800" dirty="0">
              <a:solidFill>
                <a:srgbClr val="E75329"/>
              </a:solidFill>
              <a:latin typeface="Times New Roman" pitchFamily="18" charset="0"/>
              <a:ea typeface="Adobe 黑体 Std R" pitchFamily="34" charset="-122"/>
              <a:cs typeface="Times New Roman" pitchFamily="18" charset="0"/>
            </a:endParaRPr>
          </a:p>
        </p:txBody>
      </p:sp>
      <p:sp>
        <p:nvSpPr>
          <p:cNvPr id="4" name="圆角矩形 3"/>
          <p:cNvSpPr/>
          <p:nvPr/>
        </p:nvSpPr>
        <p:spPr>
          <a:xfrm>
            <a:off x="1261295" y="2929501"/>
            <a:ext cx="1656184" cy="648072"/>
          </a:xfrm>
          <a:prstGeom prst="roundRect">
            <a:avLst/>
          </a:prstGeom>
          <a:solidFill>
            <a:srgbClr val="C8E8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310" tIns="45718" rIns="91310" bIns="45718" rtlCol="0" anchor="ctr"/>
          <a:lstStyle/>
          <a:p>
            <a:pPr algn="ctr"/>
            <a:r>
              <a:rPr lang="en-US" altLang="zh-CN" sz="2800" dirty="0" err="1">
                <a:solidFill>
                  <a:srgbClr val="E75329"/>
                </a:solidFill>
                <a:latin typeface="Times New Roman" pitchFamily="18" charset="0"/>
                <a:ea typeface="Adobe 黑体 Std R" pitchFamily="34" charset="-122"/>
                <a:cs typeface="Times New Roman" pitchFamily="18" charset="0"/>
              </a:rPr>
              <a:t>Bài</a:t>
            </a:r>
            <a:r>
              <a:rPr lang="en-US" altLang="zh-CN" sz="2800" dirty="0">
                <a:solidFill>
                  <a:srgbClr val="E75329"/>
                </a:solidFill>
                <a:latin typeface="Times New Roman" pitchFamily="18" charset="0"/>
                <a:ea typeface="Adobe 黑体 Std R" pitchFamily="34" charset="-122"/>
                <a:cs typeface="Times New Roman" pitchFamily="18" charset="0"/>
              </a:rPr>
              <a:t> </a:t>
            </a:r>
            <a:r>
              <a:rPr lang="en-US" altLang="zh-CN" sz="2800" dirty="0" err="1">
                <a:solidFill>
                  <a:srgbClr val="E75329"/>
                </a:solidFill>
                <a:latin typeface="Times New Roman" pitchFamily="18" charset="0"/>
                <a:ea typeface="Adobe 黑体 Std R" pitchFamily="34" charset="-122"/>
                <a:cs typeface="Times New Roman" pitchFamily="18" charset="0"/>
              </a:rPr>
              <a:t>mới</a:t>
            </a:r>
            <a:r>
              <a:rPr lang="en-US" altLang="zh-CN" sz="2800" dirty="0">
                <a:solidFill>
                  <a:srgbClr val="E75329"/>
                </a:solidFill>
                <a:latin typeface="Times New Roman" pitchFamily="18" charset="0"/>
                <a:ea typeface="Adobe 黑体 Std R" pitchFamily="34" charset="-122"/>
                <a:cs typeface="Times New Roman" pitchFamily="18" charset="0"/>
              </a:rPr>
              <a:t>:</a:t>
            </a:r>
            <a:endParaRPr lang="zh-CN" altLang="en-US" sz="2800" dirty="0">
              <a:solidFill>
                <a:srgbClr val="E75329"/>
              </a:solidFill>
              <a:latin typeface="Times New Roman" pitchFamily="18" charset="0"/>
              <a:ea typeface="Adobe 黑体 Std R" pitchFamily="34" charset="-122"/>
              <a:cs typeface="Times New Roman" pitchFamily="18" charset="0"/>
            </a:endParaRPr>
          </a:p>
        </p:txBody>
      </p:sp>
      <p:sp>
        <p:nvSpPr>
          <p:cNvPr id="5" name="TextBox 12"/>
          <p:cNvSpPr txBox="1"/>
          <p:nvPr/>
        </p:nvSpPr>
        <p:spPr>
          <a:xfrm>
            <a:off x="3035660" y="2767306"/>
            <a:ext cx="6120680" cy="954103"/>
          </a:xfrm>
          <a:prstGeom prst="rect">
            <a:avLst/>
          </a:prstGeom>
          <a:noFill/>
          <a:ln w="19050">
            <a:solidFill>
              <a:srgbClr val="E75329"/>
            </a:solidFill>
            <a:prstDash val="sysDash"/>
          </a:ln>
        </p:spPr>
        <p:txBody>
          <a:bodyPr wrap="square" lIns="91310" tIns="45718" rIns="91310" bIns="45718" rtlCol="0">
            <a:spAutoFit/>
          </a:bodyPr>
          <a:lstStyle>
            <a:defPPr>
              <a:defRPr lang="zh-CN"/>
            </a:defPPr>
            <a:lvl1pPr>
              <a:defRPr sz="1600"/>
            </a:lvl1pPr>
          </a:lstStyle>
          <a:p>
            <a:r>
              <a:rPr lang="en-US" altLang="zh-CN" sz="2800" dirty="0" err="1">
                <a:latin typeface="Times New Roman" pitchFamily="18" charset="0"/>
                <a:cs typeface="Times New Roman" pitchFamily="18" charset="0"/>
              </a:rPr>
              <a:t>Soạn</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bài</a:t>
            </a:r>
            <a:r>
              <a:rPr lang="en-US" altLang="zh-CN" sz="2800">
                <a:latin typeface="Times New Roman" pitchFamily="18" charset="0"/>
                <a:cs typeface="Times New Roman" pitchFamily="18" charset="0"/>
              </a:rPr>
              <a:t>: Viết bài văn đóng vai nhân vật kể lại truyện cổ tích.</a:t>
            </a:r>
            <a:endParaRPr lang="zh-CN" altLang="en-US" sz="2800" dirty="0">
              <a:latin typeface="Times New Roman" pitchFamily="18" charset="0"/>
              <a:cs typeface="Times New Roman" pitchFamily="18" charset="0"/>
            </a:endParaRPr>
          </a:p>
        </p:txBody>
      </p:sp>
      <p:sp>
        <p:nvSpPr>
          <p:cNvPr id="6" name="TextBox 13"/>
          <p:cNvSpPr txBox="1"/>
          <p:nvPr/>
        </p:nvSpPr>
        <p:spPr>
          <a:xfrm>
            <a:off x="3041279" y="1362091"/>
            <a:ext cx="5952212" cy="954103"/>
          </a:xfrm>
          <a:prstGeom prst="rect">
            <a:avLst/>
          </a:prstGeom>
          <a:noFill/>
          <a:ln w="19050">
            <a:solidFill>
              <a:srgbClr val="E75329"/>
            </a:solidFill>
            <a:prstDash val="sysDash"/>
          </a:ln>
        </p:spPr>
        <p:txBody>
          <a:bodyPr wrap="square" lIns="91310" tIns="45718" rIns="91310" bIns="45718" rtlCol="0">
            <a:spAutoFit/>
          </a:bodyPr>
          <a:lstStyle/>
          <a:p>
            <a:r>
              <a:rPr lang="en-US" altLang="zh-CN" sz="2800" dirty="0" err="1">
                <a:latin typeface="Times New Roman" pitchFamily="18" charset="0"/>
                <a:cs typeface="Times New Roman" pitchFamily="18" charset="0"/>
              </a:rPr>
              <a:t>Học</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bài</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khái</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quát</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nội</a:t>
            </a:r>
            <a:r>
              <a:rPr lang="en-US" altLang="zh-CN" sz="2800" dirty="0">
                <a:latin typeface="Times New Roman" pitchFamily="18" charset="0"/>
                <a:cs typeface="Times New Roman" pitchFamily="18" charset="0"/>
              </a:rPr>
              <a:t> dung </a:t>
            </a:r>
            <a:r>
              <a:rPr lang="en-US" altLang="zh-CN" sz="2800" dirty="0" err="1">
                <a:latin typeface="Times New Roman" pitchFamily="18" charset="0"/>
                <a:cs typeface="Times New Roman" pitchFamily="18" charset="0"/>
              </a:rPr>
              <a:t>bài</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học</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bằng</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sơ</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đồ</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tư</a:t>
            </a:r>
            <a:r>
              <a:rPr lang="en-US" altLang="zh-CN" sz="2800" dirty="0">
                <a:latin typeface="Times New Roman" pitchFamily="18" charset="0"/>
                <a:cs typeface="Times New Roman" pitchFamily="18" charset="0"/>
              </a:rPr>
              <a:t> </a:t>
            </a:r>
            <a:r>
              <a:rPr lang="en-US" altLang="zh-CN" sz="2800" dirty="0" err="1">
                <a:latin typeface="Times New Roman" pitchFamily="18" charset="0"/>
                <a:cs typeface="Times New Roman" pitchFamily="18" charset="0"/>
              </a:rPr>
              <a:t>duy</a:t>
            </a:r>
            <a:r>
              <a:rPr lang="en-US" altLang="zh-CN" sz="2800" dirty="0">
                <a:latin typeface="Times New Roman" pitchFamily="18" charset="0"/>
                <a:cs typeface="Times New Roman" pitchFamily="18" charset="0"/>
              </a:rPr>
              <a:t>.</a:t>
            </a:r>
            <a:endParaRPr lang="zh-CN" altLang="en-US" sz="2800" dirty="0">
              <a:latin typeface="Times New Roman" pitchFamily="18" charset="0"/>
              <a:cs typeface="Times New Roman" pitchFamily="18" charset="0"/>
            </a:endParaRPr>
          </a:p>
        </p:txBody>
      </p:sp>
      <p:pic>
        <p:nvPicPr>
          <p:cNvPr id="8" name="Picture 6" descr="5"/>
          <p:cNvPicPr>
            <a:picLocks noChangeAspect="1" noChangeArrowheads="1"/>
          </p:cNvPicPr>
          <p:nvPr/>
        </p:nvPicPr>
        <p:blipFill>
          <a:blip r:embed="rId3"/>
          <a:srcRect t="62344" r="64444"/>
          <a:stretch>
            <a:fillRect/>
          </a:stretch>
        </p:blipFill>
        <p:spPr bwMode="auto">
          <a:xfrm>
            <a:off x="5136301" y="4463249"/>
            <a:ext cx="4020039" cy="2394751"/>
          </a:xfrm>
          <a:prstGeom prst="rect">
            <a:avLst/>
          </a:prstGeom>
          <a:noFill/>
        </p:spPr>
      </p:pic>
      <p:pic>
        <p:nvPicPr>
          <p:cNvPr id="9" name="图片 28"/>
          <p:cNvPicPr>
            <a:picLocks noChangeAspect="1"/>
          </p:cNvPicPr>
          <p:nvPr/>
        </p:nvPicPr>
        <p:blipFill>
          <a:blip r:embed="rId4"/>
          <a:srcRect/>
          <a:stretch>
            <a:fillRect/>
          </a:stretch>
        </p:blipFill>
        <p:spPr bwMode="auto">
          <a:xfrm rot="732619">
            <a:off x="8069349" y="104777"/>
            <a:ext cx="844551" cy="842963"/>
          </a:xfrm>
          <a:prstGeom prst="rect">
            <a:avLst/>
          </a:prstGeom>
          <a:noFill/>
        </p:spPr>
      </p:pic>
      <p:sp>
        <p:nvSpPr>
          <p:cNvPr id="10" name="文本框 17"/>
          <p:cNvSpPr txBox="1"/>
          <p:nvPr/>
        </p:nvSpPr>
        <p:spPr>
          <a:xfrm>
            <a:off x="1853959" y="264648"/>
            <a:ext cx="5461237" cy="646331"/>
          </a:xfrm>
          <a:prstGeom prst="rect">
            <a:avLst/>
          </a:prstGeom>
          <a:noFill/>
        </p:spPr>
        <p:txBody>
          <a:bodyPr wrap="square" rtlCol="0">
            <a:spAutoFit/>
          </a:bodyPr>
          <a:lstStyle/>
          <a:p>
            <a:pPr algn="ctr" defTabSz="914400"/>
            <a:r>
              <a:rPr lang="en-US" altLang="zh-CN" sz="3600" b="1" dirty="0">
                <a:solidFill>
                  <a:srgbClr val="FF0000"/>
                </a:solidFill>
                <a:latin typeface="Times New Roman" pitchFamily="18" charset="0"/>
                <a:ea typeface="方正稚艺简体" panose="03000509000000000000" pitchFamily="65" charset="-122"/>
                <a:cs typeface="Times New Roman" pitchFamily="18" charset="0"/>
              </a:rPr>
              <a:t>HƯỚNG DẪN TỰ HỌC</a:t>
            </a:r>
            <a:endParaRPr lang="zh-CN" altLang="en-US" sz="3600" b="1" dirty="0">
              <a:solidFill>
                <a:srgbClr val="FF0000"/>
              </a:solidFill>
              <a:latin typeface="Times New Roman" pitchFamily="18" charset="0"/>
              <a:ea typeface="方正稚艺简体" panose="03000509000000000000" pitchFamily="65" charset="-122"/>
              <a:cs typeface="Times New Roman" pitchFamily="18" charset="0"/>
            </a:endParaRPr>
          </a:p>
        </p:txBody>
      </p:sp>
    </p:spTree>
    <p:extLst>
      <p:ext uri="{BB962C8B-B14F-4D97-AF65-F5344CB8AC3E}">
        <p14:creationId xmlns:p14="http://schemas.microsoft.com/office/powerpoint/2010/main" val="87592628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10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4500" fill="hold"/>
                                        <p:tgtEl>
                                          <p:spTgt spid="8"/>
                                        </p:tgtEl>
                                        <p:attrNameLst>
                                          <p:attrName>ppt_x</p:attrName>
                                        </p:attrNameLst>
                                      </p:cBhvr>
                                      <p:tavLst>
                                        <p:tav tm="0">
                                          <p:val>
                                            <p:strVal val="0-#ppt_w/2"/>
                                          </p:val>
                                        </p:tav>
                                        <p:tav tm="100000">
                                          <p:val>
                                            <p:strVal val="#ppt_x"/>
                                          </p:val>
                                        </p:tav>
                                      </p:tavLst>
                                    </p:anim>
                                    <p:anim calcmode="lin" valueType="num">
                                      <p:cBhvr additive="base">
                                        <p:cTn id="8" dur="4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arn(inVertical)">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barn(inVertical)">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1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4BE704-FE4E-4720-A2D3-2B0DA474FB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3037611449"/>
      </p:ext>
    </p:extLst>
  </p:cSld>
  <p:clrMapOvr>
    <a:masterClrMapping/>
  </p:clrMapOvr>
  <mc:AlternateContent xmlns:mc="http://schemas.openxmlformats.org/markup-compatibility/2006" xmlns:p14="http://schemas.microsoft.com/office/powerpoint/2010/main">
    <mc:Choice Requires="p14">
      <p:transition spd="slow" p14:dur="2000" advClick="0" advTm="3000">
        <p:fade/>
      </p:transition>
    </mc:Choice>
    <mc:Fallback xmlns="">
      <p:transition spd="slow" advClick="0" advTm="3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0"/>
            <a:ext cx="7093131" cy="6975566"/>
          </a:xfrm>
          <a:prstGeom prst="rect">
            <a:avLst/>
          </a:prstGeom>
        </p:spPr>
      </p:pic>
      <p:sp>
        <p:nvSpPr>
          <p:cNvPr id="5" name="Rectangle 4"/>
          <p:cNvSpPr/>
          <p:nvPr/>
        </p:nvSpPr>
        <p:spPr>
          <a:xfrm>
            <a:off x="7093131" y="0"/>
            <a:ext cx="5098869" cy="5932521"/>
          </a:xfrm>
          <a:prstGeom prst="rect">
            <a:avLst/>
          </a:prstGeom>
        </p:spPr>
        <p:txBody>
          <a:bodyPr wrap="square">
            <a:spAutoFit/>
          </a:bodyPr>
          <a:lstStyle/>
          <a:p>
            <a:pPr algn="just">
              <a:lnSpc>
                <a:spcPct val="150000"/>
              </a:lnSpc>
            </a:pPr>
            <a:r>
              <a:rPr lang="en-US" sz="2800" kern="100" dirty="0">
                <a:solidFill>
                  <a:srgbClr val="000000"/>
                </a:solidFill>
                <a:latin typeface="Times New Roman" panose="02020603050405020304" pitchFamily="18" charset="0"/>
                <a:ea typeface="SimSun" panose="02010600030101010101" pitchFamily="2" charset="-122"/>
              </a:rPr>
              <a:t>	</a:t>
            </a:r>
            <a:r>
              <a:rPr lang="de-DE" sz="3200" b="1" dirty="0">
                <a:solidFill>
                  <a:srgbClr val="C00000"/>
                </a:solidFill>
              </a:rPr>
              <a:t> </a:t>
            </a:r>
            <a:r>
              <a:rPr lang="de-DE" sz="2800" b="1" dirty="0">
                <a:solidFill>
                  <a:srgbClr val="C00000"/>
                </a:solidFill>
              </a:rPr>
              <a:t>Trong cuộc sống nhiều lúc chúng ta có những cái nhìn và cách hành xử thiếu tôn trọng và bao dung với những người xung quanh. Bởi chúng ta đánh giá họ thông qua ngoại hình và biểu hiện bên ngoài mà không tìm hiểu kĩ bản chất bên trong nên ta chỉ thấy họ xấu xa, tội lỗi...</a:t>
            </a:r>
            <a:endParaRPr lang="en-US" sz="2800" b="1" kern="100" dirty="0">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52007197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日期占位符 1"/>
          <p:cNvSpPr>
            <a:spLocks noGrp="1"/>
          </p:cNvSpPr>
          <p:nvPr>
            <p:ph type="dt" sz="half" idx="10"/>
          </p:nvPr>
        </p:nvSpPr>
        <p:spPr/>
        <p:txBody>
          <a:bodyPr/>
          <a:lstStyle/>
          <a:p>
            <a:pPr>
              <a:defRPr/>
            </a:pPr>
            <a:r>
              <a:rPr lang="zh-CN" altLang="en-US">
                <a:solidFill>
                  <a:prstClr val="black">
                    <a:tint val="75000"/>
                  </a:prstClr>
                </a:solidFill>
              </a:rPr>
              <a:t>2016/4/15 Friday</a:t>
            </a:r>
          </a:p>
        </p:txBody>
      </p:sp>
      <p:pic>
        <p:nvPicPr>
          <p:cNvPr id="28" name="Picture 4" descr="s"/>
          <p:cNvPicPr>
            <a:picLocks noChangeAspect="1" noChangeArrowheads="1"/>
          </p:cNvPicPr>
          <p:nvPr/>
        </p:nvPicPr>
        <p:blipFill>
          <a:blip r:embed="rId3"/>
          <a:srcRect l="23381" t="63071" r="58537" b="13522"/>
          <a:stretch>
            <a:fillRect/>
          </a:stretch>
        </p:blipFill>
        <p:spPr bwMode="auto">
          <a:xfrm>
            <a:off x="9959307" y="5129303"/>
            <a:ext cx="2203068" cy="1606055"/>
          </a:xfrm>
          <a:prstGeom prst="rect">
            <a:avLst/>
          </a:prstGeom>
          <a:noFill/>
        </p:spPr>
      </p:pic>
      <p:pic>
        <p:nvPicPr>
          <p:cNvPr id="1026" name="Picture 2" descr="C:\Users\Administrator\Desktop\458PICR58PICfN3_1024.jpg"/>
          <p:cNvPicPr>
            <a:picLocks noChangeAspect="1" noChangeArrowheads="1"/>
          </p:cNvPicPr>
          <p:nvPr/>
        </p:nvPicPr>
        <p:blipFill>
          <a:blip r:embed="rId4"/>
          <a:srcRect t="9679" b="11805"/>
          <a:stretch>
            <a:fillRect/>
          </a:stretch>
        </p:blipFill>
        <p:spPr bwMode="auto">
          <a:xfrm>
            <a:off x="20" y="-94187"/>
            <a:ext cx="12271023" cy="6952187"/>
          </a:xfrm>
          <a:prstGeom prst="rect">
            <a:avLst/>
          </a:prstGeom>
          <a:noFill/>
        </p:spPr>
      </p:pic>
      <p:pic>
        <p:nvPicPr>
          <p:cNvPr id="10" name="Picture 9" descr="C:\Users\ADMIN\Desktop\453552345 (3).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2291696" y="86"/>
            <a:ext cx="7608711" cy="498968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246587" y="1878719"/>
            <a:ext cx="6246583" cy="2308324"/>
          </a:xfrm>
          <a:prstGeom prst="rect">
            <a:avLst/>
          </a:prstGeom>
        </p:spPr>
        <p:txBody>
          <a:bodyPr wrap="none" lIns="91310" tIns="45718" rIns="91310" bIns="45718">
            <a:spAutoFit/>
          </a:bodyPr>
          <a:lstStyle/>
          <a:p>
            <a:r>
              <a:rPr lang="en-US" sz="7200" b="1" dirty="0">
                <a:solidFill>
                  <a:srgbClr val="002060"/>
                </a:solidFill>
                <a:latin typeface="Times New Roman" pitchFamily="18" charset="0"/>
                <a:cs typeface="Times New Roman" pitchFamily="18" charset="0"/>
              </a:rPr>
              <a:t>HÌNH THÀNH</a:t>
            </a:r>
          </a:p>
          <a:p>
            <a:pPr algn="ctr"/>
            <a:r>
              <a:rPr lang="en-US" sz="7200" b="1" dirty="0">
                <a:solidFill>
                  <a:srgbClr val="002060"/>
                </a:solidFill>
                <a:latin typeface="Times New Roman" pitchFamily="18" charset="0"/>
                <a:cs typeface="Times New Roman" pitchFamily="18" charset="0"/>
              </a:rPr>
              <a:t> KIẾN THỨC</a:t>
            </a:r>
          </a:p>
        </p:txBody>
      </p:sp>
    </p:spTree>
    <p:extLst>
      <p:ext uri="{BB962C8B-B14F-4D97-AF65-F5344CB8AC3E}">
        <p14:creationId xmlns:p14="http://schemas.microsoft.com/office/powerpoint/2010/main" val="395445925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22858PICdbgea5Gz679dY_PIC2018.png"/>
          <p:cNvPicPr>
            <a:picLocks noChangeAspect="1"/>
          </p:cNvPicPr>
          <p:nvPr/>
        </p:nvPicPr>
        <p:blipFill>
          <a:blip r:embed="rId3" cstate="print"/>
          <a:stretch>
            <a:fillRect/>
          </a:stretch>
        </p:blipFill>
        <p:spPr>
          <a:xfrm>
            <a:off x="8257447" y="2417461"/>
            <a:ext cx="4440296" cy="4440540"/>
          </a:xfrm>
          <a:prstGeom prst="rect">
            <a:avLst/>
          </a:prstGeom>
        </p:spPr>
      </p:pic>
      <p:sp>
        <p:nvSpPr>
          <p:cNvPr id="11" name="Text Box 14"/>
          <p:cNvSpPr txBox="1">
            <a:spLocks noChangeArrowheads="1"/>
          </p:cNvSpPr>
          <p:nvPr/>
        </p:nvSpPr>
        <p:spPr bwMode="auto">
          <a:xfrm>
            <a:off x="1721942" y="1817386"/>
            <a:ext cx="8007845" cy="2118830"/>
          </a:xfrm>
          <a:prstGeom prst="rect">
            <a:avLst/>
          </a:prstGeom>
          <a:noFill/>
          <a:ln w="9525">
            <a:noFill/>
            <a:miter lim="800000"/>
            <a:headEnd/>
            <a:tailEnd/>
          </a:ln>
        </p:spPr>
        <p:txBody>
          <a:bodyPr wrap="square" lIns="86659" tIns="43329" rIns="86659" bIns="43329">
            <a:spAutoFit/>
          </a:bodyPr>
          <a:lstStyle/>
          <a:p>
            <a:pPr marL="1143000" marR="0" lvl="0" indent="-1143000" algn="ctr" defTabSz="866711" rtl="0" eaLnBrk="1" fontAlgn="base" latinLnBrk="0" hangingPunct="1">
              <a:lnSpc>
                <a:spcPct val="100000"/>
              </a:lnSpc>
              <a:spcBef>
                <a:spcPct val="50000"/>
              </a:spcBef>
              <a:spcAft>
                <a:spcPct val="0"/>
              </a:spcAft>
              <a:buClrTx/>
              <a:buSzTx/>
              <a:buFontTx/>
              <a:buAutoNum type="romanUcPeriod"/>
              <a:tabLst/>
              <a:defRPr/>
            </a:pPr>
            <a:r>
              <a:rPr kumimoji="0" lang="en-US" altLang="en-US" sz="6600" b="1" i="0" u="none" strike="noStrike" kern="1200" cap="none" spc="0" normalizeH="0" noProof="0" dirty="0">
                <a:ln>
                  <a:noFill/>
                </a:ln>
                <a:solidFill>
                  <a:srgbClr val="FF0000"/>
                </a:solidFill>
                <a:effectLst/>
                <a:uLnTx/>
                <a:uFillTx/>
                <a:latin typeface="Times New Roman" pitchFamily="18" charset="0"/>
                <a:ea typeface="宋体" panose="02010600030101010101" pitchFamily="2" charset="-122"/>
                <a:cs typeface="Times New Roman" pitchFamily="18" charset="0"/>
              </a:rPr>
              <a:t>ĐỌC VÀ TÌM HIỂU CHUNG</a:t>
            </a:r>
            <a:endParaRPr kumimoji="0" lang="en-US" altLang="en-US" sz="6600" b="1" i="0" u="none" strike="noStrike" kern="1200" cap="none" spc="0" normalizeH="0" baseline="0" noProof="0" dirty="0">
              <a:ln>
                <a:noFill/>
              </a:ln>
              <a:solidFill>
                <a:srgbClr val="FF0000"/>
              </a:solidFill>
              <a:effectLst/>
              <a:uLnTx/>
              <a:uFillTx/>
              <a:latin typeface="Times New Roman" pitchFamily="18" charset="0"/>
              <a:ea typeface="宋体" panose="02010600030101010101" pitchFamily="2" charset="-122"/>
              <a:cs typeface="Times New Roman" pitchFamily="18" charset="0"/>
            </a:endParaRPr>
          </a:p>
        </p:txBody>
      </p:sp>
    </p:spTree>
    <p:extLst>
      <p:ext uri="{BB962C8B-B14F-4D97-AF65-F5344CB8AC3E}">
        <p14:creationId xmlns:p14="http://schemas.microsoft.com/office/powerpoint/2010/main" val="23038733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14"/>
          <p:cNvSpPr txBox="1">
            <a:spLocks noChangeArrowheads="1"/>
          </p:cNvSpPr>
          <p:nvPr/>
        </p:nvSpPr>
        <p:spPr bwMode="auto">
          <a:xfrm>
            <a:off x="1183781" y="1069101"/>
            <a:ext cx="11008219" cy="2746887"/>
          </a:xfrm>
          <a:prstGeom prst="rect">
            <a:avLst/>
          </a:prstGeom>
          <a:noFill/>
          <a:ln w="9525">
            <a:noFill/>
            <a:miter lim="800000"/>
            <a:headEnd/>
            <a:tailEnd/>
          </a:ln>
        </p:spPr>
        <p:txBody>
          <a:bodyPr wrap="square" lIns="86659" tIns="43329" rIns="86659" bIns="43329">
            <a:spAutoFit/>
          </a:bodyPr>
          <a:lstStyle/>
          <a:p>
            <a:pPr algn="just">
              <a:lnSpc>
                <a:spcPct val="150000"/>
              </a:lnSpc>
            </a:pP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Biết</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cách</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đọc</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thầm</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biết</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cách</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đọc</a:t>
            </a:r>
            <a:r>
              <a:rPr lang="en-US" sz="4000" kern="100" dirty="0">
                <a:solidFill>
                  <a:srgbClr val="000000"/>
                </a:solidFill>
                <a:latin typeface="Times New Roman" panose="02020603050405020304" pitchFamily="18" charset="0"/>
                <a:ea typeface="SimSun" panose="02010600030101010101" pitchFamily="2" charset="-122"/>
              </a:rPr>
              <a:t> to, </a:t>
            </a:r>
            <a:r>
              <a:rPr lang="en-US" sz="4000" kern="100" dirty="0" err="1">
                <a:solidFill>
                  <a:srgbClr val="000000"/>
                </a:solidFill>
                <a:latin typeface="Times New Roman" panose="02020603050405020304" pitchFamily="18" charset="0"/>
                <a:ea typeface="SimSun" panose="02010600030101010101" pitchFamily="2" charset="-122"/>
              </a:rPr>
              <a:t>rõ</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trôi</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chảy</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phù</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hợp</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về</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tốc</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độ</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đọc</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phân</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biệt</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được</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lời</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người</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kể</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chuyện</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và</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lời</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nhân</a:t>
            </a:r>
            <a:r>
              <a:rPr lang="en-US" sz="4000" kern="100" dirty="0">
                <a:solidFill>
                  <a:srgbClr val="000000"/>
                </a:solidFill>
                <a:latin typeface="Times New Roman" panose="02020603050405020304" pitchFamily="18" charset="0"/>
                <a:ea typeface="SimSun" panose="02010600030101010101" pitchFamily="2" charset="-122"/>
              </a:rPr>
              <a:t> </a:t>
            </a:r>
            <a:r>
              <a:rPr lang="en-US" sz="4000" kern="100" dirty="0" err="1">
                <a:solidFill>
                  <a:srgbClr val="000000"/>
                </a:solidFill>
                <a:latin typeface="Times New Roman" panose="02020603050405020304" pitchFamily="18" charset="0"/>
                <a:ea typeface="SimSun" panose="02010600030101010101" pitchFamily="2" charset="-122"/>
              </a:rPr>
              <a:t>vật</a:t>
            </a:r>
            <a:r>
              <a:rPr lang="en-US" sz="4000" kern="100" dirty="0">
                <a:solidFill>
                  <a:srgbClr val="000000"/>
                </a:solidFill>
                <a:latin typeface="Times New Roman" panose="02020603050405020304" pitchFamily="18" charset="0"/>
                <a:ea typeface="SimSun" panose="02010600030101010101" pitchFamily="2" charset="-122"/>
              </a:rPr>
              <a:t>.</a:t>
            </a:r>
            <a:endParaRPr lang="en-US" sz="4000" kern="100" dirty="0">
              <a:latin typeface="Times New Roman" panose="02020603050405020304" pitchFamily="18" charset="0"/>
              <a:ea typeface="SimSun" panose="02010600030101010101" pitchFamily="2" charset="-122"/>
            </a:endParaRPr>
          </a:p>
        </p:txBody>
      </p:sp>
      <p:sp>
        <p:nvSpPr>
          <p:cNvPr id="6" name="TextBox 5">
            <a:extLst>
              <a:ext uri="{FF2B5EF4-FFF2-40B4-BE49-F238E27FC236}">
                <a16:creationId xmlns:a16="http://schemas.microsoft.com/office/drawing/2014/main" id="{B47BA460-4906-4BD2-A841-443814DB57B4}"/>
              </a:ext>
            </a:extLst>
          </p:cNvPr>
          <p:cNvSpPr txBox="1"/>
          <p:nvPr/>
        </p:nvSpPr>
        <p:spPr>
          <a:xfrm>
            <a:off x="617935" y="245349"/>
            <a:ext cx="6093618" cy="823752"/>
          </a:xfrm>
          <a:prstGeom prst="rect">
            <a:avLst/>
          </a:prstGeom>
          <a:noFill/>
        </p:spPr>
        <p:txBody>
          <a:bodyPr wrap="square">
            <a:spAutoFit/>
          </a:bodyPr>
          <a:lstStyle/>
          <a:p>
            <a:pPr marL="0" marR="0" lvl="0" indent="0" algn="just" defTabSz="912927" rtl="0" eaLnBrk="1" fontAlgn="auto" latinLnBrk="0" hangingPunct="1">
              <a:lnSpc>
                <a:spcPct val="150000"/>
              </a:lnSpc>
              <a:spcBef>
                <a:spcPts val="0"/>
              </a:spcBef>
              <a:spcAft>
                <a:spcPts val="0"/>
              </a:spcAft>
              <a:buClrTx/>
              <a:buSzTx/>
              <a:buFontTx/>
              <a:buNone/>
              <a:tabLst/>
              <a:defRPr/>
            </a:pPr>
            <a:r>
              <a:rPr kumimoji="0" lang="en-US" sz="3600" b="1"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1. </a:t>
            </a:r>
            <a:r>
              <a:rPr kumimoji="0" lang="en-US" sz="3600" b="1"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Đọc</a:t>
            </a:r>
            <a:r>
              <a:rPr kumimoji="0" lang="en-US" sz="3600" b="1"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3600" b="1"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và</a:t>
            </a:r>
            <a:r>
              <a:rPr kumimoji="0" lang="en-US" sz="3600" b="1" i="0" u="none" strike="noStrike" kern="100" cap="none" spc="0" normalizeH="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3600" b="1" i="0" u="none" strike="noStrike" kern="100" cap="none" spc="0" normalizeH="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chú</a:t>
            </a:r>
            <a:r>
              <a:rPr kumimoji="0" lang="en-US" sz="3600" b="1" i="0" u="none" strike="noStrike" kern="100" cap="none" spc="0" normalizeH="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3600" b="1" i="0" u="none" strike="noStrike" kern="100" cap="none" spc="0" normalizeH="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thích</a:t>
            </a:r>
            <a:r>
              <a:rPr kumimoji="0" lang="en-US" sz="3600" b="1" i="0" u="none" strike="noStrike" kern="100" cap="none" spc="0" normalizeH="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3600" b="1" i="0" u="none" strike="noStrike" kern="100" cap="none" spc="0" normalizeH="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từ</a:t>
            </a:r>
            <a:endParaRPr kumimoji="0" lang="en-US" sz="3600" b="0"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endParaRPr>
          </a:p>
        </p:txBody>
      </p:sp>
      <p:sp>
        <p:nvSpPr>
          <p:cNvPr id="8" name="TextBox 7">
            <a:extLst>
              <a:ext uri="{FF2B5EF4-FFF2-40B4-BE49-F238E27FC236}">
                <a16:creationId xmlns:a16="http://schemas.microsoft.com/office/drawing/2014/main" id="{23BA38AE-CB9B-48B7-80C9-132314B1B704}"/>
              </a:ext>
            </a:extLst>
          </p:cNvPr>
          <p:cNvSpPr txBox="1"/>
          <p:nvPr/>
        </p:nvSpPr>
        <p:spPr>
          <a:xfrm>
            <a:off x="1183781" y="3815987"/>
            <a:ext cx="10903444" cy="1828386"/>
          </a:xfrm>
          <a:prstGeom prst="rect">
            <a:avLst/>
          </a:prstGeom>
          <a:noFill/>
        </p:spPr>
        <p:txBody>
          <a:bodyPr wrap="square">
            <a:spAutoFit/>
          </a:bodyPr>
          <a:lstStyle/>
          <a:p>
            <a:pPr marL="0" marR="0" lvl="0" indent="0" algn="just" defTabSz="912927" rtl="0" eaLnBrk="1" fontAlgn="auto" latinLnBrk="0" hangingPunct="1">
              <a:lnSpc>
                <a:spcPct val="150000"/>
              </a:lnSpc>
              <a:spcBef>
                <a:spcPts val="0"/>
              </a:spcBef>
              <a:spcAft>
                <a:spcPts val="0"/>
              </a:spcAft>
              <a:buClrTx/>
              <a:buSzTx/>
              <a:buFontTx/>
              <a:buNone/>
              <a:tabLst/>
              <a:defRPr/>
            </a:pPr>
            <a:r>
              <a:rPr kumimoji="0" lang="en-US" sz="40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40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Trả</a:t>
            </a:r>
            <a:r>
              <a:rPr kumimoji="0" lang="en-US" sz="40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40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lời</a:t>
            </a:r>
            <a:r>
              <a:rPr kumimoji="0" lang="en-US" sz="40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40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được</a:t>
            </a:r>
            <a:r>
              <a:rPr kumimoji="0" lang="en-US" sz="40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40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các</a:t>
            </a:r>
            <a:r>
              <a:rPr kumimoji="0" lang="en-US" sz="40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40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câu</a:t>
            </a:r>
            <a:r>
              <a:rPr kumimoji="0" lang="en-US" sz="40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40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hỏi</a:t>
            </a:r>
            <a:r>
              <a:rPr kumimoji="0" lang="en-US" sz="40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40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hình</a:t>
            </a:r>
            <a:r>
              <a:rPr kumimoji="0" lang="en-US" sz="40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dung, </a:t>
            </a:r>
            <a:r>
              <a:rPr kumimoji="0" lang="en-US" sz="40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theo</a:t>
            </a:r>
            <a:r>
              <a:rPr kumimoji="0" lang="en-US" sz="40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40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dõi</a:t>
            </a:r>
            <a:r>
              <a:rPr kumimoji="0" lang="en-US" sz="40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40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và</a:t>
            </a:r>
            <a:r>
              <a:rPr kumimoji="0" lang="en-US" sz="40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40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tưởng</a:t>
            </a:r>
            <a:r>
              <a:rPr kumimoji="0" lang="en-US" sz="4000" b="0" i="0" u="none" strike="noStrike" kern="1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mn-cs"/>
              </a:rPr>
              <a:t> </a:t>
            </a:r>
            <a:r>
              <a:rPr kumimoji="0" lang="en-US" sz="4000" b="0" i="0" u="none" strike="noStrike" kern="100" cap="none" spc="0" normalizeH="0" baseline="0" noProof="0" dirty="0" err="1">
                <a:ln>
                  <a:noFill/>
                </a:ln>
                <a:solidFill>
                  <a:srgbClr val="000000"/>
                </a:solidFill>
                <a:effectLst/>
                <a:uLnTx/>
                <a:uFillTx/>
                <a:latin typeface="Times New Roman" panose="02020603050405020304" pitchFamily="18" charset="0"/>
                <a:ea typeface="SimSun" panose="02010600030101010101" pitchFamily="2" charset="-122"/>
                <a:cs typeface="+mn-cs"/>
              </a:rPr>
              <a:t>tượng</a:t>
            </a:r>
            <a:endParaRPr kumimoji="0" lang="en-US" sz="4000" b="0"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endParaRPr>
          </a:p>
        </p:txBody>
      </p:sp>
    </p:spTree>
    <p:extLst>
      <p:ext uri="{BB962C8B-B14F-4D97-AF65-F5344CB8AC3E}">
        <p14:creationId xmlns:p14="http://schemas.microsoft.com/office/powerpoint/2010/main" val="121331101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circle(in)">
                                      <p:cBhvr>
                                        <p:cTn id="17" dur="20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95107" y="-17480"/>
            <a:ext cx="4116973" cy="916978"/>
          </a:xfrm>
          <a:prstGeom prst="rect">
            <a:avLst/>
          </a:prstGeom>
        </p:spPr>
        <p:txBody>
          <a:bodyPr wrap="square" lIns="91310" tIns="45718" rIns="91310" bIns="45718">
            <a:spAutoFit/>
          </a:bodyPr>
          <a:lstStyle/>
          <a:p>
            <a:pPr algn="just">
              <a:lnSpc>
                <a:spcPct val="150000"/>
              </a:lnSpc>
            </a:pPr>
            <a:r>
              <a:rPr lang="en-US" sz="4000" b="1" kern="100" dirty="0">
                <a:solidFill>
                  <a:srgbClr val="000000"/>
                </a:solidFill>
                <a:latin typeface="Times New Roman"/>
                <a:ea typeface="SimSun"/>
                <a:cs typeface="Times New Roman"/>
              </a:rPr>
              <a:t>* </a:t>
            </a:r>
            <a:r>
              <a:rPr lang="en-US" sz="4000" b="1" kern="100" dirty="0" err="1">
                <a:solidFill>
                  <a:srgbClr val="000000"/>
                </a:solidFill>
                <a:latin typeface="Times New Roman"/>
                <a:ea typeface="SimSun"/>
                <a:cs typeface="Times New Roman"/>
              </a:rPr>
              <a:t>Chú</a:t>
            </a:r>
            <a:r>
              <a:rPr lang="en-US" sz="4000" b="1" kern="100" dirty="0">
                <a:solidFill>
                  <a:srgbClr val="000000"/>
                </a:solidFill>
                <a:latin typeface="Times New Roman"/>
                <a:ea typeface="SimSun"/>
                <a:cs typeface="Times New Roman"/>
              </a:rPr>
              <a:t> </a:t>
            </a:r>
            <a:r>
              <a:rPr lang="en-US" sz="4000" b="1" kern="100" dirty="0" err="1">
                <a:solidFill>
                  <a:srgbClr val="000000"/>
                </a:solidFill>
                <a:latin typeface="Times New Roman"/>
                <a:ea typeface="SimSun"/>
                <a:cs typeface="Times New Roman"/>
              </a:rPr>
              <a:t>thích</a:t>
            </a:r>
            <a:r>
              <a:rPr lang="en-US" sz="4000" b="1" kern="100" dirty="0">
                <a:solidFill>
                  <a:srgbClr val="000000"/>
                </a:solidFill>
                <a:latin typeface="Times New Roman"/>
                <a:ea typeface="SimSun"/>
                <a:cs typeface="Times New Roman"/>
              </a:rPr>
              <a:t>:</a:t>
            </a:r>
            <a:endParaRPr lang="en-US" sz="4000" dirty="0">
              <a:ea typeface="Calibri"/>
              <a:cs typeface="Times New Roman"/>
            </a:endParaRPr>
          </a:p>
        </p:txBody>
      </p:sp>
      <p:sp>
        <p:nvSpPr>
          <p:cNvPr id="2" name="Rectangle 1"/>
          <p:cNvSpPr/>
          <p:nvPr/>
        </p:nvSpPr>
        <p:spPr>
          <a:xfrm>
            <a:off x="840377" y="1270244"/>
            <a:ext cx="6096000" cy="923330"/>
          </a:xfrm>
          <a:prstGeom prst="rect">
            <a:avLst/>
          </a:prstGeom>
        </p:spPr>
        <p:txBody>
          <a:bodyPr>
            <a:spAutoFit/>
          </a:bodyPr>
          <a:lstStyle/>
          <a:p>
            <a:pPr algn="just">
              <a:lnSpc>
                <a:spcPct val="150000"/>
              </a:lnSpc>
            </a:pPr>
            <a:r>
              <a:rPr lang="en-US" sz="3600" i="1" kern="100">
                <a:solidFill>
                  <a:srgbClr val="000000"/>
                </a:solidFill>
                <a:latin typeface="Times New Roman" panose="02020603050405020304" pitchFamily="18" charset="0"/>
                <a:ea typeface="SimSun" panose="02010600030101010101" pitchFamily="2" charset="-122"/>
              </a:rPr>
              <a:t>- Thùng tô-nô</a:t>
            </a:r>
            <a:endParaRPr lang="en-US" sz="3600" kern="100">
              <a:latin typeface="Times New Roman" panose="02020603050405020304" pitchFamily="18" charset="0"/>
              <a:ea typeface="SimSun" panose="02010600030101010101" pitchFamily="2" charset="-122"/>
            </a:endParaRPr>
          </a:p>
        </p:txBody>
      </p:sp>
      <p:sp>
        <p:nvSpPr>
          <p:cNvPr id="3" name="Rectangle 2"/>
          <p:cNvSpPr/>
          <p:nvPr/>
        </p:nvSpPr>
        <p:spPr>
          <a:xfrm>
            <a:off x="1095107" y="3049508"/>
            <a:ext cx="6096000" cy="823752"/>
          </a:xfrm>
          <a:prstGeom prst="rect">
            <a:avLst/>
          </a:prstGeom>
        </p:spPr>
        <p:txBody>
          <a:bodyPr>
            <a:spAutoFit/>
          </a:bodyPr>
          <a:lstStyle/>
          <a:p>
            <a:pPr lvl="0" algn="just">
              <a:lnSpc>
                <a:spcPct val="150000"/>
              </a:lnSpc>
            </a:pPr>
            <a:r>
              <a:rPr lang="en-US" sz="3600" i="1" kern="100">
                <a:solidFill>
                  <a:srgbClr val="000000"/>
                </a:solidFill>
                <a:latin typeface="Times New Roman" panose="02020603050405020304" pitchFamily="18" charset="0"/>
                <a:ea typeface="SimSun" panose="02010600030101010101" pitchFamily="2" charset="-122"/>
              </a:rPr>
              <a:t>- Thịnh nộ</a:t>
            </a:r>
            <a:endParaRPr lang="en-US" sz="3600" kern="100">
              <a:solidFill>
                <a:prstClr val="black"/>
              </a:solidFill>
              <a:latin typeface="Times New Roman" panose="02020603050405020304" pitchFamily="18" charset="0"/>
              <a:ea typeface="SimSun" panose="02010600030101010101" pitchFamily="2" charset="-122"/>
            </a:endParaRPr>
          </a:p>
        </p:txBody>
      </p:sp>
      <p:sp>
        <p:nvSpPr>
          <p:cNvPr id="4" name="Rectangle 3"/>
          <p:cNvSpPr/>
          <p:nvPr/>
        </p:nvSpPr>
        <p:spPr>
          <a:xfrm>
            <a:off x="657497" y="4788927"/>
            <a:ext cx="6096000" cy="823752"/>
          </a:xfrm>
          <a:prstGeom prst="rect">
            <a:avLst/>
          </a:prstGeom>
        </p:spPr>
        <p:txBody>
          <a:bodyPr>
            <a:spAutoFit/>
          </a:bodyPr>
          <a:lstStyle/>
          <a:p>
            <a:pPr lvl="0" algn="just">
              <a:lnSpc>
                <a:spcPct val="150000"/>
              </a:lnSpc>
            </a:pPr>
            <a:r>
              <a:rPr lang="en-US" sz="3600" i="1" kern="100">
                <a:solidFill>
                  <a:srgbClr val="000000"/>
                </a:solidFill>
                <a:latin typeface="Times New Roman" panose="02020603050405020304" pitchFamily="18" charset="0"/>
                <a:ea typeface="SimSun" panose="02010600030101010101" pitchFamily="2" charset="-122"/>
              </a:rPr>
              <a:t>- Ẩm ương</a:t>
            </a:r>
            <a:endParaRPr lang="en-US" sz="3600" kern="100">
              <a:solidFill>
                <a:prstClr val="black"/>
              </a:solidFill>
              <a:latin typeface="Times New Roman" panose="02020603050405020304" pitchFamily="18" charset="0"/>
              <a:ea typeface="SimSun" panose="02010600030101010101" pitchFamily="2" charset="-122"/>
            </a:endParaRPr>
          </a:p>
        </p:txBody>
      </p:sp>
      <p:sp>
        <p:nvSpPr>
          <p:cNvPr id="9" name="Rounded Rectangular Callout 8"/>
          <p:cNvSpPr/>
          <p:nvPr/>
        </p:nvSpPr>
        <p:spPr>
          <a:xfrm>
            <a:off x="4493622" y="998178"/>
            <a:ext cx="4284617" cy="1487349"/>
          </a:xfrm>
          <a:prstGeom prst="wedgeRoundRectCallout">
            <a:avLst>
              <a:gd name="adj1" fmla="val -71138"/>
              <a:gd name="adj2" fmla="val 8926"/>
              <a:gd name="adj3" fmla="val 16667"/>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a:latin typeface="Times New Roman" panose="02020603050405020304" pitchFamily="18" charset="0"/>
                <a:cs typeface="Times New Roman" panose="02020603050405020304" pitchFamily="18" charset="0"/>
              </a:rPr>
              <a:t>Thùng lớn hình ống, có đang đóng quanh, dung để chứa chất lỏng.</a:t>
            </a:r>
          </a:p>
        </p:txBody>
      </p:sp>
      <p:sp>
        <p:nvSpPr>
          <p:cNvPr id="14" name="Rounded Rectangular Callout 13"/>
          <p:cNvSpPr/>
          <p:nvPr/>
        </p:nvSpPr>
        <p:spPr>
          <a:xfrm>
            <a:off x="3987028" y="2784353"/>
            <a:ext cx="4284617" cy="1487349"/>
          </a:xfrm>
          <a:prstGeom prst="wedgeRoundRectCallout">
            <a:avLst>
              <a:gd name="adj1" fmla="val -71138"/>
              <a:gd name="adj2" fmla="val 8926"/>
              <a:gd name="adj3" fmla="val 16667"/>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a:latin typeface="Times New Roman" panose="02020603050405020304" pitchFamily="18" charset="0"/>
                <a:cs typeface="Times New Roman" panose="02020603050405020304" pitchFamily="18" charset="0"/>
              </a:rPr>
              <a:t>Nổi giận, giận dữ cao độ.</a:t>
            </a:r>
          </a:p>
        </p:txBody>
      </p:sp>
      <p:sp>
        <p:nvSpPr>
          <p:cNvPr id="15" name="Rounded Rectangular Callout 14"/>
          <p:cNvSpPr/>
          <p:nvPr/>
        </p:nvSpPr>
        <p:spPr>
          <a:xfrm>
            <a:off x="4267200" y="4729194"/>
            <a:ext cx="4284617" cy="1487349"/>
          </a:xfrm>
          <a:prstGeom prst="wedgeRoundRectCallout">
            <a:avLst>
              <a:gd name="adj1" fmla="val -71138"/>
              <a:gd name="adj2" fmla="val 8926"/>
              <a:gd name="adj3" fmla="val 16667"/>
            </a:avLst>
          </a:prstGeom>
          <a:solidFill>
            <a:srgbClr val="E753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a:latin typeface="Times New Roman" panose="02020603050405020304" pitchFamily="18" charset="0"/>
                <a:cs typeface="Times New Roman" panose="02020603050405020304" pitchFamily="18" charset="0"/>
              </a:rPr>
              <a:t>Dở, không bình thường.</a:t>
            </a:r>
          </a:p>
        </p:txBody>
      </p:sp>
      <p:pic>
        <p:nvPicPr>
          <p:cNvPr id="10" name="Picture 9"/>
          <p:cNvPicPr>
            <a:picLocks noChangeAspect="1"/>
          </p:cNvPicPr>
          <p:nvPr/>
        </p:nvPicPr>
        <p:blipFill>
          <a:blip r:embed="rId3"/>
          <a:stretch>
            <a:fillRect/>
          </a:stretch>
        </p:blipFill>
        <p:spPr>
          <a:xfrm>
            <a:off x="9345656" y="771027"/>
            <a:ext cx="2676525" cy="1714500"/>
          </a:xfrm>
          <a:prstGeom prst="rect">
            <a:avLst/>
          </a:prstGeom>
        </p:spPr>
      </p:pic>
      <p:pic>
        <p:nvPicPr>
          <p:cNvPr id="7" name="Picture 6"/>
          <p:cNvPicPr>
            <a:picLocks noChangeAspect="1"/>
          </p:cNvPicPr>
          <p:nvPr/>
        </p:nvPicPr>
        <p:blipFill>
          <a:blip r:embed="rId4"/>
          <a:stretch>
            <a:fillRect/>
          </a:stretch>
        </p:blipFill>
        <p:spPr>
          <a:xfrm>
            <a:off x="9345656" y="2784353"/>
            <a:ext cx="2676525" cy="1944841"/>
          </a:xfrm>
          <a:prstGeom prst="rect">
            <a:avLst/>
          </a:prstGeom>
        </p:spPr>
      </p:pic>
      <p:pic>
        <p:nvPicPr>
          <p:cNvPr id="11" name="Picture 10"/>
          <p:cNvPicPr>
            <a:picLocks noChangeAspect="1"/>
          </p:cNvPicPr>
          <p:nvPr/>
        </p:nvPicPr>
        <p:blipFill>
          <a:blip r:embed="rId5"/>
          <a:stretch>
            <a:fillRect/>
          </a:stretch>
        </p:blipFill>
        <p:spPr>
          <a:xfrm>
            <a:off x="9298031" y="5028020"/>
            <a:ext cx="2724150" cy="1676400"/>
          </a:xfrm>
          <a:prstGeom prst="rect">
            <a:avLst/>
          </a:prstGeom>
        </p:spPr>
      </p:pic>
    </p:spTree>
    <p:extLst>
      <p:ext uri="{BB962C8B-B14F-4D97-AF65-F5344CB8AC3E}">
        <p14:creationId xmlns:p14="http://schemas.microsoft.com/office/powerpoint/2010/main" val="56332814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par>
                                <p:cTn id="18" presetID="16" presetClass="entr" presetSubtype="21"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arn(inVertical)">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barn(inVertical)">
                                      <p:cBhvr>
                                        <p:cTn id="30" dur="500"/>
                                        <p:tgtEl>
                                          <p:spTgt spid="14"/>
                                        </p:tgtEl>
                                      </p:cBhvr>
                                    </p:animEffect>
                                  </p:childTnLst>
                                </p:cTn>
                              </p:par>
                              <p:par>
                                <p:cTn id="31" presetID="16" presetClass="entr" presetSubtype="21"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arn(inVertical)">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barn(inVertical)">
                                      <p:cBhvr>
                                        <p:cTn id="38" dur="5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barn(inVertical)">
                                      <p:cBhvr>
                                        <p:cTn id="43" dur="500"/>
                                        <p:tgtEl>
                                          <p:spTgt spid="15"/>
                                        </p:tgtEl>
                                      </p:cBhvr>
                                    </p:animEffect>
                                  </p:childTnLst>
                                </p:cTn>
                              </p:par>
                              <p:par>
                                <p:cTn id="44" presetID="16" presetClass="entr" presetSubtype="21" fill="hold"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barn(inVertical)">
                                      <p:cBhvr>
                                        <p:cTn id="4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3" grpId="0"/>
      <p:bldP spid="4" grpId="0"/>
      <p:bldP spid="9" grpId="0" animBg="1"/>
      <p:bldP spid="14" grpId="0" animBg="1"/>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我图阳光幼儿园 大一班家长会"/>
</p:tagLst>
</file>

<file path=ppt/theme/theme1.xml><?xml version="1.0" encoding="utf-8"?>
<a:theme xmlns:a="http://schemas.openxmlformats.org/drawingml/2006/main" name="Bài 4, tiết 2-3, CHÙM CA DAO VỀ QUÊ HƯƠNG, ĐẤT NƯỚC">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自定义设计方案">
  <a:themeElements>
    <a:clrScheme name="自定义 238">
      <a:dk1>
        <a:sysClr val="windowText" lastClr="000000"/>
      </a:dk1>
      <a:lt1>
        <a:sysClr val="window" lastClr="FFFFFF"/>
      </a:lt1>
      <a:dk2>
        <a:srgbClr val="44546A"/>
      </a:dk2>
      <a:lt2>
        <a:srgbClr val="E7E6E6"/>
      </a:lt2>
      <a:accent1>
        <a:srgbClr val="FD5E1A"/>
      </a:accent1>
      <a:accent2>
        <a:srgbClr val="FEB612"/>
      </a:accent2>
      <a:accent3>
        <a:srgbClr val="ACC32B"/>
      </a:accent3>
      <a:accent4>
        <a:srgbClr val="FD5E1A"/>
      </a:accent4>
      <a:accent5>
        <a:srgbClr val="FEB612"/>
      </a:accent5>
      <a:accent6>
        <a:srgbClr val="ACC32B"/>
      </a:accent6>
      <a:hlink>
        <a:srgbClr val="FD5E1A"/>
      </a:hlink>
      <a:folHlink>
        <a:srgbClr val="FEB61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黄绿色">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方正静蕾简体">
      <a:majorFont>
        <a:latin typeface="方正静蕾简体"/>
        <a:ea typeface="方正静蕾简体"/>
        <a:cs typeface=""/>
      </a:majorFont>
      <a:minorFont>
        <a:latin typeface="方正静蕾简体"/>
        <a:ea typeface="方正静蕾简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Bài 4, tiết 2-3, CHÙM CA DAO VỀ QUÊ HƯƠNG, ĐẤT NƯỚC CHUẨN</Template>
  <TotalTime>1217</TotalTime>
  <Words>2619</Words>
  <Application>Microsoft Office PowerPoint</Application>
  <PresentationFormat>Widescreen</PresentationFormat>
  <Paragraphs>301</Paragraphs>
  <Slides>47</Slides>
  <Notes>26</Notes>
  <HiddenSlides>0</HiddenSlides>
  <MMClips>2</MMClips>
  <ScaleCrop>false</ScaleCrop>
  <HeadingPairs>
    <vt:vector size="6" baseType="variant">
      <vt:variant>
        <vt:lpstr>Fonts Used</vt:lpstr>
      </vt:variant>
      <vt:variant>
        <vt:i4>6</vt:i4>
      </vt:variant>
      <vt:variant>
        <vt:lpstr>Theme</vt:lpstr>
      </vt:variant>
      <vt:variant>
        <vt:i4>7</vt:i4>
      </vt:variant>
      <vt:variant>
        <vt:lpstr>Slide Titles</vt:lpstr>
      </vt:variant>
      <vt:variant>
        <vt:i4>47</vt:i4>
      </vt:variant>
    </vt:vector>
  </HeadingPairs>
  <TitlesOfParts>
    <vt:vector size="60" baseType="lpstr">
      <vt:lpstr>Arial</vt:lpstr>
      <vt:lpstr>Calibri</vt:lpstr>
      <vt:lpstr>Calibri Light</vt:lpstr>
      <vt:lpstr>Times New Roman</vt:lpstr>
      <vt:lpstr>Wingdings</vt:lpstr>
      <vt:lpstr>方正静蕾简体</vt:lpstr>
      <vt:lpstr>Bài 4, tiết 2-3, CHÙM CA DAO VỀ QUÊ HƯƠNG, ĐẤT NƯỚC</vt:lpstr>
      <vt:lpstr>Office 主题</vt:lpstr>
      <vt:lpstr>11_Office Theme</vt:lpstr>
      <vt:lpstr>1_Office Theme</vt:lpstr>
      <vt:lpstr>1_自定义设计方案</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Le Mai Huong</cp:lastModifiedBy>
  <cp:revision>61</cp:revision>
  <dcterms:created xsi:type="dcterms:W3CDTF">2021-11-27T23:24:08Z</dcterms:created>
  <dcterms:modified xsi:type="dcterms:W3CDTF">2023-11-09T07:53:49Z</dcterms:modified>
</cp:coreProperties>
</file>