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38"/>
  </p:notesMasterIdLst>
  <p:sldIdLst>
    <p:sldId id="256" r:id="rId3"/>
    <p:sldId id="257" r:id="rId4"/>
    <p:sldId id="258" r:id="rId5"/>
    <p:sldId id="259" r:id="rId6"/>
    <p:sldId id="260" r:id="rId7"/>
    <p:sldId id="286" r:id="rId8"/>
    <p:sldId id="282" r:id="rId9"/>
    <p:sldId id="300" r:id="rId10"/>
    <p:sldId id="294" r:id="rId11"/>
    <p:sldId id="312" r:id="rId12"/>
    <p:sldId id="303" r:id="rId13"/>
    <p:sldId id="283" r:id="rId14"/>
    <p:sldId id="284" r:id="rId15"/>
    <p:sldId id="285" r:id="rId16"/>
    <p:sldId id="287" r:id="rId17"/>
    <p:sldId id="288" r:id="rId18"/>
    <p:sldId id="262" r:id="rId19"/>
    <p:sldId id="301" r:id="rId20"/>
    <p:sldId id="289" r:id="rId21"/>
    <p:sldId id="290" r:id="rId22"/>
    <p:sldId id="291" r:id="rId23"/>
    <p:sldId id="293" r:id="rId24"/>
    <p:sldId id="292" r:id="rId25"/>
    <p:sldId id="276" r:id="rId26"/>
    <p:sldId id="277" r:id="rId27"/>
    <p:sldId id="304" r:id="rId28"/>
    <p:sldId id="309" r:id="rId29"/>
    <p:sldId id="310" r:id="rId30"/>
    <p:sldId id="311" r:id="rId31"/>
    <p:sldId id="299" r:id="rId32"/>
    <p:sldId id="296" r:id="rId33"/>
    <p:sldId id="297" r:id="rId34"/>
    <p:sldId id="298" r:id="rId35"/>
    <p:sldId id="295" r:id="rId36"/>
    <p:sldId id="261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A147"/>
    <a:srgbClr val="040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517793-EB73-42A7-B0E4-F4670C744EE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5C81C1C-41FE-4002-AA79-8F6FBF1BCC71}">
      <dgm:prSet custT="1"/>
      <dgm:spPr/>
      <dgm:t>
        <a:bodyPr/>
        <a:lstStyle/>
        <a:p>
          <a:r>
            <a:rPr lang="en-US" sz="3000" b="1" dirty="0">
              <a:solidFill>
                <a:schemeClr val="accent6">
                  <a:lumMod val="75000"/>
                </a:schemeClr>
              </a:solidFill>
            </a:rPr>
            <a:t>2. </a:t>
          </a:r>
          <a:r>
            <a:rPr lang="en-US" sz="3000" b="1" dirty="0" err="1">
              <a:solidFill>
                <a:schemeClr val="accent6">
                  <a:lumMod val="75000"/>
                </a:schemeClr>
              </a:solidFill>
            </a:rPr>
            <a:t>Rắn</a:t>
          </a:r>
          <a:r>
            <a:rPr lang="en-US" sz="3000" b="1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dirty="0" err="1">
              <a:solidFill>
                <a:schemeClr val="accent6">
                  <a:lumMod val="75000"/>
                </a:schemeClr>
              </a:solidFill>
            </a:rPr>
            <a:t>biển</a:t>
          </a:r>
          <a:r>
            <a:rPr lang="en-US" sz="3000" b="1" dirty="0">
              <a:solidFill>
                <a:schemeClr val="accent6">
                  <a:lumMod val="75000"/>
                </a:schemeClr>
              </a:solidFill>
            </a:rPr>
            <a:t> (</a:t>
          </a:r>
          <a:r>
            <a:rPr lang="en-US" sz="3000" b="1" i="1" dirty="0" err="1">
              <a:solidFill>
                <a:schemeClr val="accent6">
                  <a:lumMod val="75000"/>
                </a:schemeClr>
              </a:solidFill>
            </a:rPr>
            <a:t>Hydrophis</a:t>
          </a:r>
          <a:r>
            <a:rPr lang="en-US" sz="3000" b="1" i="1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i="1" dirty="0" err="1">
              <a:solidFill>
                <a:schemeClr val="accent6">
                  <a:lumMod val="75000"/>
                </a:schemeClr>
              </a:solidFill>
            </a:rPr>
            <a:t>platurus</a:t>
          </a:r>
          <a:r>
            <a:rPr lang="en-US" sz="3000" b="1" dirty="0">
              <a:solidFill>
                <a:schemeClr val="accent6">
                  <a:lumMod val="75000"/>
                </a:schemeClr>
              </a:solidFill>
            </a:rPr>
            <a:t>) là </a:t>
          </a:r>
          <a:r>
            <a:rPr lang="en-US" sz="3000" b="1" dirty="0" err="1">
              <a:solidFill>
                <a:schemeClr val="accent6">
                  <a:lumMod val="75000"/>
                </a:schemeClr>
              </a:solidFill>
            </a:rPr>
            <a:t>một</a:t>
          </a:r>
          <a:r>
            <a:rPr lang="en-US" sz="3000" b="1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dirty="0" err="1">
              <a:solidFill>
                <a:schemeClr val="accent6">
                  <a:lumMod val="75000"/>
                </a:schemeClr>
              </a:solidFill>
            </a:rPr>
            <a:t>loài</a:t>
          </a:r>
          <a:r>
            <a:rPr lang="en-US" sz="3000" b="1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dirty="0" err="1">
              <a:solidFill>
                <a:schemeClr val="accent6">
                  <a:lumMod val="75000"/>
                </a:schemeClr>
              </a:solidFill>
            </a:rPr>
            <a:t>bo</a:t>
          </a:r>
          <a:r>
            <a:rPr lang="en-US" sz="3000" b="1" dirty="0">
              <a:solidFill>
                <a:schemeClr val="accent6">
                  <a:lumMod val="75000"/>
                </a:schemeClr>
              </a:solidFill>
            </a:rPr>
            <a:t>̀ </a:t>
          </a:r>
          <a:r>
            <a:rPr lang="en-US" sz="3000" b="1" dirty="0" err="1">
              <a:solidFill>
                <a:schemeClr val="accent6">
                  <a:lumMod val="75000"/>
                </a:schemeClr>
              </a:solidFill>
            </a:rPr>
            <a:t>sát</a:t>
          </a:r>
          <a:r>
            <a:rPr lang="en-US" sz="3000" b="1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dirty="0" err="1">
              <a:solidFill>
                <a:schemeClr val="accent6">
                  <a:lumMod val="75000"/>
                </a:schemeClr>
              </a:solidFill>
            </a:rPr>
            <a:t>thích</a:t>
          </a:r>
          <a:r>
            <a:rPr lang="en-US" sz="3000" b="1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dirty="0" err="1">
              <a:solidFill>
                <a:schemeClr val="accent6">
                  <a:lumMod val="75000"/>
                </a:schemeClr>
              </a:solidFill>
            </a:rPr>
            <a:t>nghi</a:t>
          </a:r>
          <a:r>
            <a:rPr lang="en-US" sz="3000" b="1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dirty="0" err="1">
              <a:solidFill>
                <a:schemeClr val="accent6">
                  <a:lumMod val="75000"/>
                </a:schemeClr>
              </a:solidFill>
            </a:rPr>
            <a:t>với</a:t>
          </a:r>
          <a:r>
            <a:rPr lang="en-US" sz="3000" b="1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dirty="0" err="1">
              <a:solidFill>
                <a:schemeClr val="accent6">
                  <a:lumMod val="75000"/>
                </a:schemeClr>
              </a:solidFill>
            </a:rPr>
            <a:t>môi</a:t>
          </a:r>
          <a:r>
            <a:rPr lang="en-US" sz="3000" b="1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dirty="0" err="1">
              <a:solidFill>
                <a:schemeClr val="accent6">
                  <a:lumMod val="75000"/>
                </a:schemeClr>
              </a:solidFill>
            </a:rPr>
            <a:t>trường</a:t>
          </a:r>
          <a:r>
            <a:rPr lang="en-US" sz="3000" b="1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dirty="0" err="1">
              <a:solidFill>
                <a:schemeClr val="accent6">
                  <a:lumMod val="75000"/>
                </a:schemeClr>
              </a:solidFill>
            </a:rPr>
            <a:t>sống</a:t>
          </a:r>
          <a:r>
            <a:rPr lang="en-US" sz="3000" b="1" dirty="0">
              <a:solidFill>
                <a:schemeClr val="accent6">
                  <a:lumMod val="75000"/>
                </a:schemeClr>
              </a:solidFill>
            </a:rPr>
            <a:t> ở </a:t>
          </a:r>
          <a:r>
            <a:rPr lang="en-US" sz="3000" b="1" dirty="0" err="1">
              <a:solidFill>
                <a:schemeClr val="accent6">
                  <a:lumMod val="75000"/>
                </a:schemeClr>
              </a:solidFill>
            </a:rPr>
            <a:t>trong</a:t>
          </a:r>
          <a:r>
            <a:rPr lang="en-US" sz="3000" b="1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dirty="0" err="1">
              <a:solidFill>
                <a:schemeClr val="accent6">
                  <a:lumMod val="75000"/>
                </a:schemeClr>
              </a:solidFill>
            </a:rPr>
            <a:t>nước</a:t>
          </a:r>
          <a:r>
            <a:rPr lang="en-US" sz="3000" b="1" dirty="0">
              <a:solidFill>
                <a:schemeClr val="accent6">
                  <a:lumMod val="75000"/>
                </a:schemeClr>
              </a:solidFill>
            </a:rPr>
            <a:t>. </a:t>
          </a:r>
          <a:r>
            <a:rPr lang="en-US" sz="3000" b="1" dirty="0" err="1">
              <a:solidFill>
                <a:schemeClr val="accent6">
                  <a:lumMod val="75000"/>
                </a:schemeClr>
              </a:solidFill>
            </a:rPr>
            <a:t>Rắn</a:t>
          </a:r>
          <a:r>
            <a:rPr lang="en-US" sz="3000" b="1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dirty="0" err="1">
              <a:solidFill>
                <a:schemeClr val="accent6">
                  <a:lumMod val="75000"/>
                </a:schemeClr>
              </a:solidFill>
            </a:rPr>
            <a:t>biển</a:t>
          </a:r>
          <a:r>
            <a:rPr lang="en-US" sz="3000" b="1" dirty="0">
              <a:solidFill>
                <a:schemeClr val="accent6">
                  <a:lumMod val="75000"/>
                </a:schemeClr>
              </a:solidFill>
            </a:rPr>
            <a:t> chỉ có </a:t>
          </a:r>
          <a:r>
            <a:rPr lang="en-US" sz="3000" b="1" dirty="0" err="1">
              <a:solidFill>
                <a:schemeClr val="accent6">
                  <a:lumMod val="75000"/>
                </a:schemeClr>
              </a:solidFill>
            </a:rPr>
            <a:t>phổi</a:t>
          </a:r>
          <a:r>
            <a:rPr lang="en-US" sz="3000" b="1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dirty="0" err="1">
              <a:solidFill>
                <a:schemeClr val="accent6">
                  <a:lumMod val="75000"/>
                </a:schemeClr>
              </a:solidFill>
            </a:rPr>
            <a:t>nên</a:t>
          </a:r>
          <a:r>
            <a:rPr lang="en-US" sz="3000" b="1" dirty="0">
              <a:solidFill>
                <a:schemeClr val="accent6">
                  <a:lumMod val="75000"/>
                </a:schemeClr>
              </a:solidFill>
            </a:rPr>
            <a:t> nó </a:t>
          </a:r>
          <a:r>
            <a:rPr lang="en-US" sz="3000" b="1" dirty="0" err="1">
              <a:solidFill>
                <a:schemeClr val="accent6">
                  <a:lumMod val="75000"/>
                </a:schemeClr>
              </a:solidFill>
            </a:rPr>
            <a:t>bắt</a:t>
          </a:r>
          <a:r>
            <a:rPr lang="en-US" sz="3000" b="1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dirty="0" err="1">
              <a:solidFill>
                <a:schemeClr val="accent6">
                  <a:lumMod val="75000"/>
                </a:schemeClr>
              </a:solidFill>
            </a:rPr>
            <a:t>buộc</a:t>
          </a:r>
          <a:r>
            <a:rPr lang="en-US" sz="3000" b="1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dirty="0" err="1">
              <a:solidFill>
                <a:schemeClr val="accent6">
                  <a:lumMod val="75000"/>
                </a:schemeClr>
              </a:solidFill>
            </a:rPr>
            <a:t>phải</a:t>
          </a:r>
          <a:r>
            <a:rPr lang="en-US" sz="3000" b="1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dirty="0" err="1">
              <a:solidFill>
                <a:schemeClr val="accent6">
                  <a:lumMod val="75000"/>
                </a:schemeClr>
              </a:solidFill>
            </a:rPr>
            <a:t>trao</a:t>
          </a:r>
          <a:r>
            <a:rPr lang="en-US" sz="3000" b="1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dirty="0" err="1">
              <a:solidFill>
                <a:schemeClr val="accent6">
                  <a:lumMod val="75000"/>
                </a:schemeClr>
              </a:solidFill>
            </a:rPr>
            <a:t>đổi</a:t>
          </a:r>
          <a:r>
            <a:rPr lang="en-US" sz="3000" b="1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dirty="0" err="1">
              <a:solidFill>
                <a:schemeClr val="accent6">
                  <a:lumMod val="75000"/>
                </a:schemeClr>
              </a:solidFill>
            </a:rPr>
            <a:t>khi</a:t>
          </a:r>
          <a:r>
            <a:rPr lang="en-US" sz="3000" b="1" dirty="0">
              <a:solidFill>
                <a:schemeClr val="accent6">
                  <a:lumMod val="75000"/>
                </a:schemeClr>
              </a:solidFill>
            </a:rPr>
            <a:t>́ </a:t>
          </a:r>
          <a:r>
            <a:rPr lang="en-US" sz="3000" b="1" dirty="0" err="1">
              <a:solidFill>
                <a:schemeClr val="accent6">
                  <a:lumMod val="75000"/>
                </a:schemeClr>
              </a:solidFill>
            </a:rPr>
            <a:t>với</a:t>
          </a:r>
          <a:r>
            <a:rPr lang="en-US" sz="3000" b="1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dirty="0" err="1">
              <a:solidFill>
                <a:schemeClr val="accent6">
                  <a:lumMod val="75000"/>
                </a:schemeClr>
              </a:solidFill>
            </a:rPr>
            <a:t>không</a:t>
          </a:r>
          <a:r>
            <a:rPr lang="en-US" sz="3000" b="1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dirty="0" err="1">
              <a:solidFill>
                <a:schemeClr val="accent6">
                  <a:lumMod val="75000"/>
                </a:schemeClr>
              </a:solidFill>
            </a:rPr>
            <a:t>khi</a:t>
          </a:r>
          <a:r>
            <a:rPr lang="en-US" sz="3000" b="1" dirty="0">
              <a:solidFill>
                <a:schemeClr val="accent6">
                  <a:lumMod val="75000"/>
                </a:schemeClr>
              </a:solidFill>
            </a:rPr>
            <a:t>́ qua </a:t>
          </a:r>
          <a:r>
            <a:rPr lang="en-US" sz="3000" b="1" dirty="0" err="1">
              <a:solidFill>
                <a:schemeClr val="accent6">
                  <a:lumMod val="75000"/>
                </a:schemeClr>
              </a:solidFill>
            </a:rPr>
            <a:t>phổi</a:t>
          </a:r>
          <a:r>
            <a:rPr lang="en-US" sz="3000" b="1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dirty="0" err="1">
              <a:solidFill>
                <a:schemeClr val="accent6">
                  <a:lumMod val="75000"/>
                </a:schemeClr>
              </a:solidFill>
            </a:rPr>
            <a:t>đê</a:t>
          </a:r>
          <a:r>
            <a:rPr lang="en-US" sz="3000" b="1" dirty="0">
              <a:solidFill>
                <a:schemeClr val="accent6">
                  <a:lumMod val="75000"/>
                </a:schemeClr>
              </a:solidFill>
            </a:rPr>
            <a:t>̉ </a:t>
          </a:r>
          <a:r>
            <a:rPr lang="en-US" sz="3000" b="1" dirty="0" err="1">
              <a:solidFill>
                <a:schemeClr val="accent6">
                  <a:lumMod val="75000"/>
                </a:schemeClr>
              </a:solidFill>
            </a:rPr>
            <a:t>lấy</a:t>
          </a:r>
          <a:r>
            <a:rPr lang="en-US" sz="3000" b="1" dirty="0">
              <a:solidFill>
                <a:schemeClr val="accent6">
                  <a:lumMod val="75000"/>
                </a:schemeClr>
              </a:solidFill>
            </a:rPr>
            <a:t> oxygen </a:t>
          </a:r>
          <a:r>
            <a:rPr lang="en-US" sz="3000" b="1" dirty="0" err="1">
              <a:solidFill>
                <a:schemeClr val="accent6">
                  <a:lumMod val="75000"/>
                </a:schemeClr>
              </a:solidFill>
            </a:rPr>
            <a:t>va</a:t>
          </a:r>
          <a:r>
            <a:rPr lang="en-US" sz="3000" b="1" dirty="0">
              <a:solidFill>
                <a:schemeClr val="accent6">
                  <a:lumMod val="75000"/>
                </a:schemeClr>
              </a:solidFill>
            </a:rPr>
            <a:t>̀ </a:t>
          </a:r>
          <a:r>
            <a:rPr lang="en-US" sz="3000" b="1" dirty="0" err="1">
              <a:solidFill>
                <a:schemeClr val="accent6">
                  <a:lumMod val="75000"/>
                </a:schemeClr>
              </a:solidFill>
            </a:rPr>
            <a:t>giải</a:t>
          </a:r>
          <a:r>
            <a:rPr lang="en-US" sz="3000" b="1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dirty="0" err="1">
              <a:solidFill>
                <a:schemeClr val="accent6">
                  <a:lumMod val="75000"/>
                </a:schemeClr>
              </a:solidFill>
            </a:rPr>
            <a:t>phóng</a:t>
          </a:r>
          <a:r>
            <a:rPr lang="en-US" sz="3000" b="1" dirty="0">
              <a:solidFill>
                <a:schemeClr val="accent6">
                  <a:lumMod val="75000"/>
                </a:schemeClr>
              </a:solidFill>
            </a:rPr>
            <a:t> carbon dioxide.</a:t>
          </a:r>
          <a:endParaRPr lang="en-US" sz="3000" dirty="0">
            <a:solidFill>
              <a:schemeClr val="accent6">
                <a:lumMod val="75000"/>
              </a:schemeClr>
            </a:solidFill>
          </a:endParaRPr>
        </a:p>
      </dgm:t>
    </dgm:pt>
    <dgm:pt modelId="{EA81675F-0D59-452E-948B-3B74734DE1A8}" type="parTrans" cxnId="{53FADB4A-508B-4F7B-A434-42C0F38622DD}">
      <dgm:prSet/>
      <dgm:spPr/>
      <dgm:t>
        <a:bodyPr/>
        <a:lstStyle/>
        <a:p>
          <a:endParaRPr lang="en-US"/>
        </a:p>
      </dgm:t>
    </dgm:pt>
    <dgm:pt modelId="{70D6F437-5F87-4D1F-9AEC-2C624C8EF416}" type="sibTrans" cxnId="{53FADB4A-508B-4F7B-A434-42C0F38622DD}">
      <dgm:prSet/>
      <dgm:spPr/>
      <dgm:t>
        <a:bodyPr/>
        <a:lstStyle/>
        <a:p>
          <a:endParaRPr lang="en-US"/>
        </a:p>
      </dgm:t>
    </dgm:pt>
    <dgm:pt modelId="{EDA4C427-C9D9-487D-A854-B21878E877D8}">
      <dgm:prSet custT="1"/>
      <dgm:spPr/>
      <dgm:t>
        <a:bodyPr/>
        <a:lstStyle/>
        <a:p>
          <a:r>
            <a:rPr lang="en-US" sz="3200" b="1" dirty="0" err="1">
              <a:solidFill>
                <a:schemeClr val="accent6">
                  <a:lumMod val="75000"/>
                </a:schemeClr>
              </a:solidFill>
            </a:rPr>
            <a:t>Điều</a:t>
          </a:r>
          <a:r>
            <a:rPr lang="en-US" sz="3200" b="1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200" b="1" dirty="0" err="1">
              <a:solidFill>
                <a:schemeClr val="accent6">
                  <a:lumMod val="75000"/>
                </a:schemeClr>
              </a:solidFill>
            </a:rPr>
            <a:t>gi</a:t>
          </a:r>
          <a:r>
            <a:rPr lang="en-US" sz="3200" b="1" dirty="0">
              <a:solidFill>
                <a:schemeClr val="accent6">
                  <a:lumMod val="75000"/>
                </a:schemeClr>
              </a:solidFill>
            </a:rPr>
            <a:t>̀ </a:t>
          </a:r>
          <a:r>
            <a:rPr lang="en-US" sz="3200" b="1" dirty="0" err="1">
              <a:solidFill>
                <a:schemeClr val="accent6">
                  <a:lumMod val="75000"/>
                </a:schemeClr>
              </a:solidFill>
            </a:rPr>
            <a:t>xảy</a:t>
          </a:r>
          <a:r>
            <a:rPr lang="en-US" sz="3200" b="1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200" b="1" dirty="0" err="1">
              <a:solidFill>
                <a:schemeClr val="accent6">
                  <a:lumMod val="75000"/>
                </a:schemeClr>
              </a:solidFill>
            </a:rPr>
            <a:t>ra</a:t>
          </a:r>
          <a:r>
            <a:rPr lang="en-US" sz="3200" b="1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200" b="1" dirty="0" err="1">
              <a:solidFill>
                <a:schemeClr val="accent6">
                  <a:lumMod val="75000"/>
                </a:schemeClr>
              </a:solidFill>
            </a:rPr>
            <a:t>nếu</a:t>
          </a:r>
          <a:r>
            <a:rPr lang="en-US" sz="3200" b="1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200" b="1" dirty="0" err="1">
              <a:solidFill>
                <a:schemeClr val="accent6">
                  <a:lumMod val="75000"/>
                </a:schemeClr>
              </a:solidFill>
            </a:rPr>
            <a:t>như</a:t>
          </a:r>
          <a:r>
            <a:rPr lang="en-US" sz="3200" b="1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200" b="1" dirty="0" err="1">
              <a:solidFill>
                <a:schemeClr val="accent6">
                  <a:lumMod val="75000"/>
                </a:schemeClr>
              </a:solidFill>
            </a:rPr>
            <a:t>nước</a:t>
          </a:r>
          <a:r>
            <a:rPr lang="en-US" sz="3200" b="1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200" b="1" dirty="0" err="1">
              <a:solidFill>
                <a:schemeClr val="accent6">
                  <a:lumMod val="75000"/>
                </a:schemeClr>
              </a:solidFill>
            </a:rPr>
            <a:t>biển</a:t>
          </a:r>
          <a:r>
            <a:rPr lang="en-US" sz="3200" b="1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200" b="1" dirty="0" err="1">
              <a:solidFill>
                <a:schemeClr val="accent6">
                  <a:lumMod val="75000"/>
                </a:schemeClr>
              </a:solidFill>
            </a:rPr>
            <a:t>tràn</a:t>
          </a:r>
          <a:r>
            <a:rPr lang="en-US" sz="3200" b="1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200" b="1" dirty="0" err="1">
              <a:solidFill>
                <a:schemeClr val="accent6">
                  <a:lumMod val="75000"/>
                </a:schemeClr>
              </a:solidFill>
            </a:rPr>
            <a:t>vào</a:t>
          </a:r>
          <a:r>
            <a:rPr lang="en-US" sz="3200" b="1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200" b="1" dirty="0" err="1">
              <a:solidFill>
                <a:schemeClr val="accent6">
                  <a:lumMod val="75000"/>
                </a:schemeClr>
              </a:solidFill>
            </a:rPr>
            <a:t>làm</a:t>
          </a:r>
          <a:r>
            <a:rPr lang="en-US" sz="3200" b="1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200" b="1" dirty="0" err="1">
              <a:solidFill>
                <a:schemeClr val="accent6">
                  <a:lumMod val="75000"/>
                </a:schemeClr>
              </a:solidFill>
            </a:rPr>
            <a:t>ngập</a:t>
          </a:r>
          <a:r>
            <a:rPr lang="en-US" sz="3200" b="1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200" b="1" dirty="0" err="1">
              <a:solidFill>
                <a:schemeClr val="accent6">
                  <a:lumMod val="75000"/>
                </a:schemeClr>
              </a:solidFill>
            </a:rPr>
            <a:t>phổi</a:t>
          </a:r>
          <a:r>
            <a:rPr lang="en-US" sz="3200" b="1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200" b="1" dirty="0" err="1">
              <a:solidFill>
                <a:schemeClr val="accent6">
                  <a:lumMod val="75000"/>
                </a:schemeClr>
              </a:solidFill>
            </a:rPr>
            <a:t>của</a:t>
          </a:r>
          <a:r>
            <a:rPr lang="en-US" sz="3200" b="1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200" b="1" dirty="0" err="1">
              <a:solidFill>
                <a:schemeClr val="accent6">
                  <a:lumMod val="75000"/>
                </a:schemeClr>
              </a:solidFill>
            </a:rPr>
            <a:t>rắn</a:t>
          </a:r>
          <a:r>
            <a:rPr lang="en-US" sz="3200" b="1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200" b="1" dirty="0" err="1">
              <a:solidFill>
                <a:schemeClr val="accent6">
                  <a:lumMod val="75000"/>
                </a:schemeClr>
              </a:solidFill>
            </a:rPr>
            <a:t>biển</a:t>
          </a:r>
          <a:r>
            <a:rPr lang="en-US" sz="3200" b="1" dirty="0">
              <a:solidFill>
                <a:schemeClr val="accent6">
                  <a:lumMod val="75000"/>
                </a:schemeClr>
              </a:solidFill>
            </a:rPr>
            <a:t>?</a:t>
          </a:r>
          <a:endParaRPr lang="en-US" sz="3200" dirty="0">
            <a:solidFill>
              <a:schemeClr val="accent6">
                <a:lumMod val="75000"/>
              </a:schemeClr>
            </a:solidFill>
          </a:endParaRPr>
        </a:p>
      </dgm:t>
    </dgm:pt>
    <dgm:pt modelId="{9BEA751D-EE8B-4DB5-9D6B-B600570730C3}" type="parTrans" cxnId="{2A9D7D00-AE3E-4BE8-A052-6E3871EF66A3}">
      <dgm:prSet/>
      <dgm:spPr/>
      <dgm:t>
        <a:bodyPr/>
        <a:lstStyle/>
        <a:p>
          <a:endParaRPr lang="en-US"/>
        </a:p>
      </dgm:t>
    </dgm:pt>
    <dgm:pt modelId="{84247BA7-81E8-4BD7-8632-552B4FED9DC7}" type="sibTrans" cxnId="{2A9D7D00-AE3E-4BE8-A052-6E3871EF66A3}">
      <dgm:prSet/>
      <dgm:spPr/>
      <dgm:t>
        <a:bodyPr/>
        <a:lstStyle/>
        <a:p>
          <a:endParaRPr lang="en-US"/>
        </a:p>
      </dgm:t>
    </dgm:pt>
    <dgm:pt modelId="{48E33365-515B-4D1A-A64C-0277449D81A6}" type="pres">
      <dgm:prSet presAssocID="{FC517793-EB73-42A7-B0E4-F4670C744EE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51FE09A-79E0-447A-A4CF-69C81F5AFA2E}" type="pres">
      <dgm:prSet presAssocID="{25C81C1C-41FE-4002-AA79-8F6FBF1BCC71}" presName="hierRoot1" presStyleCnt="0"/>
      <dgm:spPr/>
    </dgm:pt>
    <dgm:pt modelId="{3107DC8B-5E53-48A8-8748-F0B5CD032F07}" type="pres">
      <dgm:prSet presAssocID="{25C81C1C-41FE-4002-AA79-8F6FBF1BCC71}" presName="composite" presStyleCnt="0"/>
      <dgm:spPr/>
    </dgm:pt>
    <dgm:pt modelId="{B7053C67-4934-4FBD-8369-600352CB0E0A}" type="pres">
      <dgm:prSet presAssocID="{25C81C1C-41FE-4002-AA79-8F6FBF1BCC71}" presName="background" presStyleLbl="node0" presStyleIdx="0" presStyleCnt="2"/>
      <dgm:spPr/>
    </dgm:pt>
    <dgm:pt modelId="{C06AB651-454C-42CE-933F-9209CD797383}" type="pres">
      <dgm:prSet presAssocID="{25C81C1C-41FE-4002-AA79-8F6FBF1BCC71}" presName="text" presStyleLbl="fgAcc0" presStyleIdx="0" presStyleCnt="2" custScaleX="112388" custScaleY="122703">
        <dgm:presLayoutVars>
          <dgm:chPref val="3"/>
        </dgm:presLayoutVars>
      </dgm:prSet>
      <dgm:spPr/>
    </dgm:pt>
    <dgm:pt modelId="{3BC8C7A5-4FBA-4F59-8490-22A425BE805B}" type="pres">
      <dgm:prSet presAssocID="{25C81C1C-41FE-4002-AA79-8F6FBF1BCC71}" presName="hierChild2" presStyleCnt="0"/>
      <dgm:spPr/>
    </dgm:pt>
    <dgm:pt modelId="{46E5F2DD-E431-41EC-9743-0C1F719FB82C}" type="pres">
      <dgm:prSet presAssocID="{EDA4C427-C9D9-487D-A854-B21878E877D8}" presName="hierRoot1" presStyleCnt="0"/>
      <dgm:spPr/>
    </dgm:pt>
    <dgm:pt modelId="{377E6F62-82AC-4D6D-86E1-2CA0702D9139}" type="pres">
      <dgm:prSet presAssocID="{EDA4C427-C9D9-487D-A854-B21878E877D8}" presName="composite" presStyleCnt="0"/>
      <dgm:spPr/>
    </dgm:pt>
    <dgm:pt modelId="{A407484C-9146-4D9F-88BF-8A5FFFC3D29D}" type="pres">
      <dgm:prSet presAssocID="{EDA4C427-C9D9-487D-A854-B21878E877D8}" presName="background" presStyleLbl="node0" presStyleIdx="1" presStyleCnt="2"/>
      <dgm:spPr/>
    </dgm:pt>
    <dgm:pt modelId="{E8962CAE-1853-4D23-9123-76084D05BB83}" type="pres">
      <dgm:prSet presAssocID="{EDA4C427-C9D9-487D-A854-B21878E877D8}" presName="text" presStyleLbl="fgAcc0" presStyleIdx="1" presStyleCnt="2">
        <dgm:presLayoutVars>
          <dgm:chPref val="3"/>
        </dgm:presLayoutVars>
      </dgm:prSet>
      <dgm:spPr/>
    </dgm:pt>
    <dgm:pt modelId="{214BD0CA-0B18-4929-B788-A40B98DBD606}" type="pres">
      <dgm:prSet presAssocID="{EDA4C427-C9D9-487D-A854-B21878E877D8}" presName="hierChild2" presStyleCnt="0"/>
      <dgm:spPr/>
    </dgm:pt>
  </dgm:ptLst>
  <dgm:cxnLst>
    <dgm:cxn modelId="{2A9D7D00-AE3E-4BE8-A052-6E3871EF66A3}" srcId="{FC517793-EB73-42A7-B0E4-F4670C744EE3}" destId="{EDA4C427-C9D9-487D-A854-B21878E877D8}" srcOrd="1" destOrd="0" parTransId="{9BEA751D-EE8B-4DB5-9D6B-B600570730C3}" sibTransId="{84247BA7-81E8-4BD7-8632-552B4FED9DC7}"/>
    <dgm:cxn modelId="{53FADB4A-508B-4F7B-A434-42C0F38622DD}" srcId="{FC517793-EB73-42A7-B0E4-F4670C744EE3}" destId="{25C81C1C-41FE-4002-AA79-8F6FBF1BCC71}" srcOrd="0" destOrd="0" parTransId="{EA81675F-0D59-452E-948B-3B74734DE1A8}" sibTransId="{70D6F437-5F87-4D1F-9AEC-2C624C8EF416}"/>
    <dgm:cxn modelId="{A9922273-8C58-4956-B9A8-3F79B0082DD3}" type="presOf" srcId="{25C81C1C-41FE-4002-AA79-8F6FBF1BCC71}" destId="{C06AB651-454C-42CE-933F-9209CD797383}" srcOrd="0" destOrd="0" presId="urn:microsoft.com/office/officeart/2005/8/layout/hierarchy1"/>
    <dgm:cxn modelId="{BE825884-35BF-437A-9283-17F22F727314}" type="presOf" srcId="{EDA4C427-C9D9-487D-A854-B21878E877D8}" destId="{E8962CAE-1853-4D23-9123-76084D05BB83}" srcOrd="0" destOrd="0" presId="urn:microsoft.com/office/officeart/2005/8/layout/hierarchy1"/>
    <dgm:cxn modelId="{A4B921DC-BCF9-4E02-9090-970F136ADDE5}" type="presOf" srcId="{FC517793-EB73-42A7-B0E4-F4670C744EE3}" destId="{48E33365-515B-4D1A-A64C-0277449D81A6}" srcOrd="0" destOrd="0" presId="urn:microsoft.com/office/officeart/2005/8/layout/hierarchy1"/>
    <dgm:cxn modelId="{355BA985-C2F5-4FE0-81E9-CB6511D0861C}" type="presParOf" srcId="{48E33365-515B-4D1A-A64C-0277449D81A6}" destId="{F51FE09A-79E0-447A-A4CF-69C81F5AFA2E}" srcOrd="0" destOrd="0" presId="urn:microsoft.com/office/officeart/2005/8/layout/hierarchy1"/>
    <dgm:cxn modelId="{2DCA2ED5-8987-45E6-BF26-A336286FFB18}" type="presParOf" srcId="{F51FE09A-79E0-447A-A4CF-69C81F5AFA2E}" destId="{3107DC8B-5E53-48A8-8748-F0B5CD032F07}" srcOrd="0" destOrd="0" presId="urn:microsoft.com/office/officeart/2005/8/layout/hierarchy1"/>
    <dgm:cxn modelId="{E3998841-CF41-412C-9FE9-A7E9E8D3B8D4}" type="presParOf" srcId="{3107DC8B-5E53-48A8-8748-F0B5CD032F07}" destId="{B7053C67-4934-4FBD-8369-600352CB0E0A}" srcOrd="0" destOrd="0" presId="urn:microsoft.com/office/officeart/2005/8/layout/hierarchy1"/>
    <dgm:cxn modelId="{F46B71F9-0545-49FD-8EEB-B35ED58C307F}" type="presParOf" srcId="{3107DC8B-5E53-48A8-8748-F0B5CD032F07}" destId="{C06AB651-454C-42CE-933F-9209CD797383}" srcOrd="1" destOrd="0" presId="urn:microsoft.com/office/officeart/2005/8/layout/hierarchy1"/>
    <dgm:cxn modelId="{D5257069-5CF2-4086-BFB7-80338B7A6769}" type="presParOf" srcId="{F51FE09A-79E0-447A-A4CF-69C81F5AFA2E}" destId="{3BC8C7A5-4FBA-4F59-8490-22A425BE805B}" srcOrd="1" destOrd="0" presId="urn:microsoft.com/office/officeart/2005/8/layout/hierarchy1"/>
    <dgm:cxn modelId="{689BB41A-F315-43C7-B8E7-1DFD495C7BD5}" type="presParOf" srcId="{48E33365-515B-4D1A-A64C-0277449D81A6}" destId="{46E5F2DD-E431-41EC-9743-0C1F719FB82C}" srcOrd="1" destOrd="0" presId="urn:microsoft.com/office/officeart/2005/8/layout/hierarchy1"/>
    <dgm:cxn modelId="{C41C1F77-BC8A-4287-A890-001831129B7C}" type="presParOf" srcId="{46E5F2DD-E431-41EC-9743-0C1F719FB82C}" destId="{377E6F62-82AC-4D6D-86E1-2CA0702D9139}" srcOrd="0" destOrd="0" presId="urn:microsoft.com/office/officeart/2005/8/layout/hierarchy1"/>
    <dgm:cxn modelId="{5D049535-F7A2-44F6-8439-BE42E6715381}" type="presParOf" srcId="{377E6F62-82AC-4D6D-86E1-2CA0702D9139}" destId="{A407484C-9146-4D9F-88BF-8A5FFFC3D29D}" srcOrd="0" destOrd="0" presId="urn:microsoft.com/office/officeart/2005/8/layout/hierarchy1"/>
    <dgm:cxn modelId="{F7CEED99-5635-4837-AC5D-62D72305E7A4}" type="presParOf" srcId="{377E6F62-82AC-4D6D-86E1-2CA0702D9139}" destId="{E8962CAE-1853-4D23-9123-76084D05BB83}" srcOrd="1" destOrd="0" presId="urn:microsoft.com/office/officeart/2005/8/layout/hierarchy1"/>
    <dgm:cxn modelId="{5FF4F1EE-DD98-4CE8-83A8-DF7E0B9C77DB}" type="presParOf" srcId="{46E5F2DD-E431-41EC-9743-0C1F719FB82C}" destId="{214BD0CA-0B18-4929-B788-A40B98DBD60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053C67-4934-4FBD-8369-600352CB0E0A}">
      <dsp:nvSpPr>
        <dsp:cNvPr id="0" name=""/>
        <dsp:cNvSpPr/>
      </dsp:nvSpPr>
      <dsp:spPr>
        <a:xfrm>
          <a:off x="451" y="63251"/>
          <a:ext cx="5345065" cy="37056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6AB651-454C-42CE-933F-9209CD797383}">
      <dsp:nvSpPr>
        <dsp:cNvPr id="0" name=""/>
        <dsp:cNvSpPr/>
      </dsp:nvSpPr>
      <dsp:spPr>
        <a:xfrm>
          <a:off x="528885" y="565263"/>
          <a:ext cx="5345065" cy="37056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>
              <a:solidFill>
                <a:schemeClr val="accent6">
                  <a:lumMod val="75000"/>
                </a:schemeClr>
              </a:solidFill>
            </a:rPr>
            <a:t>2. </a:t>
          </a:r>
          <a:r>
            <a:rPr lang="en-US" sz="3000" b="1" kern="1200" dirty="0" err="1">
              <a:solidFill>
                <a:schemeClr val="accent6">
                  <a:lumMod val="75000"/>
                </a:schemeClr>
              </a:solidFill>
            </a:rPr>
            <a:t>Rắn</a:t>
          </a:r>
          <a:r>
            <a:rPr lang="en-US" sz="3000" b="1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kern="1200" dirty="0" err="1">
              <a:solidFill>
                <a:schemeClr val="accent6">
                  <a:lumMod val="75000"/>
                </a:schemeClr>
              </a:solidFill>
            </a:rPr>
            <a:t>biển</a:t>
          </a:r>
          <a:r>
            <a:rPr lang="en-US" sz="3000" b="1" kern="1200" dirty="0">
              <a:solidFill>
                <a:schemeClr val="accent6">
                  <a:lumMod val="75000"/>
                </a:schemeClr>
              </a:solidFill>
            </a:rPr>
            <a:t> (</a:t>
          </a:r>
          <a:r>
            <a:rPr lang="en-US" sz="3000" b="1" i="1" kern="1200" dirty="0" err="1">
              <a:solidFill>
                <a:schemeClr val="accent6">
                  <a:lumMod val="75000"/>
                </a:schemeClr>
              </a:solidFill>
            </a:rPr>
            <a:t>Hydrophis</a:t>
          </a:r>
          <a:r>
            <a:rPr lang="en-US" sz="3000" b="1" i="1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i="1" kern="1200" dirty="0" err="1">
              <a:solidFill>
                <a:schemeClr val="accent6">
                  <a:lumMod val="75000"/>
                </a:schemeClr>
              </a:solidFill>
            </a:rPr>
            <a:t>platurus</a:t>
          </a:r>
          <a:r>
            <a:rPr lang="en-US" sz="3000" b="1" kern="1200" dirty="0">
              <a:solidFill>
                <a:schemeClr val="accent6">
                  <a:lumMod val="75000"/>
                </a:schemeClr>
              </a:solidFill>
            </a:rPr>
            <a:t>) là </a:t>
          </a:r>
          <a:r>
            <a:rPr lang="en-US" sz="3000" b="1" kern="1200" dirty="0" err="1">
              <a:solidFill>
                <a:schemeClr val="accent6">
                  <a:lumMod val="75000"/>
                </a:schemeClr>
              </a:solidFill>
            </a:rPr>
            <a:t>một</a:t>
          </a:r>
          <a:r>
            <a:rPr lang="en-US" sz="3000" b="1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kern="1200" dirty="0" err="1">
              <a:solidFill>
                <a:schemeClr val="accent6">
                  <a:lumMod val="75000"/>
                </a:schemeClr>
              </a:solidFill>
            </a:rPr>
            <a:t>loài</a:t>
          </a:r>
          <a:r>
            <a:rPr lang="en-US" sz="3000" b="1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kern="1200" dirty="0" err="1">
              <a:solidFill>
                <a:schemeClr val="accent6">
                  <a:lumMod val="75000"/>
                </a:schemeClr>
              </a:solidFill>
            </a:rPr>
            <a:t>bo</a:t>
          </a:r>
          <a:r>
            <a:rPr lang="en-US" sz="3000" b="1" kern="1200" dirty="0">
              <a:solidFill>
                <a:schemeClr val="accent6">
                  <a:lumMod val="75000"/>
                </a:schemeClr>
              </a:solidFill>
            </a:rPr>
            <a:t>̀ </a:t>
          </a:r>
          <a:r>
            <a:rPr lang="en-US" sz="3000" b="1" kern="1200" dirty="0" err="1">
              <a:solidFill>
                <a:schemeClr val="accent6">
                  <a:lumMod val="75000"/>
                </a:schemeClr>
              </a:solidFill>
            </a:rPr>
            <a:t>sát</a:t>
          </a:r>
          <a:r>
            <a:rPr lang="en-US" sz="3000" b="1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kern="1200" dirty="0" err="1">
              <a:solidFill>
                <a:schemeClr val="accent6">
                  <a:lumMod val="75000"/>
                </a:schemeClr>
              </a:solidFill>
            </a:rPr>
            <a:t>thích</a:t>
          </a:r>
          <a:r>
            <a:rPr lang="en-US" sz="3000" b="1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kern="1200" dirty="0" err="1">
              <a:solidFill>
                <a:schemeClr val="accent6">
                  <a:lumMod val="75000"/>
                </a:schemeClr>
              </a:solidFill>
            </a:rPr>
            <a:t>nghi</a:t>
          </a:r>
          <a:r>
            <a:rPr lang="en-US" sz="3000" b="1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kern="1200" dirty="0" err="1">
              <a:solidFill>
                <a:schemeClr val="accent6">
                  <a:lumMod val="75000"/>
                </a:schemeClr>
              </a:solidFill>
            </a:rPr>
            <a:t>với</a:t>
          </a:r>
          <a:r>
            <a:rPr lang="en-US" sz="3000" b="1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kern="1200" dirty="0" err="1">
              <a:solidFill>
                <a:schemeClr val="accent6">
                  <a:lumMod val="75000"/>
                </a:schemeClr>
              </a:solidFill>
            </a:rPr>
            <a:t>môi</a:t>
          </a:r>
          <a:r>
            <a:rPr lang="en-US" sz="3000" b="1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kern="1200" dirty="0" err="1">
              <a:solidFill>
                <a:schemeClr val="accent6">
                  <a:lumMod val="75000"/>
                </a:schemeClr>
              </a:solidFill>
            </a:rPr>
            <a:t>trường</a:t>
          </a:r>
          <a:r>
            <a:rPr lang="en-US" sz="3000" b="1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kern="1200" dirty="0" err="1">
              <a:solidFill>
                <a:schemeClr val="accent6">
                  <a:lumMod val="75000"/>
                </a:schemeClr>
              </a:solidFill>
            </a:rPr>
            <a:t>sống</a:t>
          </a:r>
          <a:r>
            <a:rPr lang="en-US" sz="3000" b="1" kern="1200" dirty="0">
              <a:solidFill>
                <a:schemeClr val="accent6">
                  <a:lumMod val="75000"/>
                </a:schemeClr>
              </a:solidFill>
            </a:rPr>
            <a:t> ở </a:t>
          </a:r>
          <a:r>
            <a:rPr lang="en-US" sz="3000" b="1" kern="1200" dirty="0" err="1">
              <a:solidFill>
                <a:schemeClr val="accent6">
                  <a:lumMod val="75000"/>
                </a:schemeClr>
              </a:solidFill>
            </a:rPr>
            <a:t>trong</a:t>
          </a:r>
          <a:r>
            <a:rPr lang="en-US" sz="3000" b="1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kern="1200" dirty="0" err="1">
              <a:solidFill>
                <a:schemeClr val="accent6">
                  <a:lumMod val="75000"/>
                </a:schemeClr>
              </a:solidFill>
            </a:rPr>
            <a:t>nước</a:t>
          </a:r>
          <a:r>
            <a:rPr lang="en-US" sz="3000" b="1" kern="1200" dirty="0">
              <a:solidFill>
                <a:schemeClr val="accent6">
                  <a:lumMod val="75000"/>
                </a:schemeClr>
              </a:solidFill>
            </a:rPr>
            <a:t>. </a:t>
          </a:r>
          <a:r>
            <a:rPr lang="en-US" sz="3000" b="1" kern="1200" dirty="0" err="1">
              <a:solidFill>
                <a:schemeClr val="accent6">
                  <a:lumMod val="75000"/>
                </a:schemeClr>
              </a:solidFill>
            </a:rPr>
            <a:t>Rắn</a:t>
          </a:r>
          <a:r>
            <a:rPr lang="en-US" sz="3000" b="1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kern="1200" dirty="0" err="1">
              <a:solidFill>
                <a:schemeClr val="accent6">
                  <a:lumMod val="75000"/>
                </a:schemeClr>
              </a:solidFill>
            </a:rPr>
            <a:t>biển</a:t>
          </a:r>
          <a:r>
            <a:rPr lang="en-US" sz="3000" b="1" kern="1200" dirty="0">
              <a:solidFill>
                <a:schemeClr val="accent6">
                  <a:lumMod val="75000"/>
                </a:schemeClr>
              </a:solidFill>
            </a:rPr>
            <a:t> chỉ có </a:t>
          </a:r>
          <a:r>
            <a:rPr lang="en-US" sz="3000" b="1" kern="1200" dirty="0" err="1">
              <a:solidFill>
                <a:schemeClr val="accent6">
                  <a:lumMod val="75000"/>
                </a:schemeClr>
              </a:solidFill>
            </a:rPr>
            <a:t>phổi</a:t>
          </a:r>
          <a:r>
            <a:rPr lang="en-US" sz="3000" b="1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kern="1200" dirty="0" err="1">
              <a:solidFill>
                <a:schemeClr val="accent6">
                  <a:lumMod val="75000"/>
                </a:schemeClr>
              </a:solidFill>
            </a:rPr>
            <a:t>nên</a:t>
          </a:r>
          <a:r>
            <a:rPr lang="en-US" sz="3000" b="1" kern="1200" dirty="0">
              <a:solidFill>
                <a:schemeClr val="accent6">
                  <a:lumMod val="75000"/>
                </a:schemeClr>
              </a:solidFill>
            </a:rPr>
            <a:t> nó </a:t>
          </a:r>
          <a:r>
            <a:rPr lang="en-US" sz="3000" b="1" kern="1200" dirty="0" err="1">
              <a:solidFill>
                <a:schemeClr val="accent6">
                  <a:lumMod val="75000"/>
                </a:schemeClr>
              </a:solidFill>
            </a:rPr>
            <a:t>bắt</a:t>
          </a:r>
          <a:r>
            <a:rPr lang="en-US" sz="3000" b="1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kern="1200" dirty="0" err="1">
              <a:solidFill>
                <a:schemeClr val="accent6">
                  <a:lumMod val="75000"/>
                </a:schemeClr>
              </a:solidFill>
            </a:rPr>
            <a:t>buộc</a:t>
          </a:r>
          <a:r>
            <a:rPr lang="en-US" sz="3000" b="1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kern="1200" dirty="0" err="1">
              <a:solidFill>
                <a:schemeClr val="accent6">
                  <a:lumMod val="75000"/>
                </a:schemeClr>
              </a:solidFill>
            </a:rPr>
            <a:t>phải</a:t>
          </a:r>
          <a:r>
            <a:rPr lang="en-US" sz="3000" b="1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kern="1200" dirty="0" err="1">
              <a:solidFill>
                <a:schemeClr val="accent6">
                  <a:lumMod val="75000"/>
                </a:schemeClr>
              </a:solidFill>
            </a:rPr>
            <a:t>trao</a:t>
          </a:r>
          <a:r>
            <a:rPr lang="en-US" sz="3000" b="1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kern="1200" dirty="0" err="1">
              <a:solidFill>
                <a:schemeClr val="accent6">
                  <a:lumMod val="75000"/>
                </a:schemeClr>
              </a:solidFill>
            </a:rPr>
            <a:t>đổi</a:t>
          </a:r>
          <a:r>
            <a:rPr lang="en-US" sz="3000" b="1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kern="1200" dirty="0" err="1">
              <a:solidFill>
                <a:schemeClr val="accent6">
                  <a:lumMod val="75000"/>
                </a:schemeClr>
              </a:solidFill>
            </a:rPr>
            <a:t>khi</a:t>
          </a:r>
          <a:r>
            <a:rPr lang="en-US" sz="3000" b="1" kern="1200" dirty="0">
              <a:solidFill>
                <a:schemeClr val="accent6">
                  <a:lumMod val="75000"/>
                </a:schemeClr>
              </a:solidFill>
            </a:rPr>
            <a:t>́ </a:t>
          </a:r>
          <a:r>
            <a:rPr lang="en-US" sz="3000" b="1" kern="1200" dirty="0" err="1">
              <a:solidFill>
                <a:schemeClr val="accent6">
                  <a:lumMod val="75000"/>
                </a:schemeClr>
              </a:solidFill>
            </a:rPr>
            <a:t>với</a:t>
          </a:r>
          <a:r>
            <a:rPr lang="en-US" sz="3000" b="1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kern="1200" dirty="0" err="1">
              <a:solidFill>
                <a:schemeClr val="accent6">
                  <a:lumMod val="75000"/>
                </a:schemeClr>
              </a:solidFill>
            </a:rPr>
            <a:t>không</a:t>
          </a:r>
          <a:r>
            <a:rPr lang="en-US" sz="3000" b="1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kern="1200" dirty="0" err="1">
              <a:solidFill>
                <a:schemeClr val="accent6">
                  <a:lumMod val="75000"/>
                </a:schemeClr>
              </a:solidFill>
            </a:rPr>
            <a:t>khi</a:t>
          </a:r>
          <a:r>
            <a:rPr lang="en-US" sz="3000" b="1" kern="1200" dirty="0">
              <a:solidFill>
                <a:schemeClr val="accent6">
                  <a:lumMod val="75000"/>
                </a:schemeClr>
              </a:solidFill>
            </a:rPr>
            <a:t>́ qua </a:t>
          </a:r>
          <a:r>
            <a:rPr lang="en-US" sz="3000" b="1" kern="1200" dirty="0" err="1">
              <a:solidFill>
                <a:schemeClr val="accent6">
                  <a:lumMod val="75000"/>
                </a:schemeClr>
              </a:solidFill>
            </a:rPr>
            <a:t>phổi</a:t>
          </a:r>
          <a:r>
            <a:rPr lang="en-US" sz="3000" b="1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kern="1200" dirty="0" err="1">
              <a:solidFill>
                <a:schemeClr val="accent6">
                  <a:lumMod val="75000"/>
                </a:schemeClr>
              </a:solidFill>
            </a:rPr>
            <a:t>đê</a:t>
          </a:r>
          <a:r>
            <a:rPr lang="en-US" sz="3000" b="1" kern="1200" dirty="0">
              <a:solidFill>
                <a:schemeClr val="accent6">
                  <a:lumMod val="75000"/>
                </a:schemeClr>
              </a:solidFill>
            </a:rPr>
            <a:t>̉ </a:t>
          </a:r>
          <a:r>
            <a:rPr lang="en-US" sz="3000" b="1" kern="1200" dirty="0" err="1">
              <a:solidFill>
                <a:schemeClr val="accent6">
                  <a:lumMod val="75000"/>
                </a:schemeClr>
              </a:solidFill>
            </a:rPr>
            <a:t>lấy</a:t>
          </a:r>
          <a:r>
            <a:rPr lang="en-US" sz="3000" b="1" kern="1200" dirty="0">
              <a:solidFill>
                <a:schemeClr val="accent6">
                  <a:lumMod val="75000"/>
                </a:schemeClr>
              </a:solidFill>
            </a:rPr>
            <a:t> oxygen </a:t>
          </a:r>
          <a:r>
            <a:rPr lang="en-US" sz="3000" b="1" kern="1200" dirty="0" err="1">
              <a:solidFill>
                <a:schemeClr val="accent6">
                  <a:lumMod val="75000"/>
                </a:schemeClr>
              </a:solidFill>
            </a:rPr>
            <a:t>va</a:t>
          </a:r>
          <a:r>
            <a:rPr lang="en-US" sz="3000" b="1" kern="1200" dirty="0">
              <a:solidFill>
                <a:schemeClr val="accent6">
                  <a:lumMod val="75000"/>
                </a:schemeClr>
              </a:solidFill>
            </a:rPr>
            <a:t>̀ </a:t>
          </a:r>
          <a:r>
            <a:rPr lang="en-US" sz="3000" b="1" kern="1200" dirty="0" err="1">
              <a:solidFill>
                <a:schemeClr val="accent6">
                  <a:lumMod val="75000"/>
                </a:schemeClr>
              </a:solidFill>
            </a:rPr>
            <a:t>giải</a:t>
          </a:r>
          <a:r>
            <a:rPr lang="en-US" sz="3000" b="1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000" b="1" kern="1200" dirty="0" err="1">
              <a:solidFill>
                <a:schemeClr val="accent6">
                  <a:lumMod val="75000"/>
                </a:schemeClr>
              </a:solidFill>
            </a:rPr>
            <a:t>phóng</a:t>
          </a:r>
          <a:r>
            <a:rPr lang="en-US" sz="3000" b="1" kern="1200" dirty="0">
              <a:solidFill>
                <a:schemeClr val="accent6">
                  <a:lumMod val="75000"/>
                </a:schemeClr>
              </a:solidFill>
            </a:rPr>
            <a:t> carbon dioxide.</a:t>
          </a:r>
          <a:endParaRPr lang="en-US" sz="3000" kern="1200" dirty="0">
            <a:solidFill>
              <a:schemeClr val="accent6">
                <a:lumMod val="75000"/>
              </a:schemeClr>
            </a:solidFill>
          </a:endParaRPr>
        </a:p>
      </dsp:txBody>
      <dsp:txXfrm>
        <a:off x="637419" y="673797"/>
        <a:ext cx="5127997" cy="3488561"/>
      </dsp:txXfrm>
    </dsp:sp>
    <dsp:sp modelId="{A407484C-9146-4D9F-88BF-8A5FFFC3D29D}">
      <dsp:nvSpPr>
        <dsp:cNvPr id="0" name=""/>
        <dsp:cNvSpPr/>
      </dsp:nvSpPr>
      <dsp:spPr>
        <a:xfrm>
          <a:off x="6402385" y="63251"/>
          <a:ext cx="4755904" cy="30199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962CAE-1853-4D23-9123-76084D05BB83}">
      <dsp:nvSpPr>
        <dsp:cNvPr id="0" name=""/>
        <dsp:cNvSpPr/>
      </dsp:nvSpPr>
      <dsp:spPr>
        <a:xfrm>
          <a:off x="6930818" y="565263"/>
          <a:ext cx="4755904" cy="30199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solidFill>
                <a:schemeClr val="accent6">
                  <a:lumMod val="75000"/>
                </a:schemeClr>
              </a:solidFill>
            </a:rPr>
            <a:t>Điều</a:t>
          </a:r>
          <a:r>
            <a:rPr lang="en-US" sz="3200" b="1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200" b="1" kern="1200" dirty="0" err="1">
              <a:solidFill>
                <a:schemeClr val="accent6">
                  <a:lumMod val="75000"/>
                </a:schemeClr>
              </a:solidFill>
            </a:rPr>
            <a:t>gi</a:t>
          </a:r>
          <a:r>
            <a:rPr lang="en-US" sz="3200" b="1" kern="1200" dirty="0">
              <a:solidFill>
                <a:schemeClr val="accent6">
                  <a:lumMod val="75000"/>
                </a:schemeClr>
              </a:solidFill>
            </a:rPr>
            <a:t>̀ </a:t>
          </a:r>
          <a:r>
            <a:rPr lang="en-US" sz="3200" b="1" kern="1200" dirty="0" err="1">
              <a:solidFill>
                <a:schemeClr val="accent6">
                  <a:lumMod val="75000"/>
                </a:schemeClr>
              </a:solidFill>
            </a:rPr>
            <a:t>xảy</a:t>
          </a:r>
          <a:r>
            <a:rPr lang="en-US" sz="3200" b="1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200" b="1" kern="1200" dirty="0" err="1">
              <a:solidFill>
                <a:schemeClr val="accent6">
                  <a:lumMod val="75000"/>
                </a:schemeClr>
              </a:solidFill>
            </a:rPr>
            <a:t>ra</a:t>
          </a:r>
          <a:r>
            <a:rPr lang="en-US" sz="3200" b="1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200" b="1" kern="1200" dirty="0" err="1">
              <a:solidFill>
                <a:schemeClr val="accent6">
                  <a:lumMod val="75000"/>
                </a:schemeClr>
              </a:solidFill>
            </a:rPr>
            <a:t>nếu</a:t>
          </a:r>
          <a:r>
            <a:rPr lang="en-US" sz="3200" b="1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200" b="1" kern="1200" dirty="0" err="1">
              <a:solidFill>
                <a:schemeClr val="accent6">
                  <a:lumMod val="75000"/>
                </a:schemeClr>
              </a:solidFill>
            </a:rPr>
            <a:t>như</a:t>
          </a:r>
          <a:r>
            <a:rPr lang="en-US" sz="3200" b="1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200" b="1" kern="1200" dirty="0" err="1">
              <a:solidFill>
                <a:schemeClr val="accent6">
                  <a:lumMod val="75000"/>
                </a:schemeClr>
              </a:solidFill>
            </a:rPr>
            <a:t>nước</a:t>
          </a:r>
          <a:r>
            <a:rPr lang="en-US" sz="3200" b="1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200" b="1" kern="1200" dirty="0" err="1">
              <a:solidFill>
                <a:schemeClr val="accent6">
                  <a:lumMod val="75000"/>
                </a:schemeClr>
              </a:solidFill>
            </a:rPr>
            <a:t>biển</a:t>
          </a:r>
          <a:r>
            <a:rPr lang="en-US" sz="3200" b="1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200" b="1" kern="1200" dirty="0" err="1">
              <a:solidFill>
                <a:schemeClr val="accent6">
                  <a:lumMod val="75000"/>
                </a:schemeClr>
              </a:solidFill>
            </a:rPr>
            <a:t>tràn</a:t>
          </a:r>
          <a:r>
            <a:rPr lang="en-US" sz="3200" b="1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200" b="1" kern="1200" dirty="0" err="1">
              <a:solidFill>
                <a:schemeClr val="accent6">
                  <a:lumMod val="75000"/>
                </a:schemeClr>
              </a:solidFill>
            </a:rPr>
            <a:t>vào</a:t>
          </a:r>
          <a:r>
            <a:rPr lang="en-US" sz="3200" b="1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200" b="1" kern="1200" dirty="0" err="1">
              <a:solidFill>
                <a:schemeClr val="accent6">
                  <a:lumMod val="75000"/>
                </a:schemeClr>
              </a:solidFill>
            </a:rPr>
            <a:t>làm</a:t>
          </a:r>
          <a:r>
            <a:rPr lang="en-US" sz="3200" b="1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200" b="1" kern="1200" dirty="0" err="1">
              <a:solidFill>
                <a:schemeClr val="accent6">
                  <a:lumMod val="75000"/>
                </a:schemeClr>
              </a:solidFill>
            </a:rPr>
            <a:t>ngập</a:t>
          </a:r>
          <a:r>
            <a:rPr lang="en-US" sz="3200" b="1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200" b="1" kern="1200" dirty="0" err="1">
              <a:solidFill>
                <a:schemeClr val="accent6">
                  <a:lumMod val="75000"/>
                </a:schemeClr>
              </a:solidFill>
            </a:rPr>
            <a:t>phổi</a:t>
          </a:r>
          <a:r>
            <a:rPr lang="en-US" sz="3200" b="1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200" b="1" kern="1200" dirty="0" err="1">
              <a:solidFill>
                <a:schemeClr val="accent6">
                  <a:lumMod val="75000"/>
                </a:schemeClr>
              </a:solidFill>
            </a:rPr>
            <a:t>của</a:t>
          </a:r>
          <a:r>
            <a:rPr lang="en-US" sz="3200" b="1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200" b="1" kern="1200" dirty="0" err="1">
              <a:solidFill>
                <a:schemeClr val="accent6">
                  <a:lumMod val="75000"/>
                </a:schemeClr>
              </a:solidFill>
            </a:rPr>
            <a:t>rắn</a:t>
          </a:r>
          <a:r>
            <a:rPr lang="en-US" sz="3200" b="1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3200" b="1" kern="1200" dirty="0" err="1">
              <a:solidFill>
                <a:schemeClr val="accent6">
                  <a:lumMod val="75000"/>
                </a:schemeClr>
              </a:solidFill>
            </a:rPr>
            <a:t>biển</a:t>
          </a:r>
          <a:r>
            <a:rPr lang="en-US" sz="3200" b="1" kern="1200" dirty="0">
              <a:solidFill>
                <a:schemeClr val="accent6">
                  <a:lumMod val="75000"/>
                </a:schemeClr>
              </a:solidFill>
            </a:rPr>
            <a:t>?</a:t>
          </a:r>
          <a:endParaRPr lang="en-US" sz="3200" kern="1200" dirty="0">
            <a:solidFill>
              <a:schemeClr val="accent6">
                <a:lumMod val="75000"/>
              </a:schemeClr>
            </a:solidFill>
          </a:endParaRPr>
        </a:p>
      </dsp:txBody>
      <dsp:txXfrm>
        <a:off x="7019271" y="653716"/>
        <a:ext cx="4578998" cy="28430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C6FCD7-EFBD-4423-A572-392E990DAE12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37FF0D-3108-4406-A6C2-4DB64F824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16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CB7EC7-6610-4C5A-B94A-C0FE1DC1D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A1F14-DA11-4E43-87F3-BE07CCE51531}" type="datetime1">
              <a:rPr lang="en-US" smtClean="0"/>
              <a:t>3/7/2023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86F19C-D440-4F57-9BDC-07395BAFA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DEB811-DCFD-4CC2-A7DD-FDD13157F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398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6A8D6-8773-47F2-B37A-8E0E3DEB9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DD80F6-1881-4E46-91CF-00CA3FCDDF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360777-F38E-4CA0-AE52-BCAD86D9ED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82D241-6FC2-4676-9A13-420AA9F4C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E9FF7-F5C4-4B75-B312-7A2B0AADEC3E}" type="datetime1">
              <a:rPr lang="en-US" smtClean="0"/>
              <a:t>3/7/2023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8356D7-FCE6-410D-A92A-7A8BA8D35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A912A7-36BF-4DAA-9399-2C862647D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496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BF543-A3BD-421F-876C-1939A42B4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271A23-C041-417C-B519-802BAB593E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8CAB0E-1AB2-4697-981E-9CEED76251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5138EE-6D9B-40CE-B2B6-0DD6C0C13C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79275C-1CF9-411C-96FC-5311F90B42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A8D47A-3338-4966-B6BC-8183D68CF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56F3-24BB-45BE-BD1E-E26A863B0966}" type="datetime1">
              <a:rPr lang="en-US" smtClean="0"/>
              <a:t>3/7/2023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03E1FD-424A-46E2-9E37-ABFAC5799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0C57F2-5518-4AB7-93EC-ECC2866F5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9942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EAA2E-4234-4746-A9C1-1FB5273A9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6E4BCC-92FE-44F8-B6CB-0B6F70878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38A9-B139-4FBA-BD61-A63595AC75F4}" type="datetime1">
              <a:rPr lang="en-US" smtClean="0"/>
              <a:t>3/7/2023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6070D3-D412-4D85-AA7D-3B8C3B558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117B22-0243-4B1B-AA4A-C69D3D124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644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9989D4-ED90-4AF6-8BE4-E14F8E560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19DCA-20B6-4A7F-9287-D29CBE4F4E3E}" type="datetime1">
              <a:rPr lang="en-US" smtClean="0"/>
              <a:t>3/7/2023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0A95EC-3B27-4D55-A125-91BD6E2B8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DDB516-8449-4C02-B990-64373DB5E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412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9EFE9-AE5E-4846-8F3F-561341D3E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5DA9F-72BE-453E-9BA1-B1B6EEF906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C3E682-CEF3-4B89-941A-29ADEB8BF1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35A87F-90AF-4464-A736-52D1CADA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4CC13-3719-4BC0-9941-BCD22F2E39BB}" type="datetime1">
              <a:rPr lang="en-US" smtClean="0"/>
              <a:t>3/7/2023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4EBDCA-0095-4A53-94F3-518715A4F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FE2551-6974-4065-A0C0-CB1CA6E2E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8036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5C63D-F4C2-42EB-AB85-4385DC8EB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9BF71D-974F-427F-88EF-05F2879D11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E09DA1-225C-43B3-B889-B760CD46C9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F0C8C3-A384-4E63-8E44-19B65F56A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C473A-74A1-46F3-8D2E-10C923B7E154}" type="datetime1">
              <a:rPr lang="en-US" smtClean="0"/>
              <a:t>3/7/2023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4CA027-00E7-494D-8C76-AD52846B3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015811-59EC-4D1D-959F-17DBEBBA4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582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DCB1E-B8B3-4099-9998-B1DEAD5CD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C9C89E-B954-4BBD-8FC6-63D9712106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413943-8E2C-479E-A890-4082F72A6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4B6EE-3F1C-40A8-BAA7-D8D1D25FA34D}" type="datetime1">
              <a:rPr lang="en-US" smtClean="0"/>
              <a:t>3/7/2023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B604B0-3DBA-4D52-ADB2-DC5CEF441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661FA0-D26F-4FFC-8850-74922A338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2173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F595F7-9D7D-4C85-9C99-BE194AFE63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49E8BE-C4BA-4237-B360-FC4943A313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70A49F-B64E-4D0D-BB32-EA3E8F264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49DCD-488C-48E6-B562-9E2144C6FF46}" type="datetime1">
              <a:rPr lang="en-US" smtClean="0"/>
              <a:t>3/7/2023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FDC6AD-EC63-4D87-9E40-7B7D6340B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3CB9E5-01A1-4ED1-B801-129D0CB75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722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203219-0ED5-4CAD-8F16-4E3B3502C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27D59-6977-44DD-8E4E-5EC5FBCC1A34}" type="datetime1">
              <a:rPr lang="en-US" smtClean="0"/>
              <a:t>3/7/2023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A89BAB-B41F-4760-996E-A658ABD61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85E896-6A31-4981-B626-05CE0AE3B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376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454484-8038-40A1-A8F6-6E672B55E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9C2E-4D1E-4F59-91D1-95B83ABEEBF7}" type="datetime1">
              <a:rPr lang="en-US" smtClean="0"/>
              <a:t>3/7/2023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FC74CE-79B6-4B2B-9C3C-FB9E11250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DF9EEF-DFF9-4634-AC52-6B7FC573C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765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0CB401-6D82-4712-B9E2-C59E35209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6A1F-9E99-4E72-9D09-5F6A6C41B36D}" type="datetime1">
              <a:rPr lang="en-US" smtClean="0"/>
              <a:t>3/7/2023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04DB14-2C5A-43F3-8064-E7F713324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52E516-77F2-401D-B9B5-9210EF442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896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139E17-5C6E-4A2B-BB0E-4DAE9E5CD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7B2-BB06-4C2C-A0BF-C3C4D1F4133B}" type="datetime1">
              <a:rPr lang="en-US" smtClean="0"/>
              <a:t>3/7/2023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4A3704-8A44-465E-8FF3-26CB1F40A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A5BFB1-52BA-4AC8-85AB-F8756C77D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056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FF9AD9-9433-4F9E-A5F2-E3F5B6043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EE9F7-08E3-4EBE-B306-D952A3352A51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42619D-6D79-448F-B821-911289A53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4CA9A0-9D9F-42BE-9FC6-76E8E4F69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4FE9C-1690-4B8E-A66D-5CE74DD82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451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8B41A-B8E0-4D65-9AD5-CAC9AA4101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0DCD7B-49F3-41C3-A3E5-03BD917896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E90928-7051-4176-AF43-FB46B448A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470B8-96F8-42D0-9FB1-FD414F8B4E30}" type="datetime1">
              <a:rPr lang="en-US" smtClean="0"/>
              <a:t>3/7/2023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C6C36D-9F2D-4132-AB2A-99D6F38ED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3FC725-0F22-43D9-B218-40E06E243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785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35215-4EEE-4E5B-A968-79EEC7C78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03A29C-F7DB-4788-8BFD-3796BE902E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1FF36-8A8A-49C7-B10C-E9298B9F8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8F3F0-BBE0-4656-ADE2-E0CA7BB6F2D1}" type="datetime1">
              <a:rPr lang="en-US" smtClean="0"/>
              <a:t>3/7/2023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AE83C5-6936-478A-8D83-F825DE29E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DB84EC-5F9A-4E4C-8B42-FC4F667B9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089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4D7F6-D75A-44EA-A35D-0A6458C35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6560A9-2DB3-411B-B47C-0D03D57970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983081-7714-467D-8131-EC28D3DB5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D7EF-0440-4F9E-A644-D13ECD56D55F}" type="datetime1">
              <a:rPr lang="en-US" smtClean="0"/>
              <a:t>3/7/2023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76F7C4-14FF-4DDF-8AAB-8F35F2219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5BBDED-11BF-46B1-929F-41D6C52E5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530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D17E59-F326-4EAB-9A75-5C024FF7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E682C1-B5B6-47C4-AB88-E170BB98FA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4B4C99-2FF9-45BC-82B2-7B0E0F9BFE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E9974-F0DC-4DB8-9A38-2F8F55216D11}" type="datetime1">
              <a:rPr lang="en-US" smtClean="0"/>
              <a:t>3/7/2023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AE8F89-1436-48C4-AAF8-D8D1255553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EE6940-2BBF-4D0B-8591-39778A5380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28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  <p:sldLayoutId id="2147483657" r:id="rId4"/>
    <p:sldLayoutId id="2147483658" r:id="rId5"/>
    <p:sldLayoutId id="2147483673" r:id="rId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F7A23B-7F37-4255-B1AA-6F4081D05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39551-9BB0-410A-86D9-5F41F65ED6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47D216-8D82-4854-8FCC-50474F3940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90DC4E-CFE1-4DE4-BA6A-B2F2775B3CE8}" type="datetime1">
              <a:rPr lang="en-US" smtClean="0"/>
              <a:t>3/7/2023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ACE85E-C533-43BA-A8ED-7511E82A3D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04C941-975F-4FB1-8A2A-DB7E54D44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904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slide" Target="slide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slide" Target="slide5.xml"/><Relationship Id="rId4" Type="http://schemas.openxmlformats.org/officeDocument/2006/relationships/slide" Target="slide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.pn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23.png"/><Relationship Id="rId4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Lá – Wikipedia tiếng Việt">
            <a:extLst>
              <a:ext uri="{FF2B5EF4-FFF2-40B4-BE49-F238E27FC236}">
                <a16:creationId xmlns:a16="http://schemas.microsoft.com/office/drawing/2014/main" id="{94037C1A-8B2F-DF53-0A5F-59947EBC60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5" r="11448" b="5758"/>
          <a:stretch/>
        </p:blipFill>
        <p:spPr bwMode="auto">
          <a:xfrm>
            <a:off x="2486033" y="638500"/>
            <a:ext cx="6986587" cy="5547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4DBA375A-F19E-993C-47EC-D7C078086D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111419"/>
              </p:ext>
            </p:extLst>
          </p:nvPr>
        </p:nvGraphicFramePr>
        <p:xfrm>
          <a:off x="2333604" y="671512"/>
          <a:ext cx="7496196" cy="55149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8098">
                  <a:extLst>
                    <a:ext uri="{9D8B030D-6E8A-4147-A177-3AD203B41FA5}">
                      <a16:colId xmlns:a16="http://schemas.microsoft.com/office/drawing/2014/main" val="2373737581"/>
                    </a:ext>
                  </a:extLst>
                </a:gridCol>
                <a:gridCol w="3748098">
                  <a:extLst>
                    <a:ext uri="{9D8B030D-6E8A-4147-A177-3AD203B41FA5}">
                      <a16:colId xmlns:a16="http://schemas.microsoft.com/office/drawing/2014/main" val="3632579769"/>
                    </a:ext>
                  </a:extLst>
                </a:gridCol>
              </a:tblGrid>
              <a:tr h="275748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1654929"/>
                  </a:ext>
                </a:extLst>
              </a:tr>
              <a:tr h="275748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9395067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7D6E4A32-5411-4BC3-6781-5D6364C02DC0}"/>
              </a:ext>
            </a:extLst>
          </p:cNvPr>
          <p:cNvSpPr/>
          <p:nvPr/>
        </p:nvSpPr>
        <p:spPr>
          <a:xfrm>
            <a:off x="2352696" y="671512"/>
            <a:ext cx="3752850" cy="2757488"/>
          </a:xfrm>
          <a:prstGeom prst="rect">
            <a:avLst/>
          </a:prstGeom>
          <a:solidFill>
            <a:schemeClr val="accent6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2999B35-6154-C298-23C6-8647A27229F9}"/>
              </a:ext>
            </a:extLst>
          </p:cNvPr>
          <p:cNvSpPr/>
          <p:nvPr/>
        </p:nvSpPr>
        <p:spPr>
          <a:xfrm>
            <a:off x="2352696" y="3441070"/>
            <a:ext cx="3752850" cy="2757488"/>
          </a:xfrm>
          <a:prstGeom prst="rect">
            <a:avLst/>
          </a:prstGeom>
          <a:solidFill>
            <a:schemeClr val="accent6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0491A6-AD93-B3E5-73BE-A82EC9EF8F0B}"/>
              </a:ext>
            </a:extLst>
          </p:cNvPr>
          <p:cNvSpPr/>
          <p:nvPr/>
        </p:nvSpPr>
        <p:spPr>
          <a:xfrm>
            <a:off x="6105526" y="3429000"/>
            <a:ext cx="3752850" cy="2757488"/>
          </a:xfrm>
          <a:prstGeom prst="rect">
            <a:avLst/>
          </a:prstGeom>
          <a:solidFill>
            <a:schemeClr val="accent6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4A8FECF-3332-D036-128F-60C1CD416924}"/>
              </a:ext>
            </a:extLst>
          </p:cNvPr>
          <p:cNvSpPr/>
          <p:nvPr/>
        </p:nvSpPr>
        <p:spPr>
          <a:xfrm>
            <a:off x="6119814" y="671512"/>
            <a:ext cx="3752850" cy="2757488"/>
          </a:xfrm>
          <a:prstGeom prst="rect">
            <a:avLst/>
          </a:prstGeom>
          <a:solidFill>
            <a:schemeClr val="accent6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hlinkClick r:id="rId3" action="ppaction://hlinksldjump"/>
            <a:extLst>
              <a:ext uri="{FF2B5EF4-FFF2-40B4-BE49-F238E27FC236}">
                <a16:creationId xmlns:a16="http://schemas.microsoft.com/office/drawing/2014/main" id="{0F69AC77-3CFA-277F-7972-8F4844E3F568}"/>
              </a:ext>
            </a:extLst>
          </p:cNvPr>
          <p:cNvSpPr txBox="1"/>
          <p:nvPr/>
        </p:nvSpPr>
        <p:spPr>
          <a:xfrm>
            <a:off x="2719380" y="1057274"/>
            <a:ext cx="280988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9" name="TextBox 8">
            <a:hlinkClick r:id="rId4" action="ppaction://hlinksldjump"/>
            <a:extLst>
              <a:ext uri="{FF2B5EF4-FFF2-40B4-BE49-F238E27FC236}">
                <a16:creationId xmlns:a16="http://schemas.microsoft.com/office/drawing/2014/main" id="{E571F57A-09CC-8C21-C89A-0C5673B65019}"/>
              </a:ext>
            </a:extLst>
          </p:cNvPr>
          <p:cNvSpPr txBox="1"/>
          <p:nvPr/>
        </p:nvSpPr>
        <p:spPr>
          <a:xfrm>
            <a:off x="2738452" y="3814762"/>
            <a:ext cx="296702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0" name="TextBox 9">
            <a:hlinkClick r:id="rId5" action="ppaction://hlinksldjump"/>
            <a:extLst>
              <a:ext uri="{FF2B5EF4-FFF2-40B4-BE49-F238E27FC236}">
                <a16:creationId xmlns:a16="http://schemas.microsoft.com/office/drawing/2014/main" id="{D498FF68-09C9-721F-CE95-77C8EC7063EF}"/>
              </a:ext>
            </a:extLst>
          </p:cNvPr>
          <p:cNvSpPr txBox="1"/>
          <p:nvPr/>
        </p:nvSpPr>
        <p:spPr>
          <a:xfrm>
            <a:off x="6224595" y="3745699"/>
            <a:ext cx="363378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1" name="TextBox 10">
            <a:hlinkClick r:id="rId6" action="ppaction://hlinksldjump"/>
            <a:extLst>
              <a:ext uri="{FF2B5EF4-FFF2-40B4-BE49-F238E27FC236}">
                <a16:creationId xmlns:a16="http://schemas.microsoft.com/office/drawing/2014/main" id="{EE20479D-4FF7-9D3F-33C8-AE4FC1B2057E}"/>
              </a:ext>
            </a:extLst>
          </p:cNvPr>
          <p:cNvSpPr txBox="1"/>
          <p:nvPr/>
        </p:nvSpPr>
        <p:spPr>
          <a:xfrm>
            <a:off x="6686551" y="1057274"/>
            <a:ext cx="248959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3" name="Action Button: Go Forward or Next 12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88F6375F-7763-3B85-1816-9E68AA233717}"/>
              </a:ext>
            </a:extLst>
          </p:cNvPr>
          <p:cNvSpPr/>
          <p:nvPr/>
        </p:nvSpPr>
        <p:spPr>
          <a:xfrm>
            <a:off x="11223523" y="6386052"/>
            <a:ext cx="427703" cy="368709"/>
          </a:xfrm>
          <a:prstGeom prst="actionButtonForwardNex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314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3628B38-A375-EC49-B23B-62C2787FA800}"/>
              </a:ext>
            </a:extLst>
          </p:cNvPr>
          <p:cNvSpPr/>
          <p:nvPr/>
        </p:nvSpPr>
        <p:spPr>
          <a:xfrm>
            <a:off x="5916305" y="3429000"/>
            <a:ext cx="6192495" cy="31930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Sư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̉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dụng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các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cụm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̀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trước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đê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̉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điền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vào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chô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̃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trống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đoạn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tin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vê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̀ quá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trình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trao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đổi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́ ở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người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0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O2, CO2, </a:t>
            </a:r>
            <a:r>
              <a:rPr lang="en-US" sz="20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hít</a:t>
            </a:r>
            <a:r>
              <a:rPr lang="en-US" sz="20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vào</a:t>
            </a:r>
            <a:r>
              <a:rPr lang="en-US" sz="20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0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̉ </a:t>
            </a:r>
            <a:r>
              <a:rPr lang="en-US" sz="20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0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đường</a:t>
            </a:r>
            <a:r>
              <a:rPr lang="en-US" sz="20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dẫn</a:t>
            </a:r>
            <a:r>
              <a:rPr lang="en-US" sz="20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0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́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Ở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người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cơ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trao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đổi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́ là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phổi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Trong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́,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́</a:t>
            </a:r>
            <a:r>
              <a:rPr lang="en-US" sz="20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kern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O2</a:t>
            </a:r>
            <a:r>
              <a:rPr lang="en-US" sz="20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̀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môi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trường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</a:t>
            </a:r>
            <a:r>
              <a:rPr lang="en-US" sz="20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kern="12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đường</a:t>
            </a:r>
            <a:r>
              <a:rPr lang="en-US" sz="2000" b="1" i="1" kern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kern="12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dẫn</a:t>
            </a:r>
            <a:r>
              <a:rPr lang="en-US" sz="2000" b="1" i="1" kern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kern="12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000" b="1" i="1" kern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́ </a:t>
            </a:r>
            <a:r>
              <a:rPr lang="en-US" sz="20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khoang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mũi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hầu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́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quản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phê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́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quản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đê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̉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vào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phổi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nhơ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̀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động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tác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kern="12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hít</a:t>
            </a:r>
            <a:r>
              <a:rPr lang="en-US" sz="2000" b="1" i="1" kern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kern="12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vào</a:t>
            </a:r>
            <a:r>
              <a:rPr lang="en-US" sz="2000" b="1" i="1" kern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Khí </a:t>
            </a:r>
            <a:r>
              <a:rPr lang="en-US" sz="2000" b="1" i="1" kern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CO2</a:t>
            </a:r>
            <a:r>
              <a:rPr lang="en-US" sz="20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̀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phổi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đường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dẫn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́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ngoài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môi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trường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nhơ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̀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động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tác</a:t>
            </a:r>
            <a:r>
              <a:rPr lang="en-US" sz="20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kern="12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000" b="1" i="1" kern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̉ </a:t>
            </a:r>
            <a:r>
              <a:rPr lang="en-US" sz="2000" b="1" i="1" kern="12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endParaRPr lang="en-US" sz="20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en-US" sz="20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7AAF2D3-0A83-781F-81E4-59F36FA6B486}"/>
              </a:ext>
            </a:extLst>
          </p:cNvPr>
          <p:cNvGrpSpPr/>
          <p:nvPr/>
        </p:nvGrpSpPr>
        <p:grpSpPr>
          <a:xfrm>
            <a:off x="5916305" y="105411"/>
            <a:ext cx="5527818" cy="3423602"/>
            <a:chOff x="6257926" y="2071688"/>
            <a:chExt cx="3271837" cy="324326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B253D7A-7C64-0BE3-501C-A05DC37889B1}"/>
                </a:ext>
              </a:extLst>
            </p:cNvPr>
            <p:cNvSpPr/>
            <p:nvPr/>
          </p:nvSpPr>
          <p:spPr>
            <a:xfrm>
              <a:off x="6257926" y="2071688"/>
              <a:ext cx="3271837" cy="178593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en-US" sz="2000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2. Quan </a:t>
              </a:r>
              <a:r>
                <a:rPr lang="en-US" sz="2000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sát</a:t>
              </a:r>
              <a:r>
                <a:rPr lang="en-US" sz="2000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hình</a:t>
              </a:r>
              <a:r>
                <a:rPr lang="en-US" sz="2000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28.3 </a:t>
              </a:r>
              <a:r>
                <a:rPr lang="en-US" sz="2000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va</a:t>
              </a:r>
              <a:r>
                <a:rPr lang="en-US" sz="2000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̀ </a:t>
              </a:r>
              <a:r>
                <a:rPr lang="en-US" sz="2000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cho</a:t>
              </a:r>
              <a:r>
                <a:rPr lang="en-US" sz="2000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biết</a:t>
              </a:r>
              <a:r>
                <a:rPr lang="en-US" sz="2000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nhận</a:t>
              </a:r>
              <a:r>
                <a:rPr lang="en-US" sz="2000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định</a:t>
              </a:r>
              <a:r>
                <a:rPr lang="en-US" sz="2000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sau</a:t>
              </a:r>
              <a:r>
                <a:rPr lang="en-US" sz="2000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là </a:t>
              </a:r>
              <a:r>
                <a:rPr lang="en-US" sz="2000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đúng</a:t>
              </a:r>
              <a:r>
                <a:rPr lang="en-US" sz="2000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hay </a:t>
              </a:r>
              <a:r>
                <a:rPr lang="en-US" sz="2000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sai</a:t>
              </a:r>
              <a:r>
                <a:rPr lang="en-US" sz="2000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:</a:t>
              </a:r>
              <a:endPara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algn="just"/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Tê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́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bào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nhận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khi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́ O2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đê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̉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thực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hiện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quá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trình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hô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hấp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va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̀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khi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́ CO2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sinh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ra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tư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̀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hô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hấp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tê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́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bào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được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cơ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thê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̉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đưa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ra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ngoài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môi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trường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nhơ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̀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cơ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quan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trao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đổi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khi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́</a:t>
              </a:r>
            </a:p>
            <a:p>
              <a:pPr algn="just"/>
              <a:r>
                <a:rPr lang="en-US" sz="2000" b="1" i="1" dirty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A- </a:t>
              </a:r>
              <a:r>
                <a:rPr lang="en-US" sz="2000" b="1" i="1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Đúng</a:t>
              </a:r>
              <a:r>
                <a:rPr lang="en-US" sz="2000" b="1" i="1" dirty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              </a:t>
              </a:r>
              <a:r>
                <a:rPr lang="en-US" sz="2000" i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B- Sai</a:t>
              </a:r>
              <a:endPara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4" name="Picture 3" descr="Graphical user interface, text, application, chat or text message&#10;&#10;Description automatically generated">
              <a:extLst>
                <a:ext uri="{FF2B5EF4-FFF2-40B4-BE49-F238E27FC236}">
                  <a16:creationId xmlns:a16="http://schemas.microsoft.com/office/drawing/2014/main" id="{6A221023-4F66-C7CB-8E32-B4274BC28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57926" y="3857625"/>
              <a:ext cx="3152775" cy="14573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66D7517E-5300-2F9B-3BB0-09BB35C4894A}"/>
              </a:ext>
            </a:extLst>
          </p:cNvPr>
          <p:cNvSpPr/>
          <p:nvPr/>
        </p:nvSpPr>
        <p:spPr>
          <a:xfrm>
            <a:off x="63246" y="192354"/>
            <a:ext cx="4890717" cy="243205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20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Sư</a:t>
            </a:r>
            <a:r>
              <a:rPr lang="en-US" sz="20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̉ </a:t>
            </a:r>
            <a:r>
              <a:rPr lang="en-US" sz="20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dụng</a:t>
            </a:r>
            <a:r>
              <a:rPr lang="en-US" sz="20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các</a:t>
            </a:r>
            <a:r>
              <a:rPr lang="en-US" sz="20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cụm</a:t>
            </a:r>
            <a:r>
              <a:rPr lang="en-US" sz="20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</a:t>
            </a:r>
            <a:r>
              <a:rPr lang="en-US" sz="20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̀ </a:t>
            </a:r>
            <a:r>
              <a:rPr lang="en-US" sz="20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0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trước</a:t>
            </a:r>
            <a:r>
              <a:rPr lang="en-US" sz="20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điền</a:t>
            </a:r>
            <a:r>
              <a:rPr lang="en-US" sz="20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vào</a:t>
            </a:r>
            <a:r>
              <a:rPr lang="en-US" sz="20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phần</a:t>
            </a:r>
            <a:r>
              <a:rPr lang="en-US" sz="20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0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</a:t>
            </a:r>
            <a:r>
              <a:rPr lang="en-US" sz="20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còn</a:t>
            </a:r>
            <a:r>
              <a:rPr lang="en-US" sz="20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thiếu</a:t>
            </a:r>
            <a:r>
              <a:rPr lang="en-US" sz="20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0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hình</a:t>
            </a:r>
            <a:r>
              <a:rPr lang="en-US" sz="20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28.2 </a:t>
            </a:r>
            <a:r>
              <a:rPr lang="en-US" sz="20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20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̀ 28.3 </a:t>
            </a:r>
            <a:r>
              <a:rPr lang="en-US" sz="20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dưới</a:t>
            </a:r>
            <a:r>
              <a:rPr lang="en-US" sz="20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đây</a:t>
            </a:r>
            <a:endParaRPr lang="en-US" sz="2000" kern="100" dirty="0">
              <a:solidFill>
                <a:schemeClr val="bg2">
                  <a:lumMod val="1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đổi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́ qua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phổi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đổi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́ qua da,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đổi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́ qua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hê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̣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thống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ống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́,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đổi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́ qua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mang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phê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́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quản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́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quản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mũi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hầu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thanh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quản</a:t>
            </a:r>
            <a:endParaRPr lang="en-US" sz="2000" kern="100" dirty="0">
              <a:solidFill>
                <a:schemeClr val="bg2">
                  <a:lumMod val="1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634F6AE-C8C5-F7E1-9785-98C7A6AE01C6}"/>
              </a:ext>
            </a:extLst>
          </p:cNvPr>
          <p:cNvGrpSpPr/>
          <p:nvPr/>
        </p:nvGrpSpPr>
        <p:grpSpPr>
          <a:xfrm>
            <a:off x="0" y="2757948"/>
            <a:ext cx="3238557" cy="4009148"/>
            <a:chOff x="0" y="0"/>
            <a:chExt cx="6476765" cy="5170333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72CC7D0-C8E5-4E30-EEAF-265DD717D6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356676" cy="50703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3F529B1-AD13-D972-7307-F8E37F82179D}"/>
                </a:ext>
              </a:extLst>
            </p:cNvPr>
            <p:cNvSpPr/>
            <p:nvPr/>
          </p:nvSpPr>
          <p:spPr>
            <a:xfrm>
              <a:off x="28499" y="2116885"/>
              <a:ext cx="3220278" cy="47770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sz="1400" i="1" kern="100" dirty="0" err="1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trao</a:t>
              </a:r>
              <a:r>
                <a:rPr lang="en-US" sz="1400" i="1" kern="100" dirty="0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400" i="1" kern="100" dirty="0" err="1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đổi</a:t>
              </a:r>
              <a:r>
                <a:rPr lang="en-US" sz="1400" i="1" kern="100" dirty="0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400" i="1" kern="100" dirty="0" err="1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khi</a:t>
              </a:r>
              <a:r>
                <a:rPr lang="en-US" sz="1400" i="1" kern="100" dirty="0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́ qua da</a:t>
              </a:r>
              <a:endParaRPr lang="en-US" sz="1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7B04101-BBB5-D70B-F3A8-43194A042142}"/>
                </a:ext>
              </a:extLst>
            </p:cNvPr>
            <p:cNvSpPr/>
            <p:nvPr/>
          </p:nvSpPr>
          <p:spPr>
            <a:xfrm>
              <a:off x="3397366" y="1921261"/>
              <a:ext cx="3079399" cy="751126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sz="1400" i="1" kern="100" dirty="0" err="1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trao</a:t>
              </a:r>
              <a:r>
                <a:rPr lang="en-US" sz="1400" i="1" kern="100" dirty="0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400" i="1" kern="100" dirty="0" err="1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đổi</a:t>
              </a:r>
              <a:r>
                <a:rPr lang="en-US" sz="1400" i="1" kern="100" dirty="0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400" i="1" kern="100" dirty="0" err="1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khi</a:t>
              </a:r>
              <a:r>
                <a:rPr lang="en-US" sz="1400" i="1" kern="100" dirty="0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́ qua </a:t>
              </a:r>
              <a:r>
                <a:rPr lang="en-US" sz="1400" i="1" kern="100" dirty="0" err="1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hê</a:t>
              </a:r>
              <a:r>
                <a:rPr lang="en-US" sz="1400" i="1" kern="100" dirty="0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̣ </a:t>
              </a:r>
              <a:r>
                <a:rPr lang="en-US" sz="1400" i="1" kern="100" dirty="0" err="1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thống</a:t>
              </a:r>
              <a:r>
                <a:rPr lang="en-US" sz="1400" i="1" kern="100" dirty="0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400" i="1" kern="100" dirty="0" err="1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ống</a:t>
              </a:r>
              <a:r>
                <a:rPr lang="en-US" sz="1400" i="1" kern="100" dirty="0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400" i="1" kern="100" dirty="0" err="1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khi</a:t>
              </a:r>
              <a:r>
                <a:rPr lang="en-US" sz="1400" i="1" kern="100" dirty="0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́</a:t>
              </a:r>
              <a:endParaRPr lang="en-US" sz="1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5CD548C-8963-F8D7-B5B6-F7217643CEB5}"/>
                </a:ext>
              </a:extLst>
            </p:cNvPr>
            <p:cNvSpPr/>
            <p:nvPr/>
          </p:nvSpPr>
          <p:spPr>
            <a:xfrm>
              <a:off x="3277276" y="4692630"/>
              <a:ext cx="3079400" cy="47770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sz="1400" i="1" kern="100" dirty="0" err="1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Trao</a:t>
              </a:r>
              <a:r>
                <a:rPr lang="en-US" sz="1400" i="1" kern="100" dirty="0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400" i="1" kern="100" dirty="0" err="1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đổi</a:t>
              </a:r>
              <a:r>
                <a:rPr lang="en-US" sz="1400" i="1" kern="100" dirty="0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400" i="1" kern="100" dirty="0" err="1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khi</a:t>
              </a:r>
              <a:r>
                <a:rPr lang="en-US" sz="1400" i="1" kern="100" dirty="0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́ qua </a:t>
              </a:r>
              <a:r>
                <a:rPr lang="en-US" sz="1400" i="1" kern="100" dirty="0" err="1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phổi</a:t>
              </a:r>
              <a:endParaRPr lang="en-US" sz="1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3150EAD-C7F9-2B97-EA7A-75F83E82D075}"/>
                </a:ext>
              </a:extLst>
            </p:cNvPr>
            <p:cNvSpPr/>
            <p:nvPr/>
          </p:nvSpPr>
          <p:spPr>
            <a:xfrm>
              <a:off x="28499" y="4692630"/>
              <a:ext cx="3079400" cy="47770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sz="1400" i="1" kern="100" dirty="0" err="1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trao</a:t>
              </a:r>
              <a:r>
                <a:rPr lang="en-US" sz="1400" i="1" kern="100" dirty="0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400" i="1" kern="100" dirty="0" err="1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đổi</a:t>
              </a:r>
              <a:r>
                <a:rPr lang="en-US" sz="1400" i="1" kern="100" dirty="0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400" i="1" kern="100" dirty="0" err="1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khi</a:t>
              </a:r>
              <a:r>
                <a:rPr lang="en-US" sz="1400" i="1" kern="100" dirty="0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́ qua </a:t>
              </a:r>
              <a:r>
                <a:rPr lang="en-US" sz="1400" i="1" kern="100" dirty="0" err="1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mang</a:t>
              </a:r>
              <a:endParaRPr lang="en-US" sz="1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8857C40-8B98-A507-7A47-BCEAE89DEFD5}"/>
              </a:ext>
            </a:extLst>
          </p:cNvPr>
          <p:cNvGrpSpPr/>
          <p:nvPr/>
        </p:nvGrpSpPr>
        <p:grpSpPr>
          <a:xfrm>
            <a:off x="3132866" y="3283905"/>
            <a:ext cx="2572025" cy="3287395"/>
            <a:chOff x="1" y="1"/>
            <a:chExt cx="12061945" cy="5163701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5C6E753C-63D5-61BC-7E74-80980D7082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1"/>
              <a:ext cx="11494847" cy="51637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373A934-FF6F-7B8E-15B2-05A6F4955E10}"/>
                </a:ext>
              </a:extLst>
            </p:cNvPr>
            <p:cNvSpPr/>
            <p:nvPr/>
          </p:nvSpPr>
          <p:spPr>
            <a:xfrm>
              <a:off x="3567470" y="635303"/>
              <a:ext cx="2519004" cy="4572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sz="1400" i="1" kern="100" dirty="0" err="1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mũi</a:t>
              </a:r>
              <a:endParaRPr lang="en-US" sz="1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E9A673EC-0093-AD80-446A-5BE7FE39EBDB}"/>
                </a:ext>
              </a:extLst>
            </p:cNvPr>
            <p:cNvSpPr/>
            <p:nvPr/>
          </p:nvSpPr>
          <p:spPr>
            <a:xfrm>
              <a:off x="2875818" y="1853153"/>
              <a:ext cx="3034441" cy="696441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sz="1400" i="1" kern="100" dirty="0" err="1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thanh</a:t>
              </a:r>
              <a:r>
                <a:rPr lang="en-US" sz="1400" i="1" kern="100" dirty="0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400" i="1" kern="100" dirty="0" err="1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quản</a:t>
              </a:r>
              <a:endParaRPr lang="en-US" sz="1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451273B-E44F-B26B-E59E-B89AC99C1239}"/>
                </a:ext>
              </a:extLst>
            </p:cNvPr>
            <p:cNvSpPr/>
            <p:nvPr/>
          </p:nvSpPr>
          <p:spPr>
            <a:xfrm>
              <a:off x="9158286" y="1092504"/>
              <a:ext cx="2519004" cy="4572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sz="1400" i="1" kern="100" dirty="0" err="1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hầu</a:t>
              </a:r>
              <a:endParaRPr lang="en-US" sz="1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0D3F5CC-C0A7-9F24-F212-31551125D997}"/>
                </a:ext>
              </a:extLst>
            </p:cNvPr>
            <p:cNvSpPr/>
            <p:nvPr/>
          </p:nvSpPr>
          <p:spPr>
            <a:xfrm>
              <a:off x="8642849" y="2987976"/>
              <a:ext cx="3034441" cy="88582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sz="1400" i="1" kern="100" dirty="0" err="1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phê</a:t>
              </a:r>
              <a:r>
                <a:rPr lang="en-US" sz="1400" i="1" kern="100" dirty="0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́ </a:t>
              </a:r>
              <a:r>
                <a:rPr lang="en-US" sz="1400" i="1" kern="100" dirty="0" err="1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quản</a:t>
              </a:r>
              <a:endParaRPr lang="en-US" sz="1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6DBE55B-D3CF-A9E7-7F32-6D2941FAEE8D}"/>
                </a:ext>
              </a:extLst>
            </p:cNvPr>
            <p:cNvSpPr/>
            <p:nvPr/>
          </p:nvSpPr>
          <p:spPr>
            <a:xfrm>
              <a:off x="9027505" y="2273368"/>
              <a:ext cx="3034441" cy="55245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sz="1400" i="1" kern="100" dirty="0" err="1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khi</a:t>
              </a:r>
              <a:r>
                <a:rPr lang="en-US" sz="1400" i="1" kern="100" dirty="0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́ </a:t>
              </a:r>
              <a:r>
                <a:rPr lang="en-US" sz="1400" i="1" kern="100" dirty="0" err="1">
                  <a:solidFill>
                    <a:schemeClr val="bg2">
                      <a:lumMod val="10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quản</a:t>
              </a:r>
              <a:endParaRPr lang="en-US" sz="1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7346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01EA89F-DA52-ED74-FB58-2E82D08E97CB}"/>
              </a:ext>
            </a:extLst>
          </p:cNvPr>
          <p:cNvSpPr/>
          <p:nvPr/>
        </p:nvSpPr>
        <p:spPr>
          <a:xfrm>
            <a:off x="81926" y="100013"/>
            <a:ext cx="4243388" cy="3471863"/>
          </a:xfrm>
          <a:prstGeom prst="rect">
            <a:avLst/>
          </a:prstGeom>
          <a:solidFill>
            <a:schemeClr val="tx2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Đánh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</a:t>
            </a:r>
          </a:p>
          <a:p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lời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hỏi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Hình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thức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Giơ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đáp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án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Đúng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+10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điểm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Sai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điểm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89797AD4-BAD9-C36C-4F4C-F21B94CA8795}"/>
              </a:ext>
            </a:extLst>
          </p:cNvPr>
          <p:cNvCxnSpPr/>
          <p:nvPr/>
        </p:nvCxnSpPr>
        <p:spPr>
          <a:xfrm>
            <a:off x="4917277" y="100013"/>
            <a:ext cx="8335" cy="6586537"/>
          </a:xfrm>
          <a:prstGeom prst="line">
            <a:avLst/>
          </a:prstGeom>
          <a:ln w="38100">
            <a:solidFill>
              <a:schemeClr val="bg2">
                <a:lumMod val="10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93CE80D6-B1BB-7685-5514-F0E7B55753AE}"/>
              </a:ext>
            </a:extLst>
          </p:cNvPr>
          <p:cNvSpPr/>
          <p:nvPr/>
        </p:nvSpPr>
        <p:spPr>
          <a:xfrm>
            <a:off x="5289148" y="412532"/>
            <a:ext cx="6550191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RUNG CHUÔNG VÀNG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45C481D-817B-BFA7-0C02-3DAE8FA209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7105" y="1641780"/>
            <a:ext cx="4742969" cy="4516133"/>
          </a:xfrm>
          <a:custGeom>
            <a:avLst/>
            <a:gdLst/>
            <a:ahLst/>
            <a:cxnLst/>
            <a:rect l="l" t="t" r="r" b="b"/>
            <a:pathLst>
              <a:path w="2833631" h="2677010">
                <a:moveTo>
                  <a:pt x="49418" y="0"/>
                </a:moveTo>
                <a:lnTo>
                  <a:pt x="2784213" y="0"/>
                </a:lnTo>
                <a:cubicBezTo>
                  <a:pt x="2811506" y="0"/>
                  <a:pt x="2833631" y="22125"/>
                  <a:pt x="2833631" y="49418"/>
                </a:cubicBezTo>
                <a:lnTo>
                  <a:pt x="2833631" y="2627592"/>
                </a:lnTo>
                <a:cubicBezTo>
                  <a:pt x="2833631" y="2654885"/>
                  <a:pt x="2811506" y="2677010"/>
                  <a:pt x="2784213" y="2677010"/>
                </a:cubicBezTo>
                <a:lnTo>
                  <a:pt x="49418" y="2677010"/>
                </a:lnTo>
                <a:cubicBezTo>
                  <a:pt x="22125" y="2677010"/>
                  <a:pt x="0" y="2654885"/>
                  <a:pt x="0" y="2627592"/>
                </a:cubicBezTo>
                <a:lnTo>
                  <a:pt x="0" y="49418"/>
                </a:lnTo>
                <a:cubicBezTo>
                  <a:pt x="0" y="22125"/>
                  <a:pt x="22125" y="0"/>
                  <a:pt x="4941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777164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C4FDBE2-32F7-4AC4-A40C-C51C65B1D4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E2B33195-5BCA-4BB7-A82D-67395226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604789">
            <a:off x="675639" y="775849"/>
            <a:ext cx="2987899" cy="2987899"/>
          </a:xfrm>
          <a:prstGeom prst="arc">
            <a:avLst>
              <a:gd name="adj1" fmla="val 14455503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034FF5-9174-8A62-F352-646D4E32AF82}"/>
              </a:ext>
            </a:extLst>
          </p:cNvPr>
          <p:cNvSpPr/>
          <p:nvPr/>
        </p:nvSpPr>
        <p:spPr>
          <a:xfrm>
            <a:off x="612012" y="1496466"/>
            <a:ext cx="5191432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cap="none" spc="0" dirty="0">
                <a:ln w="13462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j-lt"/>
                <a:ea typeface="+mj-ea"/>
                <a:cs typeface="+mj-cs"/>
              </a:rPr>
              <a:t>RUNG CHUÔNG VÀNG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F8AD9F3-9AF6-494F-83A3-2F67756393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5976" y="2130090"/>
            <a:ext cx="457824" cy="44540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1156773-3FB3-46D9-9F87-8212874048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13872" y="3116072"/>
            <a:ext cx="4378128" cy="3741928"/>
          </a:xfrm>
          <a:custGeom>
            <a:avLst/>
            <a:gdLst>
              <a:gd name="connsiteX0" fmla="*/ 2605183 w 4378128"/>
              <a:gd name="connsiteY0" fmla="*/ 0 h 3741928"/>
              <a:gd name="connsiteX1" fmla="*/ 4262321 w 4378128"/>
              <a:gd name="connsiteY1" fmla="*/ 594897 h 3741928"/>
              <a:gd name="connsiteX2" fmla="*/ 4378128 w 4378128"/>
              <a:gd name="connsiteY2" fmla="*/ 700149 h 3741928"/>
              <a:gd name="connsiteX3" fmla="*/ 4378128 w 4378128"/>
              <a:gd name="connsiteY3" fmla="*/ 3741928 h 3741928"/>
              <a:gd name="connsiteX4" fmla="*/ 263831 w 4378128"/>
              <a:gd name="connsiteY4" fmla="*/ 3741928 h 3741928"/>
              <a:gd name="connsiteX5" fmla="*/ 204729 w 4378128"/>
              <a:gd name="connsiteY5" fmla="*/ 3619238 h 3741928"/>
              <a:gd name="connsiteX6" fmla="*/ 0 w 4378128"/>
              <a:gd name="connsiteY6" fmla="*/ 2605183 h 3741928"/>
              <a:gd name="connsiteX7" fmla="*/ 2605183 w 4378128"/>
              <a:gd name="connsiteY7" fmla="*/ 0 h 374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78128" h="3741928">
                <a:moveTo>
                  <a:pt x="2605183" y="0"/>
                </a:moveTo>
                <a:cubicBezTo>
                  <a:pt x="3234659" y="0"/>
                  <a:pt x="3811992" y="223253"/>
                  <a:pt x="4262321" y="594897"/>
                </a:cubicBezTo>
                <a:lnTo>
                  <a:pt x="4378128" y="700149"/>
                </a:lnTo>
                <a:lnTo>
                  <a:pt x="4378128" y="3741928"/>
                </a:lnTo>
                <a:lnTo>
                  <a:pt x="263831" y="3741928"/>
                </a:lnTo>
                <a:lnTo>
                  <a:pt x="204729" y="3619238"/>
                </a:lnTo>
                <a:cubicBezTo>
                  <a:pt x="72899" y="3307558"/>
                  <a:pt x="0" y="2964884"/>
                  <a:pt x="0" y="2605183"/>
                </a:cubicBezTo>
                <a:cubicBezTo>
                  <a:pt x="0" y="1166380"/>
                  <a:pt x="1166380" y="0"/>
                  <a:pt x="260518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E8EA24D0-C854-4AA8-B8FD-D252660D8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99731" y="1"/>
            <a:ext cx="4208478" cy="3678281"/>
          </a:xfrm>
          <a:custGeom>
            <a:avLst/>
            <a:gdLst>
              <a:gd name="connsiteX0" fmla="*/ 711074 w 4208478"/>
              <a:gd name="connsiteY0" fmla="*/ 0 h 3678281"/>
              <a:gd name="connsiteX1" fmla="*/ 3497404 w 4208478"/>
              <a:gd name="connsiteY1" fmla="*/ 0 h 3678281"/>
              <a:gd name="connsiteX2" fmla="*/ 3592161 w 4208478"/>
              <a:gd name="connsiteY2" fmla="*/ 86120 h 3678281"/>
              <a:gd name="connsiteX3" fmla="*/ 4208478 w 4208478"/>
              <a:gd name="connsiteY3" fmla="*/ 1574042 h 3678281"/>
              <a:gd name="connsiteX4" fmla="*/ 2104239 w 4208478"/>
              <a:gd name="connsiteY4" fmla="*/ 3678281 h 3678281"/>
              <a:gd name="connsiteX5" fmla="*/ 0 w 4208478"/>
              <a:gd name="connsiteY5" fmla="*/ 1574042 h 3678281"/>
              <a:gd name="connsiteX6" fmla="*/ 616318 w 4208478"/>
              <a:gd name="connsiteY6" fmla="*/ 86120 h 367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08478" h="3678281">
                <a:moveTo>
                  <a:pt x="711074" y="0"/>
                </a:moveTo>
                <a:lnTo>
                  <a:pt x="3497404" y="0"/>
                </a:lnTo>
                <a:lnTo>
                  <a:pt x="3592161" y="86120"/>
                </a:lnTo>
                <a:cubicBezTo>
                  <a:pt x="3972953" y="466913"/>
                  <a:pt x="4208478" y="992973"/>
                  <a:pt x="4208478" y="1574042"/>
                </a:cubicBezTo>
                <a:cubicBezTo>
                  <a:pt x="4208478" y="2736181"/>
                  <a:pt x="3266378" y="3678281"/>
                  <a:pt x="2104239" y="3678281"/>
                </a:cubicBezTo>
                <a:cubicBezTo>
                  <a:pt x="942100" y="3678281"/>
                  <a:pt x="0" y="2736181"/>
                  <a:pt x="0" y="1574042"/>
                </a:cubicBezTo>
                <a:cubicBezTo>
                  <a:pt x="0" y="992973"/>
                  <a:pt x="235525" y="466913"/>
                  <a:pt x="616318" y="861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97152A-0D9A-8D56-E342-B3BA68682F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1243" y="270180"/>
            <a:ext cx="2845453" cy="2709367"/>
          </a:xfrm>
          <a:custGeom>
            <a:avLst/>
            <a:gdLst/>
            <a:ahLst/>
            <a:cxnLst/>
            <a:rect l="l" t="t" r="r" b="b"/>
            <a:pathLst>
              <a:path w="2833631" h="2677010">
                <a:moveTo>
                  <a:pt x="49418" y="0"/>
                </a:moveTo>
                <a:lnTo>
                  <a:pt x="2784213" y="0"/>
                </a:lnTo>
                <a:cubicBezTo>
                  <a:pt x="2811506" y="0"/>
                  <a:pt x="2833631" y="22125"/>
                  <a:pt x="2833631" y="49418"/>
                </a:cubicBezTo>
                <a:lnTo>
                  <a:pt x="2833631" y="2627592"/>
                </a:lnTo>
                <a:cubicBezTo>
                  <a:pt x="2833631" y="2654885"/>
                  <a:pt x="2811506" y="2677010"/>
                  <a:pt x="2784213" y="2677010"/>
                </a:cubicBezTo>
                <a:lnTo>
                  <a:pt x="49418" y="2677010"/>
                </a:lnTo>
                <a:cubicBezTo>
                  <a:pt x="22125" y="2677010"/>
                  <a:pt x="0" y="2654885"/>
                  <a:pt x="0" y="2627592"/>
                </a:cubicBezTo>
                <a:lnTo>
                  <a:pt x="0" y="49418"/>
                </a:lnTo>
                <a:cubicBezTo>
                  <a:pt x="0" y="22125"/>
                  <a:pt x="22125" y="0"/>
                  <a:pt x="49418" y="0"/>
                </a:cubicBezTo>
                <a:close/>
              </a:path>
            </a:pathLst>
          </a:custGeom>
        </p:spPr>
      </p:pic>
      <p:pic>
        <p:nvPicPr>
          <p:cNvPr id="10" name="Picture 9" descr="A picture containing icon&#10;&#10;Description automatically generated">
            <a:extLst>
              <a:ext uri="{FF2B5EF4-FFF2-40B4-BE49-F238E27FC236}">
                <a16:creationId xmlns:a16="http://schemas.microsoft.com/office/drawing/2014/main" id="{3420BCF1-DF1D-F30B-DF6B-7A45F8B434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3811" y="3884066"/>
            <a:ext cx="2696177" cy="2567230"/>
          </a:xfrm>
          <a:custGeom>
            <a:avLst/>
            <a:gdLst/>
            <a:ahLst/>
            <a:cxnLst/>
            <a:rect l="l" t="t" r="r" b="b"/>
            <a:pathLst>
              <a:path w="2833631" h="2677010">
                <a:moveTo>
                  <a:pt x="49418" y="0"/>
                </a:moveTo>
                <a:lnTo>
                  <a:pt x="2784213" y="0"/>
                </a:lnTo>
                <a:cubicBezTo>
                  <a:pt x="2811506" y="0"/>
                  <a:pt x="2833631" y="22125"/>
                  <a:pt x="2833631" y="49418"/>
                </a:cubicBezTo>
                <a:lnTo>
                  <a:pt x="2833631" y="2627592"/>
                </a:lnTo>
                <a:cubicBezTo>
                  <a:pt x="2833631" y="2654885"/>
                  <a:pt x="2811506" y="2677010"/>
                  <a:pt x="2784213" y="2677010"/>
                </a:cubicBezTo>
                <a:lnTo>
                  <a:pt x="49418" y="2677010"/>
                </a:lnTo>
                <a:cubicBezTo>
                  <a:pt x="22125" y="2677010"/>
                  <a:pt x="0" y="2654885"/>
                  <a:pt x="0" y="2627592"/>
                </a:cubicBezTo>
                <a:lnTo>
                  <a:pt x="0" y="49418"/>
                </a:lnTo>
                <a:cubicBezTo>
                  <a:pt x="0" y="22125"/>
                  <a:pt x="22125" y="0"/>
                  <a:pt x="49418" y="0"/>
                </a:cubicBezTo>
                <a:close/>
              </a:path>
            </a:pathLst>
          </a:custGeom>
        </p:spPr>
      </p:pic>
      <p:pic>
        <p:nvPicPr>
          <p:cNvPr id="2" name="Nhac-nen-mo-dau-game-show-rung-chuong-vang-www_tiengdong_com">
            <a:hlinkClick r:id="" action="ppaction://media"/>
            <a:extLst>
              <a:ext uri="{FF2B5EF4-FFF2-40B4-BE49-F238E27FC236}">
                <a16:creationId xmlns:a16="http://schemas.microsoft.com/office/drawing/2014/main" id="{B65AE065-9C3A-5047-DB71-6864ECC497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20088" y="1506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234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F3D3DBC-7BAA-9471-A594-FFDDB75442C5}"/>
              </a:ext>
            </a:extLst>
          </p:cNvPr>
          <p:cNvSpPr/>
          <p:nvPr/>
        </p:nvSpPr>
        <p:spPr>
          <a:xfrm>
            <a:off x="0" y="0"/>
            <a:ext cx="2128837" cy="514351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hỏi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6B913C-2D18-9A24-DA12-286E8F2CB4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5683" y="-22260"/>
            <a:ext cx="1016257" cy="647939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07945C3-D20F-637D-1AAD-3283D6089319}"/>
              </a:ext>
            </a:extLst>
          </p:cNvPr>
          <p:cNvSpPr/>
          <p:nvPr/>
        </p:nvSpPr>
        <p:spPr>
          <a:xfrm>
            <a:off x="1388268" y="625679"/>
            <a:ext cx="9415463" cy="1145971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Cơ</a:t>
            </a:r>
            <a:r>
              <a:rPr lang="en-US" sz="3600" dirty="0"/>
              <a:t> </a:t>
            </a:r>
            <a:r>
              <a:rPr lang="en-US" sz="3600" dirty="0" err="1"/>
              <a:t>quan</a:t>
            </a:r>
            <a:r>
              <a:rPr lang="en-US" sz="3600" dirty="0"/>
              <a:t> </a:t>
            </a:r>
            <a:r>
              <a:rPr lang="en-US" sz="3600" dirty="0" err="1"/>
              <a:t>trao</a:t>
            </a:r>
            <a:r>
              <a:rPr lang="en-US" sz="3600" dirty="0"/>
              <a:t> </a:t>
            </a:r>
            <a:r>
              <a:rPr lang="en-US" sz="3600" dirty="0" err="1"/>
              <a:t>đổi</a:t>
            </a:r>
            <a:r>
              <a:rPr lang="en-US" sz="3600" dirty="0"/>
              <a:t> </a:t>
            </a:r>
            <a:r>
              <a:rPr lang="en-US" sz="3600" dirty="0" err="1"/>
              <a:t>khi</a:t>
            </a:r>
            <a:r>
              <a:rPr lang="en-US" sz="3600" dirty="0"/>
              <a:t>́ ở cá, </a:t>
            </a:r>
            <a:r>
              <a:rPr lang="en-US" sz="3600" dirty="0" err="1"/>
              <a:t>giun</a:t>
            </a:r>
            <a:r>
              <a:rPr lang="en-US" sz="3600" dirty="0"/>
              <a:t>, </a:t>
            </a:r>
            <a:r>
              <a:rPr lang="en-US" sz="3600" dirty="0" err="1"/>
              <a:t>châu</a:t>
            </a:r>
            <a:r>
              <a:rPr lang="en-US" sz="3600" dirty="0"/>
              <a:t> </a:t>
            </a:r>
            <a:r>
              <a:rPr lang="en-US" sz="3600" dirty="0" err="1"/>
              <a:t>chấu</a:t>
            </a:r>
            <a:r>
              <a:rPr lang="en-US" sz="3600" dirty="0"/>
              <a:t>, </a:t>
            </a:r>
            <a:r>
              <a:rPr lang="en-US" sz="3600" dirty="0" err="1"/>
              <a:t>mèo</a:t>
            </a:r>
            <a:r>
              <a:rPr lang="en-US" sz="3600" dirty="0"/>
              <a:t> </a:t>
            </a:r>
            <a:r>
              <a:rPr lang="en-US" sz="3600" dirty="0" err="1"/>
              <a:t>lần</a:t>
            </a:r>
            <a:r>
              <a:rPr lang="en-US" sz="3600" dirty="0"/>
              <a:t> </a:t>
            </a:r>
            <a:r>
              <a:rPr lang="en-US" sz="3600" dirty="0" err="1"/>
              <a:t>lượt</a:t>
            </a:r>
            <a:r>
              <a:rPr lang="en-US" sz="3600" dirty="0"/>
              <a:t> là: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63B9ABC-4901-1931-F748-65BBE75F590A}"/>
              </a:ext>
            </a:extLst>
          </p:cNvPr>
          <p:cNvSpPr/>
          <p:nvPr/>
        </p:nvSpPr>
        <p:spPr>
          <a:xfrm>
            <a:off x="1385888" y="2914650"/>
            <a:ext cx="7729537" cy="62865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phổi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da,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hê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thống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ống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AFE50F8-86F9-2801-07A5-6F65C92E6C52}"/>
              </a:ext>
            </a:extLst>
          </p:cNvPr>
          <p:cNvSpPr/>
          <p:nvPr/>
        </p:nvSpPr>
        <p:spPr>
          <a:xfrm>
            <a:off x="1385888" y="3971925"/>
            <a:ext cx="7729537" cy="62865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</a:rPr>
              <a:t>B. </a:t>
            </a:r>
            <a:r>
              <a:rPr lang="en-US" sz="3600" dirty="0" err="1">
                <a:solidFill>
                  <a:srgbClr val="002060"/>
                </a:solidFill>
              </a:rPr>
              <a:t>Mang</a:t>
            </a:r>
            <a:r>
              <a:rPr lang="en-US" sz="3600" dirty="0">
                <a:solidFill>
                  <a:srgbClr val="002060"/>
                </a:solidFill>
              </a:rPr>
              <a:t>, da, </a:t>
            </a:r>
            <a:r>
              <a:rPr lang="en-US" sz="3600" dirty="0" err="1">
                <a:solidFill>
                  <a:srgbClr val="002060"/>
                </a:solidFill>
              </a:rPr>
              <a:t>hê</a:t>
            </a:r>
            <a:r>
              <a:rPr lang="en-US" sz="3600" dirty="0">
                <a:solidFill>
                  <a:srgbClr val="002060"/>
                </a:solidFill>
              </a:rPr>
              <a:t>̣ </a:t>
            </a:r>
            <a:r>
              <a:rPr lang="en-US" sz="3600" dirty="0" err="1">
                <a:solidFill>
                  <a:srgbClr val="002060"/>
                </a:solidFill>
              </a:rPr>
              <a:t>thống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ống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khi</a:t>
            </a:r>
            <a:r>
              <a:rPr lang="en-US" sz="3600" dirty="0">
                <a:solidFill>
                  <a:srgbClr val="002060"/>
                </a:solidFill>
              </a:rPr>
              <a:t>́, </a:t>
            </a:r>
            <a:r>
              <a:rPr lang="en-US" sz="3600" dirty="0" err="1">
                <a:solidFill>
                  <a:srgbClr val="002060"/>
                </a:solidFill>
              </a:rPr>
              <a:t>phổi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2EB423A-93A4-7681-CFC0-CB50EEBD7883}"/>
              </a:ext>
            </a:extLst>
          </p:cNvPr>
          <p:cNvSpPr/>
          <p:nvPr/>
        </p:nvSpPr>
        <p:spPr>
          <a:xfrm>
            <a:off x="1385888" y="5086350"/>
            <a:ext cx="7729537" cy="62865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hê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thống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ống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phổi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da</a:t>
            </a:r>
          </a:p>
        </p:txBody>
      </p:sp>
      <p:pic>
        <p:nvPicPr>
          <p:cNvPr id="3" name="Nhac-tinh-gio-rung-chuong-vang-www_tiengdong_com">
            <a:hlinkClick r:id="" action="ppaction://media"/>
            <a:extLst>
              <a:ext uri="{FF2B5EF4-FFF2-40B4-BE49-F238E27FC236}">
                <a16:creationId xmlns:a16="http://schemas.microsoft.com/office/drawing/2014/main" id="{56139683-697A-C999-27B1-988F764E3E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94131" y="59275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968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535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79024FC-42A4-7472-75D0-A6BE6327CF18}"/>
              </a:ext>
            </a:extLst>
          </p:cNvPr>
          <p:cNvSpPr/>
          <p:nvPr/>
        </p:nvSpPr>
        <p:spPr>
          <a:xfrm>
            <a:off x="0" y="0"/>
            <a:ext cx="2128837" cy="514351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hỏi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2E4CA5-55DB-4309-C50B-ACEE67F1F4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5683" y="-22260"/>
            <a:ext cx="1016257" cy="64793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6CBA6DF-2770-2417-C197-15080E80CF94}"/>
              </a:ext>
            </a:extLst>
          </p:cNvPr>
          <p:cNvSpPr/>
          <p:nvPr/>
        </p:nvSpPr>
        <p:spPr>
          <a:xfrm>
            <a:off x="731043" y="625679"/>
            <a:ext cx="10729913" cy="1042987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kern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Tại</a:t>
            </a:r>
            <a:r>
              <a:rPr lang="en-US" sz="32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sao</a:t>
            </a:r>
            <a:r>
              <a:rPr lang="en-US" sz="32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máu</a:t>
            </a:r>
            <a:r>
              <a:rPr lang="en-US" sz="32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32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</a:t>
            </a:r>
            <a:r>
              <a:rPr lang="en-US" sz="32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̀ </a:t>
            </a:r>
            <a:r>
              <a:rPr lang="en-US" sz="3200" kern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các</a:t>
            </a:r>
            <a:r>
              <a:rPr lang="en-US" sz="32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tê</a:t>
            </a:r>
            <a:r>
              <a:rPr lang="en-US" sz="32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́ </a:t>
            </a:r>
            <a:r>
              <a:rPr lang="en-US" sz="3200" kern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bào</a:t>
            </a:r>
            <a:r>
              <a:rPr lang="en-US" sz="32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đến</a:t>
            </a:r>
            <a:r>
              <a:rPr lang="en-US" sz="32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cơ</a:t>
            </a:r>
            <a:r>
              <a:rPr lang="en-US" sz="32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32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trao</a:t>
            </a:r>
            <a:r>
              <a:rPr lang="en-US" sz="32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đổi</a:t>
            </a:r>
            <a:r>
              <a:rPr lang="en-US" sz="32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32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́ </a:t>
            </a:r>
            <a:r>
              <a:rPr lang="en-US" sz="3200" kern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lại</a:t>
            </a:r>
            <a:r>
              <a:rPr lang="en-US" sz="32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có </a:t>
            </a:r>
            <a:r>
              <a:rPr lang="en-US" sz="3200" kern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màu</a:t>
            </a:r>
            <a:r>
              <a:rPr lang="en-US" sz="32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kern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</a:t>
            </a:r>
            <a:r>
              <a:rPr lang="en-US" sz="32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̉ </a:t>
            </a:r>
            <a:r>
              <a:rPr lang="en-US" sz="3200" kern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thẫm</a:t>
            </a:r>
            <a:r>
              <a:rPr lang="en-US" sz="32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3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EBDF996-5FD0-7E31-8832-07DA7E7E8B26}"/>
              </a:ext>
            </a:extLst>
          </p:cNvPr>
          <p:cNvSpPr/>
          <p:nvPr/>
        </p:nvSpPr>
        <p:spPr>
          <a:xfrm>
            <a:off x="857250" y="2628900"/>
            <a:ext cx="5072063" cy="55721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Vì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nhiều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chất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dinh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dưỡng</a:t>
            </a:r>
            <a:endParaRPr lang="en-US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89A1CD9-20E8-18C9-EE34-A21E8895AAEC}"/>
              </a:ext>
            </a:extLst>
          </p:cNvPr>
          <p:cNvSpPr/>
          <p:nvPr/>
        </p:nvSpPr>
        <p:spPr>
          <a:xfrm>
            <a:off x="842963" y="3671887"/>
            <a:ext cx="5114925" cy="55721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B. Vì </a:t>
            </a:r>
            <a:r>
              <a:rPr lang="en-US" sz="32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giàu</a:t>
            </a:r>
            <a:r>
              <a:rPr lang="en-US" sz="32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</a:t>
            </a:r>
            <a:r>
              <a:rPr lang="en-US" sz="3200" kern="12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11177CF-8A4B-5343-88AE-61F485075037}"/>
              </a:ext>
            </a:extLst>
          </p:cNvPr>
          <p:cNvSpPr/>
          <p:nvPr/>
        </p:nvSpPr>
        <p:spPr>
          <a:xfrm>
            <a:off x="885825" y="4786313"/>
            <a:ext cx="5043488" cy="55721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C. Vì </a:t>
            </a:r>
            <a:r>
              <a:rPr lang="en-US" sz="32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giàu</a:t>
            </a:r>
            <a:r>
              <a:rPr lang="en-US" sz="32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</a:t>
            </a:r>
            <a:r>
              <a:rPr lang="en-US" sz="3200" kern="12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649552B-E2F2-0609-6593-2844212857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4135" y="2250281"/>
            <a:ext cx="5500689" cy="3093246"/>
          </a:xfrm>
          <a:prstGeom prst="rect">
            <a:avLst/>
          </a:prstGeom>
        </p:spPr>
      </p:pic>
      <p:pic>
        <p:nvPicPr>
          <p:cNvPr id="12" name="Nhac-tinh-gio-rung-chuong-vang-www_tiengdong_com">
            <a:hlinkClick r:id="" action="ppaction://media"/>
            <a:extLst>
              <a:ext uri="{FF2B5EF4-FFF2-40B4-BE49-F238E27FC236}">
                <a16:creationId xmlns:a16="http://schemas.microsoft.com/office/drawing/2014/main" id="{F25D1DF3-2778-7890-DB1B-845B0DE217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48937" y="59275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58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535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27FAF00-1703-5825-A48F-785925773AEB}"/>
              </a:ext>
            </a:extLst>
          </p:cNvPr>
          <p:cNvSpPr/>
          <p:nvPr/>
        </p:nvSpPr>
        <p:spPr>
          <a:xfrm>
            <a:off x="0" y="0"/>
            <a:ext cx="2128837" cy="514351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hỏi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D537390-76F3-9944-C27D-06A85DB798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5683" y="-22260"/>
            <a:ext cx="1016257" cy="64793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DE549E2-4CB3-5D5A-18E8-FB739ED440A1}"/>
              </a:ext>
            </a:extLst>
          </p:cNvPr>
          <p:cNvSpPr/>
          <p:nvPr/>
        </p:nvSpPr>
        <p:spPr>
          <a:xfrm>
            <a:off x="1171575" y="757238"/>
            <a:ext cx="10058400" cy="757237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Đường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 qua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các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hê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hấp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ở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người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là: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48E672F-C531-FD0A-1536-038979936579}"/>
              </a:ext>
            </a:extLst>
          </p:cNvPr>
          <p:cNvSpPr/>
          <p:nvPr/>
        </p:nvSpPr>
        <p:spPr>
          <a:xfrm>
            <a:off x="1171575" y="2128838"/>
            <a:ext cx="9058275" cy="51435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Mũi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-&gt;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hầu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-&gt;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quản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-&gt;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phê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quản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-&gt;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quản</a:t>
            </a:r>
            <a:endParaRPr lang="en-US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BDF7739-B4F6-10BA-EFAD-1CF0E7F0BACD}"/>
              </a:ext>
            </a:extLst>
          </p:cNvPr>
          <p:cNvSpPr/>
          <p:nvPr/>
        </p:nvSpPr>
        <p:spPr>
          <a:xfrm>
            <a:off x="1171575" y="3086100"/>
            <a:ext cx="9058275" cy="51435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Mũi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-&gt;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quản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-&gt;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hầu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-&gt;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phê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quản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-&gt;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quản</a:t>
            </a:r>
            <a:endParaRPr lang="en-US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Nhac-tinh-gio-rung-chuong-vang-www_tiengdong_com">
            <a:hlinkClick r:id="" action="ppaction://media"/>
            <a:extLst>
              <a:ext uri="{FF2B5EF4-FFF2-40B4-BE49-F238E27FC236}">
                <a16:creationId xmlns:a16="http://schemas.microsoft.com/office/drawing/2014/main" id="{A0E02F67-2845-134B-C089-DF8E4F149C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25175" y="6043612"/>
            <a:ext cx="609600" cy="60960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2373C30-9493-D0FA-B17C-C081D297E3E6}"/>
              </a:ext>
            </a:extLst>
          </p:cNvPr>
          <p:cNvSpPr/>
          <p:nvPr/>
        </p:nvSpPr>
        <p:spPr>
          <a:xfrm>
            <a:off x="1171575" y="4187687"/>
            <a:ext cx="9058275" cy="51435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Mũi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-&gt;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hầu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-&gt;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quản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-&gt;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quản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-&gt;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phê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quản</a:t>
            </a:r>
            <a:endParaRPr lang="en-US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507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535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 animBg="1"/>
      <p:bldP spid="6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A44FB62-8A88-6121-F1C2-1F72A38A3A6E}"/>
              </a:ext>
            </a:extLst>
          </p:cNvPr>
          <p:cNvSpPr/>
          <p:nvPr/>
        </p:nvSpPr>
        <p:spPr>
          <a:xfrm>
            <a:off x="0" y="0"/>
            <a:ext cx="2128837" cy="514351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hỏi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177682-917F-3843-FC93-5893BA488B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5683" y="-22260"/>
            <a:ext cx="1016257" cy="64793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62868BE-F39C-7B8E-E433-581701415F53}"/>
              </a:ext>
            </a:extLst>
          </p:cNvPr>
          <p:cNvSpPr/>
          <p:nvPr/>
        </p:nvSpPr>
        <p:spPr>
          <a:xfrm>
            <a:off x="2128837" y="757238"/>
            <a:ext cx="7762260" cy="85725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Ở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người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đổi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 là?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E3F8C50-A7CE-60B2-DF23-4B0ED3FD5D61}"/>
              </a:ext>
            </a:extLst>
          </p:cNvPr>
          <p:cNvSpPr/>
          <p:nvPr/>
        </p:nvSpPr>
        <p:spPr>
          <a:xfrm>
            <a:off x="1965683" y="2414589"/>
            <a:ext cx="2291992" cy="40005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Mũi</a:t>
            </a:r>
            <a:endParaRPr lang="en-US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A981702-E62A-2D3B-59AA-01BA8945B96A}"/>
              </a:ext>
            </a:extLst>
          </p:cNvPr>
          <p:cNvSpPr/>
          <p:nvPr/>
        </p:nvSpPr>
        <p:spPr>
          <a:xfrm>
            <a:off x="1951395" y="3096106"/>
            <a:ext cx="2306280" cy="452918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Khí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quản</a:t>
            </a:r>
            <a:endParaRPr lang="en-US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49684E3-3EAE-D335-6115-E6CC11057AA6}"/>
              </a:ext>
            </a:extLst>
          </p:cNvPr>
          <p:cNvSpPr/>
          <p:nvPr/>
        </p:nvSpPr>
        <p:spPr>
          <a:xfrm>
            <a:off x="1965683" y="3743325"/>
            <a:ext cx="2306280" cy="452918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Phổi</a:t>
            </a:r>
            <a:endParaRPr lang="en-US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Nhac-tinh-gio-rung-chuong-vang-www_tiengdong_com">
            <a:hlinkClick r:id="" action="ppaction://media"/>
            <a:extLst>
              <a:ext uri="{FF2B5EF4-FFF2-40B4-BE49-F238E27FC236}">
                <a16:creationId xmlns:a16="http://schemas.microsoft.com/office/drawing/2014/main" id="{B7E0590C-7858-8160-641F-49710F8D0D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48950" y="5924069"/>
            <a:ext cx="609600" cy="452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779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535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25B1EB8-9482-5390-9F1D-41F33168BB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463" y="471488"/>
            <a:ext cx="8913073" cy="542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38034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01EA89F-DA52-ED74-FB58-2E82D08E97CB}"/>
              </a:ext>
            </a:extLst>
          </p:cNvPr>
          <p:cNvSpPr/>
          <p:nvPr/>
        </p:nvSpPr>
        <p:spPr>
          <a:xfrm>
            <a:off x="128587" y="100012"/>
            <a:ext cx="4591049" cy="54149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Nhiệm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vụ: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lời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hỏi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Cách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thức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Thảo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luận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nhóm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+ 3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phút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Báo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cáo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người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lời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Nhóm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nào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trước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được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quyền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lời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Đúng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+20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điểm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10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diểm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5CDDA99-0606-3FB1-D24F-89393E9DF38D}"/>
              </a:ext>
            </a:extLst>
          </p:cNvPr>
          <p:cNvSpPr/>
          <p:nvPr/>
        </p:nvSpPr>
        <p:spPr>
          <a:xfrm>
            <a:off x="5274467" y="100013"/>
            <a:ext cx="6655595" cy="1271587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Hoạt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động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</a:p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PHÂN TÍCH THÔNG TIN VÀ GIẢI QUYẾT VẤN ĐỀ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89797AD4-BAD9-C36C-4F4C-F21B94CA8795}"/>
              </a:ext>
            </a:extLst>
          </p:cNvPr>
          <p:cNvCxnSpPr/>
          <p:nvPr/>
        </p:nvCxnSpPr>
        <p:spPr>
          <a:xfrm>
            <a:off x="4917277" y="100013"/>
            <a:ext cx="8335" cy="6586537"/>
          </a:xfrm>
          <a:prstGeom prst="line">
            <a:avLst/>
          </a:prstGeom>
          <a:ln w="38100">
            <a:solidFill>
              <a:schemeClr val="bg2">
                <a:lumMod val="10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546BB91A-7BCD-465E-0F0D-0F0C684F5853}"/>
              </a:ext>
            </a:extLst>
          </p:cNvPr>
          <p:cNvSpPr/>
          <p:nvPr/>
        </p:nvSpPr>
        <p:spPr>
          <a:xfrm>
            <a:off x="6200775" y="1950243"/>
            <a:ext cx="5063728" cy="288607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Nhóm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1+2: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  <a:p>
            <a:pPr marL="285750" indent="-285750" algn="ctr">
              <a:buFontTx/>
              <a:buChar char="-"/>
            </a:pP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Nhóm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3+4: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  <a:p>
            <a:pPr marL="285750" indent="-285750" algn="ctr">
              <a:buFontTx/>
              <a:buChar char="-"/>
            </a:pP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Nhóm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5+6: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</a:p>
          <a:p>
            <a:pPr marL="285750" indent="-285750" algn="ctr">
              <a:buFontTx/>
              <a:buChar char="-"/>
            </a:pP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Nhóm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7+8: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17762044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531D533-201F-3102-F690-C7D2BBEA6D3F}"/>
              </a:ext>
            </a:extLst>
          </p:cNvPr>
          <p:cNvSpPr txBox="1"/>
          <p:nvPr/>
        </p:nvSpPr>
        <p:spPr>
          <a:xfrm>
            <a:off x="128588" y="1"/>
            <a:ext cx="12063412" cy="7685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100" b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Tại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chơ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̣,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kiểm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mang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của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cá có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thê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̉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xác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định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được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cá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còn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tươi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hay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100" b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Rắn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biển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31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Hydrophis</a:t>
            </a:r>
            <a:r>
              <a:rPr lang="en-US" sz="31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platurus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là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một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loài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̀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sát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thích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với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môi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trường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sống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ở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nước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Rắn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biển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chỉ có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phổi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nó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bắt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buộc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phải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đổi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́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với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́ qua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phổi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đê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̉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lấy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oxygen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̀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giải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phóng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carbon dioxide.</a:t>
            </a:r>
            <a:r>
              <a:rPr lang="en-US" sz="3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Điều</a:t>
            </a:r>
            <a:r>
              <a:rPr lang="en-US" sz="3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</a:t>
            </a:r>
            <a:r>
              <a:rPr lang="en-US" sz="3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̀ </a:t>
            </a:r>
            <a:r>
              <a:rPr lang="en-US" sz="3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xảy</a:t>
            </a:r>
            <a:r>
              <a:rPr lang="en-US" sz="3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ra</a:t>
            </a:r>
            <a:r>
              <a:rPr lang="en-US" sz="3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nếu</a:t>
            </a:r>
            <a:r>
              <a:rPr lang="en-US" sz="3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như</a:t>
            </a:r>
            <a:r>
              <a:rPr lang="en-US" sz="3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nước</a:t>
            </a:r>
            <a:r>
              <a:rPr lang="en-US" sz="3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biển</a:t>
            </a:r>
            <a:r>
              <a:rPr lang="en-US" sz="3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tràn</a:t>
            </a:r>
            <a:r>
              <a:rPr lang="en-US" sz="3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vào</a:t>
            </a:r>
            <a:r>
              <a:rPr lang="en-US" sz="3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làm</a:t>
            </a:r>
            <a:r>
              <a:rPr lang="en-US" sz="3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ngập</a:t>
            </a:r>
            <a:r>
              <a:rPr lang="en-US" sz="3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phổi</a:t>
            </a:r>
            <a:r>
              <a:rPr lang="en-US" sz="3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của</a:t>
            </a:r>
            <a:r>
              <a:rPr lang="en-US" sz="3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rắn</a:t>
            </a:r>
            <a:r>
              <a:rPr lang="en-US" sz="3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biển</a:t>
            </a:r>
            <a:r>
              <a:rPr lang="en-US" sz="3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en-US" sz="3100" kern="100" dirty="0">
              <a:solidFill>
                <a:schemeClr val="bg2">
                  <a:lumMod val="1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100" b="1" kern="1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Virut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SARS-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CoV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- 2 có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thê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̉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tấn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các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́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bào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ở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phê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́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nang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dẫn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đến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làm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hỏng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phê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́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nang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Hãy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giải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thích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tại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những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người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mắc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virut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SARS-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CoV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2 có khả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năng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bị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suy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hô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hấp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100" b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Điều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̀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xảy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nếu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đường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dẫn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́ bị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tắc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nghẽn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những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việc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làm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có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lợi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quá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trình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đổi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́ ở </a:t>
            </a:r>
            <a:r>
              <a:rPr lang="en-US" sz="31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người</a:t>
            </a:r>
            <a:r>
              <a:rPr lang="en-US" sz="31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3000" kern="100" dirty="0">
              <a:solidFill>
                <a:schemeClr val="bg2">
                  <a:lumMod val="1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3000" kern="100" dirty="0">
              <a:solidFill>
                <a:schemeClr val="bg2">
                  <a:lumMod val="1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2512-hooponopono-song-intermediate-piano-solo-nhacchualanh.vn">
            <a:hlinkClick r:id="" action="ppaction://media"/>
            <a:extLst>
              <a:ext uri="{FF2B5EF4-FFF2-40B4-BE49-F238E27FC236}">
                <a16:creationId xmlns:a16="http://schemas.microsoft.com/office/drawing/2014/main" id="{1CB2377E-A7D5-7ED6-BD7D-C2DD2860DE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49012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512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4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64C3011-DF39-AC98-014E-F66992A5EE0E}"/>
              </a:ext>
            </a:extLst>
          </p:cNvPr>
          <p:cNvSpPr/>
          <p:nvPr/>
        </p:nvSpPr>
        <p:spPr>
          <a:xfrm>
            <a:off x="1143000" y="328613"/>
            <a:ext cx="9386888" cy="1128712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1. </a:t>
            </a:r>
            <a:r>
              <a:rPr lang="en-US" sz="4400" dirty="0" err="1"/>
              <a:t>Sản</a:t>
            </a:r>
            <a:r>
              <a:rPr lang="en-US" sz="4400" dirty="0"/>
              <a:t> </a:t>
            </a:r>
            <a:r>
              <a:rPr lang="en-US" sz="4400" dirty="0" err="1"/>
              <a:t>phẩm</a:t>
            </a:r>
            <a:r>
              <a:rPr lang="en-US" sz="4400" dirty="0"/>
              <a:t> </a:t>
            </a:r>
            <a:r>
              <a:rPr lang="en-US" sz="4400" dirty="0" err="1"/>
              <a:t>của</a:t>
            </a:r>
            <a:r>
              <a:rPr lang="en-US" sz="4400" dirty="0"/>
              <a:t> </a:t>
            </a:r>
            <a:r>
              <a:rPr lang="en-US" sz="4400" dirty="0" err="1"/>
              <a:t>quang</a:t>
            </a:r>
            <a:r>
              <a:rPr lang="en-US" sz="4400" dirty="0"/>
              <a:t> </a:t>
            </a:r>
            <a:r>
              <a:rPr lang="en-US" sz="4400" dirty="0" err="1"/>
              <a:t>hợp</a:t>
            </a:r>
            <a:r>
              <a:rPr lang="en-US" sz="4400" dirty="0"/>
              <a:t> là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BD75CF-CC18-4AF8-84CA-7CD9563336C0}"/>
              </a:ext>
            </a:extLst>
          </p:cNvPr>
          <p:cNvSpPr txBox="1"/>
          <p:nvPr/>
        </p:nvSpPr>
        <p:spPr>
          <a:xfrm>
            <a:off x="1385887" y="2295027"/>
            <a:ext cx="682942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A.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nước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khí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carbon dioxide.</a:t>
            </a:r>
            <a:endParaRPr lang="en-US" sz="4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9DAAA6-EF78-CE2F-9BBE-21ADEC6D868C}"/>
              </a:ext>
            </a:extLst>
          </p:cNvPr>
          <p:cNvSpPr txBox="1"/>
          <p:nvPr/>
        </p:nvSpPr>
        <p:spPr>
          <a:xfrm>
            <a:off x="1193006" y="3250247"/>
            <a:ext cx="7215188" cy="743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80340" algn="just">
              <a:lnSpc>
                <a:spcPct val="115000"/>
              </a:lnSpc>
              <a:tabLst>
                <a:tab pos="180340" algn="l"/>
                <a:tab pos="540385" algn="l"/>
                <a:tab pos="3420745" algn="l"/>
              </a:tabLst>
            </a:pPr>
            <a:r>
              <a:rPr lang="en-US" sz="4000" b="1" dirty="0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B.</a:t>
            </a:r>
            <a:r>
              <a:rPr lang="en-US" sz="4000" dirty="0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glucose, </a:t>
            </a:r>
            <a:r>
              <a:rPr lang="en-US" sz="4000" dirty="0" err="1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khí</a:t>
            </a:r>
            <a:r>
              <a:rPr lang="en-US" sz="4000" dirty="0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carbon dioxide. </a:t>
            </a:r>
            <a:endParaRPr lang="en-US" sz="4000" dirty="0">
              <a:solidFill>
                <a:srgbClr val="040404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448696-45CA-5DE7-8B68-A2524497AEA7}"/>
              </a:ext>
            </a:extLst>
          </p:cNvPr>
          <p:cNvSpPr txBox="1"/>
          <p:nvPr/>
        </p:nvSpPr>
        <p:spPr>
          <a:xfrm>
            <a:off x="1385887" y="4320346"/>
            <a:ext cx="609361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C.</a:t>
            </a:r>
            <a:r>
              <a:rPr lang="en-US" sz="4000" dirty="0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khí</a:t>
            </a:r>
            <a:r>
              <a:rPr lang="en-US" sz="4000" dirty="0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oxygen, glucose.</a:t>
            </a:r>
            <a:endParaRPr lang="en-US" sz="4000" dirty="0">
              <a:solidFill>
                <a:srgbClr val="040404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DD2504-681C-30E0-2A75-2812E162B5CD}"/>
              </a:ext>
            </a:extLst>
          </p:cNvPr>
          <p:cNvSpPr txBox="1"/>
          <p:nvPr/>
        </p:nvSpPr>
        <p:spPr>
          <a:xfrm>
            <a:off x="1193006" y="5354858"/>
            <a:ext cx="6093618" cy="743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80340" algn="just">
              <a:lnSpc>
                <a:spcPct val="115000"/>
              </a:lnSpc>
              <a:tabLst>
                <a:tab pos="180340" algn="l"/>
                <a:tab pos="540385" algn="l"/>
                <a:tab pos="3420745" algn="l"/>
              </a:tabLst>
            </a:pPr>
            <a:r>
              <a:rPr lang="en-US" sz="4000" b="1" dirty="0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D.</a:t>
            </a:r>
            <a:r>
              <a:rPr lang="en-US" sz="4000" dirty="0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glucose, </a:t>
            </a:r>
            <a:r>
              <a:rPr lang="en-US" sz="4000" dirty="0" err="1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nước</a:t>
            </a:r>
            <a:r>
              <a:rPr lang="en-US" sz="4000" dirty="0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en-US" sz="4000" dirty="0">
              <a:solidFill>
                <a:srgbClr val="040404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Action Button: Go Home 1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98743633-5CDF-ABA1-0198-C81DE87B2C31}"/>
              </a:ext>
            </a:extLst>
          </p:cNvPr>
          <p:cNvSpPr/>
          <p:nvPr/>
        </p:nvSpPr>
        <p:spPr>
          <a:xfrm>
            <a:off x="11301413" y="6215063"/>
            <a:ext cx="585787" cy="642937"/>
          </a:xfrm>
          <a:prstGeom prst="actionButtonHom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50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DFF0B1B-11DC-E07C-42A1-44FCD7586CAB}"/>
              </a:ext>
            </a:extLst>
          </p:cNvPr>
          <p:cNvSpPr txBox="1"/>
          <p:nvPr/>
        </p:nvSpPr>
        <p:spPr>
          <a:xfrm>
            <a:off x="6289165" y="431850"/>
            <a:ext cx="525970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rPr>
              <a:t>1. 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rPr>
              <a:t>Tại</a:t>
            </a:r>
            <a:r>
              <a:rPr lang="en-US" sz="3200" b="1" dirty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rPr>
              <a:t>sao</a:t>
            </a:r>
            <a:r>
              <a:rPr lang="en-US" sz="3200" b="1" dirty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rPr>
              <a:t>khi</a:t>
            </a:r>
            <a:r>
              <a:rPr lang="en-US" sz="3200" b="1" dirty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rPr>
              <a:t>đi</a:t>
            </a:r>
            <a:r>
              <a:rPr lang="en-US" sz="3200" b="1" dirty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rPr>
              <a:t>chơ</a:t>
            </a:r>
            <a:r>
              <a:rPr lang="en-US" sz="3200" b="1" dirty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rPr>
              <a:t>̣, 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rPr>
              <a:t>kiểm</a:t>
            </a:r>
            <a:r>
              <a:rPr lang="en-US" sz="3200" b="1" dirty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rPr>
              <a:t>tra</a:t>
            </a:r>
            <a:r>
              <a:rPr lang="en-US" sz="3200" b="1" dirty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rPr>
              <a:t>mang</a:t>
            </a:r>
            <a:r>
              <a:rPr lang="en-US" sz="3200" b="1" dirty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rPr>
              <a:t>của</a:t>
            </a:r>
            <a:r>
              <a:rPr lang="en-US" sz="3200" b="1" dirty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rPr>
              <a:t> cá có 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rPr>
              <a:t>thê</a:t>
            </a:r>
            <a:r>
              <a:rPr lang="en-US" sz="3200" b="1" dirty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rPr>
              <a:t>̉ 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rPr>
              <a:t>xác</a:t>
            </a:r>
            <a:r>
              <a:rPr lang="en-US" sz="3200" b="1" dirty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rPr>
              <a:t>định</a:t>
            </a:r>
            <a:r>
              <a:rPr lang="en-US" sz="3200" b="1" dirty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rPr>
              <a:t>được</a:t>
            </a:r>
            <a:r>
              <a:rPr lang="en-US" sz="3200" b="1" dirty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rPr>
              <a:t> cá 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rPr>
              <a:t>còn</a:t>
            </a:r>
            <a:r>
              <a:rPr lang="en-US" sz="3200" b="1" dirty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rPr>
              <a:t>tươi</a:t>
            </a:r>
            <a:r>
              <a:rPr lang="en-US" sz="3200" b="1" dirty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rPr>
              <a:t> hay 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rPr>
              <a:t>không</a:t>
            </a:r>
            <a:r>
              <a:rPr lang="en-US" sz="3200" b="1" dirty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rPr>
              <a:t>?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57DD0D3-F869-46D0-944C-6EC60E19E3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36816" cy="5254922"/>
          </a:xfrm>
          <a:custGeom>
            <a:avLst/>
            <a:gdLst>
              <a:gd name="connsiteX0" fmla="*/ 0 w 6136816"/>
              <a:gd name="connsiteY0" fmla="*/ 0 h 5254922"/>
              <a:gd name="connsiteX1" fmla="*/ 6136816 w 6136816"/>
              <a:gd name="connsiteY1" fmla="*/ 0 h 5254922"/>
              <a:gd name="connsiteX2" fmla="*/ 6134892 w 6136816"/>
              <a:gd name="connsiteY2" fmla="*/ 111520 h 5254922"/>
              <a:gd name="connsiteX3" fmla="*/ 6066513 w 6136816"/>
              <a:gd name="connsiteY3" fmla="*/ 752995 h 5254922"/>
              <a:gd name="connsiteX4" fmla="*/ 140712 w 6136816"/>
              <a:gd name="connsiteY4" fmla="*/ 5219363 h 5254922"/>
              <a:gd name="connsiteX5" fmla="*/ 0 w 6136816"/>
              <a:gd name="connsiteY5" fmla="*/ 5199534 h 5254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36816" h="5254922">
                <a:moveTo>
                  <a:pt x="0" y="0"/>
                </a:moveTo>
                <a:lnTo>
                  <a:pt x="6136816" y="0"/>
                </a:lnTo>
                <a:lnTo>
                  <a:pt x="6134892" y="111520"/>
                </a:lnTo>
                <a:cubicBezTo>
                  <a:pt x="6124961" y="323936"/>
                  <a:pt x="6102367" y="538040"/>
                  <a:pt x="6066513" y="752995"/>
                </a:cubicBezTo>
                <a:cubicBezTo>
                  <a:pt x="5592281" y="3596146"/>
                  <a:pt x="2972232" y="5545369"/>
                  <a:pt x="140712" y="5219363"/>
                </a:cubicBezTo>
                <a:lnTo>
                  <a:pt x="0" y="5199534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4FC6F0-E121-6E98-305A-5F19E5EE79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07"/>
          <a:stretch/>
        </p:blipFill>
        <p:spPr>
          <a:xfrm>
            <a:off x="1" y="2"/>
            <a:ext cx="5863721" cy="4984915"/>
          </a:xfrm>
          <a:custGeom>
            <a:avLst/>
            <a:gdLst/>
            <a:ahLst/>
            <a:cxnLst/>
            <a:rect l="l" t="t" r="r" b="b"/>
            <a:pathLst>
              <a:path w="5863721" h="4984915">
                <a:moveTo>
                  <a:pt x="0" y="0"/>
                </a:moveTo>
                <a:lnTo>
                  <a:pt x="5863721" y="0"/>
                </a:lnTo>
                <a:lnTo>
                  <a:pt x="5844576" y="326138"/>
                </a:lnTo>
                <a:cubicBezTo>
                  <a:pt x="5833049" y="448313"/>
                  <a:pt x="5817094" y="570952"/>
                  <a:pt x="5796589" y="693884"/>
                </a:cubicBezTo>
                <a:cubicBezTo>
                  <a:pt x="5344573" y="3403845"/>
                  <a:pt x="2847261" y="5261756"/>
                  <a:pt x="148386" y="4951022"/>
                </a:cubicBezTo>
                <a:lnTo>
                  <a:pt x="0" y="4930112"/>
                </a:ln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CEB6918-3FB7-FDC0-49BD-7D9A2F6CFB7A}"/>
              </a:ext>
            </a:extLst>
          </p:cNvPr>
          <p:cNvSpPr txBox="1"/>
          <p:nvPr/>
        </p:nvSpPr>
        <p:spPr>
          <a:xfrm>
            <a:off x="6289165" y="2159749"/>
            <a:ext cx="4776407" cy="3375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dirty="0"/>
              <a:t>- </a:t>
            </a:r>
            <a:r>
              <a:rPr lang="en-US" sz="3200" b="1" dirty="0" err="1"/>
              <a:t>Mang</a:t>
            </a:r>
            <a:r>
              <a:rPr lang="en-US" sz="3200" b="1" dirty="0"/>
              <a:t> cá </a:t>
            </a:r>
            <a:r>
              <a:rPr lang="en-US" sz="3200" b="1" dirty="0" err="1"/>
              <a:t>đo</a:t>
            </a:r>
            <a:r>
              <a:rPr lang="en-US" sz="3200" b="1" dirty="0"/>
              <a:t>̉ </a:t>
            </a:r>
            <a:r>
              <a:rPr lang="en-US" sz="3200" b="1" dirty="0" err="1"/>
              <a:t>tươi</a:t>
            </a:r>
            <a:r>
              <a:rPr lang="en-US" sz="3200" b="1" dirty="0"/>
              <a:t> </a:t>
            </a:r>
            <a:r>
              <a:rPr lang="en-US" sz="3200" b="1" dirty="0" err="1"/>
              <a:t>chứng</a:t>
            </a:r>
            <a:r>
              <a:rPr lang="en-US" sz="3200" b="1" dirty="0"/>
              <a:t> tỏ </a:t>
            </a:r>
            <a:r>
              <a:rPr lang="en-US" sz="3200" b="1" dirty="0" err="1"/>
              <a:t>vẫn</a:t>
            </a:r>
            <a:r>
              <a:rPr lang="en-US" sz="3200" b="1" dirty="0"/>
              <a:t> </a:t>
            </a:r>
            <a:r>
              <a:rPr lang="en-US" sz="3200" b="1" dirty="0" err="1"/>
              <a:t>còn</a:t>
            </a:r>
            <a:r>
              <a:rPr lang="en-US" sz="3200" b="1" dirty="0"/>
              <a:t> có quá </a:t>
            </a:r>
            <a:r>
              <a:rPr lang="en-US" sz="3200" b="1" dirty="0" err="1"/>
              <a:t>trình</a:t>
            </a:r>
            <a:r>
              <a:rPr lang="en-US" sz="3200" b="1" dirty="0"/>
              <a:t> </a:t>
            </a:r>
            <a:r>
              <a:rPr lang="en-US" sz="3200" b="1" dirty="0" err="1"/>
              <a:t>trao</a:t>
            </a:r>
            <a:r>
              <a:rPr lang="en-US" sz="3200" b="1" dirty="0"/>
              <a:t> </a:t>
            </a:r>
            <a:r>
              <a:rPr lang="en-US" sz="3200" b="1" dirty="0" err="1"/>
              <a:t>đổi</a:t>
            </a:r>
            <a:r>
              <a:rPr lang="en-US" sz="3200" b="1" dirty="0"/>
              <a:t> </a:t>
            </a:r>
            <a:r>
              <a:rPr lang="en-US" sz="3200" b="1" dirty="0" err="1"/>
              <a:t>khi</a:t>
            </a:r>
            <a:r>
              <a:rPr lang="en-US" sz="3200" b="1" dirty="0"/>
              <a:t>́ </a:t>
            </a:r>
            <a:r>
              <a:rPr lang="en-US" sz="3200" b="1" dirty="0" err="1"/>
              <a:t>giữa</a:t>
            </a:r>
            <a:r>
              <a:rPr lang="en-US" sz="3200" b="1" dirty="0"/>
              <a:t> </a:t>
            </a:r>
            <a:r>
              <a:rPr lang="en-US" sz="3200" b="1" dirty="0" err="1"/>
              <a:t>mang</a:t>
            </a:r>
            <a:r>
              <a:rPr lang="en-US" sz="3200" b="1" dirty="0"/>
              <a:t> </a:t>
            </a:r>
            <a:r>
              <a:rPr lang="en-US" sz="3200" b="1" dirty="0" err="1"/>
              <a:t>va</a:t>
            </a:r>
            <a:r>
              <a:rPr lang="en-US" sz="3200" b="1" dirty="0"/>
              <a:t>̀ </a:t>
            </a:r>
            <a:r>
              <a:rPr lang="en-US" sz="3200" b="1" dirty="0" err="1"/>
              <a:t>môi</a:t>
            </a:r>
            <a:r>
              <a:rPr lang="en-US" sz="3200" b="1" dirty="0"/>
              <a:t> </a:t>
            </a:r>
            <a:r>
              <a:rPr lang="en-US" sz="3200" b="1" dirty="0" err="1"/>
              <a:t>trường</a:t>
            </a:r>
            <a:r>
              <a:rPr lang="en-US" sz="3200" b="1" dirty="0"/>
              <a:t>-&gt; cá </a:t>
            </a:r>
            <a:r>
              <a:rPr lang="en-US" sz="3200" b="1" dirty="0" err="1"/>
              <a:t>vừa</a:t>
            </a:r>
            <a:r>
              <a:rPr lang="en-US" sz="3200" b="1" dirty="0"/>
              <a:t> </a:t>
            </a:r>
            <a:r>
              <a:rPr lang="en-US" sz="3200" b="1" dirty="0" err="1"/>
              <a:t>mới</a:t>
            </a:r>
            <a:r>
              <a:rPr lang="en-US" sz="3200" b="1" dirty="0"/>
              <a:t> </a:t>
            </a:r>
            <a:r>
              <a:rPr lang="en-US" sz="3200" b="1" dirty="0" err="1"/>
              <a:t>chết</a:t>
            </a:r>
            <a:r>
              <a:rPr lang="en-US" sz="3200" b="1" dirty="0"/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dirty="0"/>
              <a:t>-  </a:t>
            </a:r>
            <a:r>
              <a:rPr lang="en-US" sz="3200" b="1" dirty="0" err="1"/>
              <a:t>Nếu</a:t>
            </a:r>
            <a:r>
              <a:rPr lang="en-US" sz="3200" b="1" dirty="0"/>
              <a:t> </a:t>
            </a:r>
            <a:r>
              <a:rPr lang="en-US" sz="3200" b="1" dirty="0" err="1"/>
              <a:t>mang</a:t>
            </a:r>
            <a:r>
              <a:rPr lang="en-US" sz="3200" b="1" dirty="0"/>
              <a:t> </a:t>
            </a:r>
            <a:r>
              <a:rPr lang="en-US" sz="3200" b="1" dirty="0" err="1"/>
              <a:t>màu</a:t>
            </a:r>
            <a:r>
              <a:rPr lang="en-US" sz="3200" b="1" dirty="0"/>
              <a:t> </a:t>
            </a:r>
            <a:r>
              <a:rPr lang="en-US" sz="3200" b="1" dirty="0" err="1"/>
              <a:t>đo</a:t>
            </a:r>
            <a:r>
              <a:rPr lang="en-US" sz="3200" b="1" dirty="0"/>
              <a:t>̉ </a:t>
            </a:r>
            <a:r>
              <a:rPr lang="en-US" sz="3200" b="1" dirty="0" err="1"/>
              <a:t>thẫm</a:t>
            </a:r>
            <a:r>
              <a:rPr lang="en-US" sz="3200" b="1" dirty="0"/>
              <a:t> </a:t>
            </a:r>
            <a:r>
              <a:rPr lang="en-US" sz="3200" b="1" dirty="0" err="1"/>
              <a:t>chứng</a:t>
            </a:r>
            <a:r>
              <a:rPr lang="en-US" sz="3200" b="1" dirty="0"/>
              <a:t> tỏ </a:t>
            </a:r>
            <a:r>
              <a:rPr lang="en-US" sz="3200" b="1" dirty="0" err="1"/>
              <a:t>máu</a:t>
            </a:r>
            <a:r>
              <a:rPr lang="en-US" sz="3200" b="1" dirty="0"/>
              <a:t> </a:t>
            </a:r>
            <a:r>
              <a:rPr lang="en-US" sz="3200" b="1" dirty="0" err="1"/>
              <a:t>đa</a:t>
            </a:r>
            <a:r>
              <a:rPr lang="en-US" sz="3200" b="1" dirty="0"/>
              <a:t>̃ </a:t>
            </a:r>
            <a:r>
              <a:rPr lang="en-US" sz="3200" b="1" dirty="0" err="1"/>
              <a:t>cạn</a:t>
            </a:r>
            <a:r>
              <a:rPr lang="en-US" sz="3200" b="1" dirty="0"/>
              <a:t> oxygen-&gt; quá </a:t>
            </a:r>
            <a:r>
              <a:rPr lang="en-US" sz="3200" b="1" dirty="0" err="1"/>
              <a:t>trình</a:t>
            </a:r>
            <a:r>
              <a:rPr lang="en-US" sz="3200" b="1" dirty="0"/>
              <a:t> </a:t>
            </a:r>
            <a:r>
              <a:rPr lang="en-US" sz="3200" b="1" dirty="0" err="1"/>
              <a:t>trao</a:t>
            </a:r>
            <a:r>
              <a:rPr lang="en-US" sz="3200" b="1" dirty="0"/>
              <a:t> </a:t>
            </a:r>
            <a:r>
              <a:rPr lang="en-US" sz="3200" b="1" dirty="0" err="1"/>
              <a:t>đổi</a:t>
            </a:r>
            <a:r>
              <a:rPr lang="en-US" sz="3200" b="1" dirty="0"/>
              <a:t> </a:t>
            </a:r>
            <a:r>
              <a:rPr lang="en-US" sz="3200" b="1" dirty="0" err="1"/>
              <a:t>khi</a:t>
            </a:r>
            <a:r>
              <a:rPr lang="en-US" sz="3200" b="1" dirty="0"/>
              <a:t>́ </a:t>
            </a:r>
            <a:r>
              <a:rPr lang="en-US" sz="3200" b="1" dirty="0" err="1"/>
              <a:t>đa</a:t>
            </a:r>
            <a:r>
              <a:rPr lang="en-US" sz="3200" b="1" dirty="0"/>
              <a:t>̃ </a:t>
            </a:r>
            <a:r>
              <a:rPr lang="en-US" sz="3200" b="1" dirty="0" err="1"/>
              <a:t>dừng</a:t>
            </a:r>
            <a:r>
              <a:rPr lang="en-US" sz="3200" b="1" dirty="0"/>
              <a:t> </a:t>
            </a:r>
            <a:r>
              <a:rPr lang="en-US" sz="3200" b="1" dirty="0" err="1"/>
              <a:t>lại</a:t>
            </a:r>
            <a:r>
              <a:rPr lang="en-US" sz="3200" b="1" dirty="0"/>
              <a:t> </a:t>
            </a:r>
            <a:r>
              <a:rPr lang="en-US" sz="3200" b="1" dirty="0" err="1"/>
              <a:t>lâu</a:t>
            </a:r>
            <a:r>
              <a:rPr lang="en-US" sz="3200" b="1" dirty="0"/>
              <a:t>-&gt; cá </a:t>
            </a:r>
            <a:r>
              <a:rPr lang="en-US" sz="3200" b="1" dirty="0" err="1"/>
              <a:t>đa</a:t>
            </a:r>
            <a:r>
              <a:rPr lang="en-US" sz="3200" b="1" dirty="0"/>
              <a:t>̃ </a:t>
            </a:r>
            <a:r>
              <a:rPr lang="en-US" sz="3200" b="1" dirty="0" err="1"/>
              <a:t>chết</a:t>
            </a:r>
            <a:r>
              <a:rPr lang="en-US" sz="3200" b="1" dirty="0"/>
              <a:t> </a:t>
            </a:r>
            <a:r>
              <a:rPr lang="en-US" sz="3200" b="1" dirty="0" err="1"/>
              <a:t>tư</a:t>
            </a:r>
            <a:r>
              <a:rPr lang="en-US" sz="3200" b="1" dirty="0"/>
              <a:t>̀ </a:t>
            </a:r>
            <a:r>
              <a:rPr lang="en-US" sz="3200" b="1" dirty="0" err="1"/>
              <a:t>lâu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741398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E01F3DE-E774-990A-7EEE-76D718E0F545}"/>
              </a:ext>
            </a:extLst>
          </p:cNvPr>
          <p:cNvSpPr txBox="1"/>
          <p:nvPr/>
        </p:nvSpPr>
        <p:spPr>
          <a:xfrm>
            <a:off x="285750" y="4795897"/>
            <a:ext cx="68294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Rắn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biển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sẽ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đổi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được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với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trường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vì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phổi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rắn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biển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đổi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trực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tiếp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với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nước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A822057-FB61-2252-43F5-B46AAF251A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9384" y="4303455"/>
            <a:ext cx="2808315" cy="2554545"/>
          </a:xfrm>
          <a:prstGeom prst="rect">
            <a:avLst/>
          </a:prstGeom>
        </p:spPr>
      </p:pic>
      <p:graphicFrame>
        <p:nvGraphicFramePr>
          <p:cNvPr id="6" name="TextBox 2">
            <a:extLst>
              <a:ext uri="{FF2B5EF4-FFF2-40B4-BE49-F238E27FC236}">
                <a16:creationId xmlns:a16="http://schemas.microsoft.com/office/drawing/2014/main" id="{998BF087-0608-565B-6898-002507680B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0508217"/>
              </p:ext>
            </p:extLst>
          </p:nvPr>
        </p:nvGraphicFramePr>
        <p:xfrm>
          <a:off x="285750" y="166419"/>
          <a:ext cx="11687175" cy="4334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78324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21D6D07-8A9C-7989-3D9E-EA84CEA76F5C}"/>
              </a:ext>
            </a:extLst>
          </p:cNvPr>
          <p:cNvSpPr txBox="1"/>
          <p:nvPr/>
        </p:nvSpPr>
        <p:spPr>
          <a:xfrm>
            <a:off x="446485" y="210555"/>
            <a:ext cx="7383065" cy="2691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Virut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SARS-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CoV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- 2 có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thê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̉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tấn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các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́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bào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ở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phê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́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nang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dẫn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đến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làm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hỏng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phê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́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nang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Hãy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giải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thích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tại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những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người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mắc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virut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SARS-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CoV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2 có khả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năng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bị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suy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hô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hấp</a:t>
            </a:r>
            <a:endParaRPr lang="en-US" sz="3200" b="1" kern="100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05879C-83BF-1B47-1DF0-BA919237CED7}"/>
              </a:ext>
            </a:extLst>
          </p:cNvPr>
          <p:cNvSpPr txBox="1"/>
          <p:nvPr/>
        </p:nvSpPr>
        <p:spPr>
          <a:xfrm>
            <a:off x="446485" y="3955940"/>
            <a:ext cx="109978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Vì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phê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làm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nhiệm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vụ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đổi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virut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SARS-CoV-2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chết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bào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làm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giảm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diện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tích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đổi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hấp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1D27425-B87C-0154-FF4D-4A7F71E7EA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9545" y="100013"/>
            <a:ext cx="4620899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620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621C3F2-D469-2393-B600-24435AB450CD}"/>
              </a:ext>
            </a:extLst>
          </p:cNvPr>
          <p:cNvSpPr txBox="1"/>
          <p:nvPr/>
        </p:nvSpPr>
        <p:spPr>
          <a:xfrm>
            <a:off x="217885" y="181791"/>
            <a:ext cx="7254478" cy="1637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Điều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̀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xảy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nếu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đường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dẫn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́ bị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tắc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nghẽn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những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việc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làm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có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lợi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quá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trình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đổi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́ ở </a:t>
            </a:r>
            <a:r>
              <a:rPr lang="en-US" sz="3200" b="1" kern="1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người</a:t>
            </a:r>
            <a:r>
              <a:rPr lang="en-US" sz="3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A8D9B1-80CE-6995-1B0D-26C57CDFAD95}"/>
              </a:ext>
            </a:extLst>
          </p:cNvPr>
          <p:cNvSpPr txBox="1"/>
          <p:nvPr/>
        </p:nvSpPr>
        <p:spPr>
          <a:xfrm>
            <a:off x="245269" y="3101770"/>
            <a:ext cx="1170146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đường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dẫn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 bị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tắc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nghẽn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nhiễm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hoặc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bị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hóc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dị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vật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nếu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được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xư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̉ lí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kịp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thời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̀ có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bị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hấp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Vì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vậy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phải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giư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̃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thoáng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đường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bằng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cách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vê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hấp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Cần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thận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các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loại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thực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phẩm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dê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̃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hóc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tắc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ngẽn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đường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thạch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các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loại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quả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tròn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trơn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1E596AD-05A3-8760-8762-1D9CBBEA9C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8101" y="357187"/>
            <a:ext cx="3929062" cy="235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036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14FE621F-851A-4801-8AE7-6E0D312B8C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98" r="11046"/>
          <a:stretch/>
        </p:blipFill>
        <p:spPr>
          <a:xfrm>
            <a:off x="0" y="0"/>
            <a:ext cx="1259840" cy="18350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43EBBA7-E5D4-4267-A2D0-D0DE79CAA7E8}"/>
              </a:ext>
            </a:extLst>
          </p:cNvPr>
          <p:cNvSpPr txBox="1"/>
          <p:nvPr/>
        </p:nvSpPr>
        <p:spPr>
          <a:xfrm>
            <a:off x="815282" y="1085563"/>
            <a:ext cx="6005621" cy="5315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vi-VN" sz="2300" b="1" dirty="0">
                <a:solidFill>
                  <a:srgbClr val="FF0000"/>
                </a:solidFill>
              </a:rPr>
              <a:t>Vào ban đêm</a:t>
            </a:r>
            <a:r>
              <a:rPr lang="vi-VN" sz="2300" dirty="0"/>
              <a:t>, đa số các </a:t>
            </a:r>
            <a:r>
              <a:rPr lang="vi-VN" sz="2300" b="1" dirty="0"/>
              <a:t>loài cây chỉ hấp thụ khí O</a:t>
            </a:r>
            <a:r>
              <a:rPr lang="vi-VN" sz="2300" b="1" baseline="-25000" dirty="0"/>
              <a:t>2 </a:t>
            </a:r>
            <a:r>
              <a:rPr lang="vi-VN" sz="2300" b="1" dirty="0"/>
              <a:t>và thải ra khí CO</a:t>
            </a:r>
            <a:r>
              <a:rPr lang="vi-VN" sz="2300" b="1" baseline="-25000" dirty="0"/>
              <a:t>2</a:t>
            </a:r>
            <a:r>
              <a:rPr lang="vi-VN" sz="2300" b="1" dirty="0"/>
              <a:t> qua quá trình hô hấp</a:t>
            </a:r>
            <a:r>
              <a:rPr lang="vi-VN" sz="2300" dirty="0"/>
              <a:t>. Tuy nhiên, một số loài cây có khả năng sinh ra khí O</a:t>
            </a:r>
            <a:r>
              <a:rPr lang="vi-VN" sz="2300" baseline="-25000" dirty="0"/>
              <a:t>2</a:t>
            </a:r>
            <a:r>
              <a:rPr lang="vi-VN" sz="2300" dirty="0"/>
              <a:t> và hấp thụ khí CO</a:t>
            </a:r>
            <a:r>
              <a:rPr lang="vi-VN" sz="2300" baseline="-25000" dirty="0"/>
              <a:t>2</a:t>
            </a:r>
            <a:r>
              <a:rPr lang="vi-VN" sz="2300" dirty="0"/>
              <a:t> vào ban đêm như cây lưỡi hổ, cây nha đam, cây phú quý, cây oải hương,... Trong đó, </a:t>
            </a:r>
            <a:r>
              <a:rPr lang="vi-VN" sz="2300" b="1" dirty="0">
                <a:solidFill>
                  <a:srgbClr val="008000"/>
                </a:solidFill>
              </a:rPr>
              <a:t>cây lưỡi hổ</a:t>
            </a:r>
            <a:r>
              <a:rPr lang="vi-VN" sz="23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vi-VN" sz="2300" dirty="0"/>
              <a:t>ngoài khả năng hấp thụ CO</a:t>
            </a:r>
            <a:r>
              <a:rPr lang="vi-VN" sz="2300" baseline="-25000" dirty="0"/>
              <a:t>2</a:t>
            </a:r>
            <a:r>
              <a:rPr lang="vi-VN" sz="2300" dirty="0"/>
              <a:t> và thải ra khí O</a:t>
            </a:r>
            <a:r>
              <a:rPr lang="vi-VN" sz="2300" baseline="-25000" dirty="0"/>
              <a:t>2</a:t>
            </a:r>
            <a:r>
              <a:rPr lang="vi-VN" sz="2300" dirty="0"/>
              <a:t> vào ban đêm còn có thể hấp thụ nhiều loại </a:t>
            </a:r>
            <a:r>
              <a:rPr lang="vi-VN" sz="2300" b="1" dirty="0">
                <a:solidFill>
                  <a:srgbClr val="008000"/>
                </a:solidFill>
              </a:rPr>
              <a:t>khí độc </a:t>
            </a:r>
            <a:r>
              <a:rPr lang="vi-VN" sz="2300" dirty="0">
                <a:solidFill>
                  <a:schemeClr val="bg2">
                    <a:lumMod val="25000"/>
                  </a:schemeClr>
                </a:solidFill>
              </a:rPr>
              <a:t>như</a:t>
            </a:r>
            <a:r>
              <a:rPr lang="vi-VN" sz="23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vi-VN" sz="2300" b="1" dirty="0">
                <a:solidFill>
                  <a:srgbClr val="008000"/>
                </a:solidFill>
              </a:rPr>
              <a:t>formandehyde, nitrogen, khói thuốc lá</a:t>
            </a:r>
            <a:r>
              <a:rPr lang="vi-VN" sz="2300" dirty="0">
                <a:solidFill>
                  <a:srgbClr val="008000"/>
                </a:solidFill>
              </a:rPr>
              <a:t>,</a:t>
            </a:r>
            <a:r>
              <a:rPr lang="vi-VN" sz="2300" dirty="0">
                <a:solidFill>
                  <a:schemeClr val="bg2">
                    <a:lumMod val="25000"/>
                  </a:schemeClr>
                </a:solidFill>
              </a:rPr>
              <a:t>... </a:t>
            </a:r>
            <a:r>
              <a:rPr lang="vi-VN" sz="2300" dirty="0"/>
              <a:t>Do đó, có thể trồng cây lưỡi hổ trong nhà, vừa có tác dụng trang trí và giúp không khí trong sạch hơn.</a:t>
            </a:r>
            <a:endParaRPr lang="en-US" sz="2300" dirty="0"/>
          </a:p>
        </p:txBody>
      </p:sp>
      <p:pic>
        <p:nvPicPr>
          <p:cNvPr id="10" name="Picture 9" descr="A picture containing plant, indoor, agave&#10;&#10;Description automatically generated">
            <a:extLst>
              <a:ext uri="{FF2B5EF4-FFF2-40B4-BE49-F238E27FC236}">
                <a16:creationId xmlns:a16="http://schemas.microsoft.com/office/drawing/2014/main" id="{F4D4C6FE-C322-4582-ACFE-F346626508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7" t="722" r="5631" b="722"/>
          <a:stretch/>
        </p:blipFill>
        <p:spPr>
          <a:xfrm>
            <a:off x="6989130" y="675961"/>
            <a:ext cx="5010805" cy="5474318"/>
          </a:xfrm>
          <a:custGeom>
            <a:avLst/>
            <a:gdLst>
              <a:gd name="connsiteX0" fmla="*/ 509213 w 5378823"/>
              <a:gd name="connsiteY0" fmla="*/ 0 h 5760720"/>
              <a:gd name="connsiteX1" fmla="*/ 4869610 w 5378823"/>
              <a:gd name="connsiteY1" fmla="*/ 0 h 5760720"/>
              <a:gd name="connsiteX2" fmla="*/ 5378823 w 5378823"/>
              <a:gd name="connsiteY2" fmla="*/ 509213 h 5760720"/>
              <a:gd name="connsiteX3" fmla="*/ 5378823 w 5378823"/>
              <a:gd name="connsiteY3" fmla="*/ 5251507 h 5760720"/>
              <a:gd name="connsiteX4" fmla="*/ 4869610 w 5378823"/>
              <a:gd name="connsiteY4" fmla="*/ 5760720 h 5760720"/>
              <a:gd name="connsiteX5" fmla="*/ 509213 w 5378823"/>
              <a:gd name="connsiteY5" fmla="*/ 5760720 h 5760720"/>
              <a:gd name="connsiteX6" fmla="*/ 0 w 5378823"/>
              <a:gd name="connsiteY6" fmla="*/ 5251507 h 5760720"/>
              <a:gd name="connsiteX7" fmla="*/ 0 w 5378823"/>
              <a:gd name="connsiteY7" fmla="*/ 509213 h 5760720"/>
              <a:gd name="connsiteX8" fmla="*/ 509213 w 5378823"/>
              <a:gd name="connsiteY8" fmla="*/ 0 h 5760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78823" h="5760720">
                <a:moveTo>
                  <a:pt x="509213" y="0"/>
                </a:moveTo>
                <a:lnTo>
                  <a:pt x="4869610" y="0"/>
                </a:lnTo>
                <a:cubicBezTo>
                  <a:pt x="5150841" y="0"/>
                  <a:pt x="5378823" y="227982"/>
                  <a:pt x="5378823" y="509213"/>
                </a:cubicBezTo>
                <a:lnTo>
                  <a:pt x="5378823" y="5251507"/>
                </a:lnTo>
                <a:cubicBezTo>
                  <a:pt x="5378823" y="5532738"/>
                  <a:pt x="5150841" y="5760720"/>
                  <a:pt x="4869610" y="5760720"/>
                </a:cubicBezTo>
                <a:lnTo>
                  <a:pt x="509213" y="5760720"/>
                </a:lnTo>
                <a:cubicBezTo>
                  <a:pt x="227982" y="5760720"/>
                  <a:pt x="0" y="5532738"/>
                  <a:pt x="0" y="5251507"/>
                </a:cubicBezTo>
                <a:lnTo>
                  <a:pt x="0" y="509213"/>
                </a:lnTo>
                <a:cubicBezTo>
                  <a:pt x="0" y="227982"/>
                  <a:pt x="227982" y="0"/>
                  <a:pt x="509213" y="0"/>
                </a:cubicBezTo>
                <a:close/>
              </a:path>
            </a:pathLst>
          </a:cu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7C16599-E55B-408E-911B-0EAA2F3B6463}"/>
              </a:ext>
            </a:extLst>
          </p:cNvPr>
          <p:cNvSpPr txBox="1"/>
          <p:nvPr/>
        </p:nvSpPr>
        <p:spPr>
          <a:xfrm>
            <a:off x="8920459" y="4880618"/>
            <a:ext cx="1467376" cy="369332"/>
          </a:xfrm>
          <a:prstGeom prst="rect">
            <a:avLst/>
          </a:prstGeom>
          <a:solidFill>
            <a:srgbClr val="0080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vi-VN" b="1" dirty="0">
                <a:solidFill>
                  <a:srgbClr val="FFFF00"/>
                </a:solidFill>
              </a:rPr>
              <a:t>Cây lưỡi hổ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93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blinds/>
      </p:transition>
    </mc:Choice>
    <mc:Fallback xmlns="">
      <p:transition spd="slow">
        <p:blinds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14FE621F-851A-4801-8AE7-6E0D312B8C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98" r="11046"/>
          <a:stretch/>
        </p:blipFill>
        <p:spPr>
          <a:xfrm>
            <a:off x="0" y="0"/>
            <a:ext cx="1259840" cy="18350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43EBBA7-E5D4-4267-A2D0-D0DE79CAA7E8}"/>
              </a:ext>
            </a:extLst>
          </p:cNvPr>
          <p:cNvSpPr txBox="1"/>
          <p:nvPr/>
        </p:nvSpPr>
        <p:spPr>
          <a:xfrm>
            <a:off x="930384" y="1032280"/>
            <a:ext cx="5507914" cy="5158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lnSpc>
                <a:spcPct val="120000"/>
              </a:lnSpc>
              <a:defRPr sz="2300" b="1">
                <a:solidFill>
                  <a:srgbClr val="FF0000"/>
                </a:solidFill>
              </a:defRPr>
            </a:lvl1pPr>
          </a:lstStyle>
          <a:p>
            <a:r>
              <a:rPr lang="vi-VN" b="0" dirty="0">
                <a:solidFill>
                  <a:schemeClr val="tx1"/>
                </a:solidFill>
              </a:rPr>
              <a:t>Trong thực tế, một số gia đình có thói quen sưởi ấm bằng than vào mùa đông hoặc ủ bếp than tổ ong trong nhà phục vụ cho việc đun nấu. Việc làm đó dẫn đến nguy cơ ngạt khí cho con người do </a:t>
            </a:r>
            <a:r>
              <a:rPr lang="vi-VN" dirty="0"/>
              <a:t>khí than chứa nhiều CO</a:t>
            </a:r>
            <a:r>
              <a:rPr lang="vi-VN" baseline="-25000" dirty="0"/>
              <a:t>2</a:t>
            </a:r>
            <a:r>
              <a:rPr lang="vi-VN" dirty="0"/>
              <a:t> và CO</a:t>
            </a:r>
            <a:r>
              <a:rPr lang="vi-VN" baseline="-25000" dirty="0"/>
              <a:t>2</a:t>
            </a:r>
            <a:r>
              <a:rPr lang="vi-VN" dirty="0"/>
              <a:t> có thể gây nguy hiểm đến tính mạng</a:t>
            </a:r>
            <a:r>
              <a:rPr lang="vi-VN" b="0" dirty="0">
                <a:solidFill>
                  <a:schemeClr val="tx1"/>
                </a:solidFill>
              </a:rPr>
              <a:t>. Vì vậy không nên sưởi ấm bằng cách đốt than, củi trong phòng kín; luôn giữ môi trường sống thông thoáng; trồng nhiều cây xanh để có không khí trong lành, giúp chúng ta có hệ hô hấp khỏe mạnh.</a:t>
            </a:r>
            <a:endParaRPr lang="en-US" b="0" dirty="0">
              <a:solidFill>
                <a:schemeClr val="tx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4D4C6FE-C322-4582-ACFE-F346626508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4" r="19044"/>
          <a:stretch/>
        </p:blipFill>
        <p:spPr>
          <a:xfrm>
            <a:off x="6620051" y="548640"/>
            <a:ext cx="5378823" cy="5760720"/>
          </a:xfrm>
          <a:custGeom>
            <a:avLst/>
            <a:gdLst>
              <a:gd name="connsiteX0" fmla="*/ 509213 w 5378823"/>
              <a:gd name="connsiteY0" fmla="*/ 0 h 5760720"/>
              <a:gd name="connsiteX1" fmla="*/ 4869610 w 5378823"/>
              <a:gd name="connsiteY1" fmla="*/ 0 h 5760720"/>
              <a:gd name="connsiteX2" fmla="*/ 5378823 w 5378823"/>
              <a:gd name="connsiteY2" fmla="*/ 509213 h 5760720"/>
              <a:gd name="connsiteX3" fmla="*/ 5378823 w 5378823"/>
              <a:gd name="connsiteY3" fmla="*/ 5251507 h 5760720"/>
              <a:gd name="connsiteX4" fmla="*/ 4869610 w 5378823"/>
              <a:gd name="connsiteY4" fmla="*/ 5760720 h 5760720"/>
              <a:gd name="connsiteX5" fmla="*/ 509213 w 5378823"/>
              <a:gd name="connsiteY5" fmla="*/ 5760720 h 5760720"/>
              <a:gd name="connsiteX6" fmla="*/ 0 w 5378823"/>
              <a:gd name="connsiteY6" fmla="*/ 5251507 h 5760720"/>
              <a:gd name="connsiteX7" fmla="*/ 0 w 5378823"/>
              <a:gd name="connsiteY7" fmla="*/ 509213 h 5760720"/>
              <a:gd name="connsiteX8" fmla="*/ 509213 w 5378823"/>
              <a:gd name="connsiteY8" fmla="*/ 0 h 5760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78823" h="5760720">
                <a:moveTo>
                  <a:pt x="509213" y="0"/>
                </a:moveTo>
                <a:lnTo>
                  <a:pt x="4869610" y="0"/>
                </a:lnTo>
                <a:cubicBezTo>
                  <a:pt x="5150841" y="0"/>
                  <a:pt x="5378823" y="227982"/>
                  <a:pt x="5378823" y="509213"/>
                </a:cubicBezTo>
                <a:lnTo>
                  <a:pt x="5378823" y="5251507"/>
                </a:lnTo>
                <a:cubicBezTo>
                  <a:pt x="5378823" y="5532738"/>
                  <a:pt x="5150841" y="5760720"/>
                  <a:pt x="4869610" y="5760720"/>
                </a:cubicBezTo>
                <a:lnTo>
                  <a:pt x="509213" y="5760720"/>
                </a:lnTo>
                <a:cubicBezTo>
                  <a:pt x="227982" y="5760720"/>
                  <a:pt x="0" y="5532738"/>
                  <a:pt x="0" y="5251507"/>
                </a:cubicBezTo>
                <a:lnTo>
                  <a:pt x="0" y="509213"/>
                </a:lnTo>
                <a:cubicBezTo>
                  <a:pt x="0" y="227982"/>
                  <a:pt x="227982" y="0"/>
                  <a:pt x="509213" y="0"/>
                </a:cubicBezTo>
                <a:close/>
              </a:path>
            </a:pathLst>
          </a:custGeom>
          <a:blipFill>
            <a:blip r:embed="rId4"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38882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A86E69A-E703-4EB1-8BE9-98E242DC1455}"/>
              </a:ext>
            </a:extLst>
          </p:cNvPr>
          <p:cNvSpPr/>
          <p:nvPr/>
        </p:nvSpPr>
        <p:spPr>
          <a:xfrm>
            <a:off x="333487" y="0"/>
            <a:ext cx="1290918" cy="6858000"/>
          </a:xfrm>
          <a:prstGeom prst="rect">
            <a:avLst/>
          </a:prstGeom>
          <a:solidFill>
            <a:srgbClr val="0662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241CEC-1AC3-44F1-A75A-B27F4B3C4602}"/>
              </a:ext>
            </a:extLst>
          </p:cNvPr>
          <p:cNvSpPr txBox="1"/>
          <p:nvPr/>
        </p:nvSpPr>
        <p:spPr>
          <a:xfrm rot="16200000">
            <a:off x="-881455" y="3013501"/>
            <a:ext cx="37208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b="1">
                <a:solidFill>
                  <a:srgbClr val="FFFF00"/>
                </a:solidFill>
              </a:rPr>
              <a:t>EM ĐÃ HỌC</a:t>
            </a:r>
            <a:endParaRPr lang="en-US" sz="4800" b="1">
              <a:solidFill>
                <a:srgbClr val="FFFF00"/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4E7288F-BE2D-A15A-606C-A479D69AE8A5}"/>
              </a:ext>
            </a:extLst>
          </p:cNvPr>
          <p:cNvSpPr txBox="1"/>
          <p:nvPr/>
        </p:nvSpPr>
        <p:spPr>
          <a:xfrm>
            <a:off x="1854365" y="192534"/>
            <a:ext cx="8968124" cy="1381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lnSpc>
                <a:spcPct val="120000"/>
              </a:lnSpc>
              <a:defRPr sz="2400"/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vi-VN" dirty="0"/>
              <a:t>Động vật trao đổi khí với môi trường qua cơ quan trao đổi khí.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vi-VN" dirty="0"/>
              <a:t>Tuỳ từng loại động vật mà cơ quan trao đổi khí là da, hệ thống ống khí, mang hay phổi.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0586FEF7-AFE3-92A6-7424-7CD115ABA9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562" y="1703978"/>
            <a:ext cx="6220236" cy="496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4743724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A86E69A-E703-4EB1-8BE9-98E242DC1455}"/>
              </a:ext>
            </a:extLst>
          </p:cNvPr>
          <p:cNvSpPr/>
          <p:nvPr/>
        </p:nvSpPr>
        <p:spPr>
          <a:xfrm>
            <a:off x="333487" y="0"/>
            <a:ext cx="1290918" cy="6858000"/>
          </a:xfrm>
          <a:prstGeom prst="rect">
            <a:avLst/>
          </a:prstGeom>
          <a:solidFill>
            <a:srgbClr val="0662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241CEC-1AC3-44F1-A75A-B27F4B3C4602}"/>
              </a:ext>
            </a:extLst>
          </p:cNvPr>
          <p:cNvSpPr txBox="1"/>
          <p:nvPr/>
        </p:nvSpPr>
        <p:spPr>
          <a:xfrm rot="16200000">
            <a:off x="-881455" y="3013501"/>
            <a:ext cx="37208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b="1">
                <a:solidFill>
                  <a:srgbClr val="FFFF00"/>
                </a:solidFill>
              </a:rPr>
              <a:t>EM ĐÃ HỌC</a:t>
            </a:r>
            <a:endParaRPr lang="en-US" sz="4800" b="1">
              <a:solidFill>
                <a:srgbClr val="FFFF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E7C23D-0645-4637-8A5C-9D408D42B385}"/>
              </a:ext>
            </a:extLst>
          </p:cNvPr>
          <p:cNvSpPr txBox="1"/>
          <p:nvPr/>
        </p:nvSpPr>
        <p:spPr>
          <a:xfrm>
            <a:off x="1848669" y="111979"/>
            <a:ext cx="9925498" cy="1389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vi-VN" sz="2400" dirty="0"/>
              <a:t>Ở người, </a:t>
            </a:r>
            <a:r>
              <a:rPr lang="vi-VN" sz="2400" b="1" dirty="0">
                <a:solidFill>
                  <a:srgbClr val="911210"/>
                </a:solidFill>
              </a:rPr>
              <a:t>khi hít vào</a:t>
            </a:r>
            <a:r>
              <a:rPr lang="vi-VN" sz="24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vi-VN" sz="2400" dirty="0"/>
              <a:t>không khí đi qua đường dẫn khí vào đến phổi sẽ </a:t>
            </a:r>
            <a:r>
              <a:rPr lang="vi-VN" sz="2400" b="1" dirty="0">
                <a:solidFill>
                  <a:srgbClr val="911210"/>
                </a:solidFill>
              </a:rPr>
              <a:t>cung cấp O</a:t>
            </a:r>
            <a:r>
              <a:rPr lang="vi-VN" sz="2400" b="1" baseline="-25000" dirty="0">
                <a:solidFill>
                  <a:srgbClr val="911210"/>
                </a:solidFill>
              </a:rPr>
              <a:t>2</a:t>
            </a:r>
            <a:r>
              <a:rPr lang="vi-VN" sz="2400" b="1" dirty="0">
                <a:solidFill>
                  <a:srgbClr val="911210"/>
                </a:solidFill>
              </a:rPr>
              <a:t> cho các tế bào</a:t>
            </a:r>
            <a:r>
              <a:rPr lang="vi-VN" sz="2400" dirty="0">
                <a:solidFill>
                  <a:schemeClr val="bg2">
                    <a:lumMod val="25000"/>
                  </a:schemeClr>
                </a:solidFill>
              </a:rPr>
              <a:t>; khí </a:t>
            </a:r>
            <a:r>
              <a:rPr lang="vi-VN" sz="2400" b="1" dirty="0">
                <a:solidFill>
                  <a:srgbClr val="002060"/>
                </a:solidFill>
              </a:rPr>
              <a:t>CO</a:t>
            </a:r>
            <a:r>
              <a:rPr lang="vi-VN" sz="2400" b="1" baseline="-25000" dirty="0">
                <a:solidFill>
                  <a:srgbClr val="002060"/>
                </a:solidFill>
              </a:rPr>
              <a:t>2</a:t>
            </a:r>
            <a:r>
              <a:rPr lang="vi-VN" sz="2400" b="1" dirty="0">
                <a:solidFill>
                  <a:srgbClr val="002060"/>
                </a:solidFill>
              </a:rPr>
              <a:t> từ tế bào</a:t>
            </a:r>
            <a:r>
              <a:rPr lang="vi-VN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vi-VN" sz="2400" dirty="0"/>
              <a:t>được máu chuyển tới phổi để </a:t>
            </a:r>
            <a:r>
              <a:rPr lang="vi-VN" sz="2400" b="1" dirty="0">
                <a:solidFill>
                  <a:srgbClr val="002060"/>
                </a:solidFill>
              </a:rPr>
              <a:t>thải ra ngoài môi trường</a:t>
            </a:r>
            <a:r>
              <a:rPr lang="vi-VN" sz="2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vi-VN" sz="2400" dirty="0">
                <a:solidFill>
                  <a:schemeClr val="bg2">
                    <a:lumMod val="25000"/>
                  </a:schemeClr>
                </a:solidFill>
              </a:rPr>
              <a:t>qua </a:t>
            </a:r>
            <a:r>
              <a:rPr lang="vi-VN" sz="2400" b="1" dirty="0">
                <a:solidFill>
                  <a:srgbClr val="002060"/>
                </a:solidFill>
              </a:rPr>
              <a:t>động tác thở ra</a:t>
            </a:r>
            <a:r>
              <a:rPr lang="vi-VN" sz="2400" dirty="0">
                <a:solidFill>
                  <a:schemeClr val="bg2">
                    <a:lumMod val="25000"/>
                  </a:schemeClr>
                </a:solidFill>
              </a:rPr>
              <a:t>. </a:t>
            </a:r>
            <a:endParaRPr lang="en-US" sz="2400" dirty="0"/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48741101-E0DD-4E3B-BE0D-6ACD623371F9}"/>
              </a:ext>
            </a:extLst>
          </p:cNvPr>
          <p:cNvGrpSpPr/>
          <p:nvPr/>
        </p:nvGrpSpPr>
        <p:grpSpPr>
          <a:xfrm>
            <a:off x="723888" y="1570048"/>
            <a:ext cx="12072040" cy="5187744"/>
            <a:chOff x="723888" y="1670256"/>
            <a:chExt cx="12072040" cy="5187744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C1034B7-671E-48D8-9D12-F3A995F21C6D}"/>
                </a:ext>
              </a:extLst>
            </p:cNvPr>
            <p:cNvGrpSpPr/>
            <p:nvPr/>
          </p:nvGrpSpPr>
          <p:grpSpPr>
            <a:xfrm>
              <a:off x="723888" y="1670256"/>
              <a:ext cx="6711669" cy="4718438"/>
              <a:chOff x="0" y="1049903"/>
              <a:chExt cx="7051965" cy="4957673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6F6EBF0A-06D5-4350-8DAE-59D2B781D748}"/>
                  </a:ext>
                </a:extLst>
              </p:cNvPr>
              <p:cNvGrpSpPr/>
              <p:nvPr/>
            </p:nvGrpSpPr>
            <p:grpSpPr>
              <a:xfrm>
                <a:off x="0" y="1049903"/>
                <a:ext cx="7051965" cy="4957673"/>
                <a:chOff x="571568" y="1422807"/>
                <a:chExt cx="5707355" cy="4012385"/>
              </a:xfrm>
            </p:grpSpPr>
            <p:grpSp>
              <p:nvGrpSpPr>
                <p:cNvPr id="15" name="Group 14">
                  <a:extLst>
                    <a:ext uri="{FF2B5EF4-FFF2-40B4-BE49-F238E27FC236}">
                      <a16:creationId xmlns:a16="http://schemas.microsoft.com/office/drawing/2014/main" id="{4ABF4961-12AC-432C-8FA1-7B013993021C}"/>
                    </a:ext>
                  </a:extLst>
                </p:cNvPr>
                <p:cNvGrpSpPr/>
                <p:nvPr/>
              </p:nvGrpSpPr>
              <p:grpSpPr>
                <a:xfrm>
                  <a:off x="571568" y="1422807"/>
                  <a:ext cx="5707355" cy="4012385"/>
                  <a:chOff x="1625600" y="1758632"/>
                  <a:chExt cx="5676900" cy="3990975"/>
                </a:xfrm>
              </p:grpSpPr>
              <p:grpSp>
                <p:nvGrpSpPr>
                  <p:cNvPr id="17" name="Group 16">
                    <a:extLst>
                      <a:ext uri="{FF2B5EF4-FFF2-40B4-BE49-F238E27FC236}">
                        <a16:creationId xmlns:a16="http://schemas.microsoft.com/office/drawing/2014/main" id="{321CD7A3-02AC-4ADE-9028-3E40732BA326}"/>
                      </a:ext>
                    </a:extLst>
                  </p:cNvPr>
                  <p:cNvGrpSpPr/>
                  <p:nvPr/>
                </p:nvGrpSpPr>
                <p:grpSpPr>
                  <a:xfrm>
                    <a:off x="1625600" y="1758632"/>
                    <a:ext cx="5676900" cy="3990975"/>
                    <a:chOff x="1316990" y="1728152"/>
                    <a:chExt cx="5676900" cy="3990975"/>
                  </a:xfrm>
                </p:grpSpPr>
                <p:pic>
                  <p:nvPicPr>
                    <p:cNvPr id="23" name="Picture 22" descr="A picture containing text&#10;&#10;Description automatically generated">
                      <a:extLst>
                        <a:ext uri="{FF2B5EF4-FFF2-40B4-BE49-F238E27FC236}">
                          <a16:creationId xmlns:a16="http://schemas.microsoft.com/office/drawing/2014/main" id="{EEA576A0-68B1-47BE-A1B8-F01AC9D7E133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2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316990" y="1728152"/>
                      <a:ext cx="5676900" cy="3990975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24" name="Freeform: Shape 23">
                      <a:extLst>
                        <a:ext uri="{FF2B5EF4-FFF2-40B4-BE49-F238E27FC236}">
                          <a16:creationId xmlns:a16="http://schemas.microsoft.com/office/drawing/2014/main" id="{6EA57614-BB1B-4F33-A947-0027C5F2C4E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215640" y="2783572"/>
                      <a:ext cx="211511" cy="104408"/>
                    </a:xfrm>
                    <a:custGeom>
                      <a:avLst/>
                      <a:gdLst>
                        <a:gd name="connsiteX0" fmla="*/ 209550 w 211511"/>
                        <a:gd name="connsiteY0" fmla="*/ 1537 h 98692"/>
                        <a:gd name="connsiteX1" fmla="*/ 192405 w 211511"/>
                        <a:gd name="connsiteY1" fmla="*/ 5347 h 98692"/>
                        <a:gd name="connsiteX2" fmla="*/ 177165 w 211511"/>
                        <a:gd name="connsiteY2" fmla="*/ 12967 h 98692"/>
                        <a:gd name="connsiteX3" fmla="*/ 163830 w 211511"/>
                        <a:gd name="connsiteY3" fmla="*/ 24397 h 98692"/>
                        <a:gd name="connsiteX4" fmla="*/ 150495 w 211511"/>
                        <a:gd name="connsiteY4" fmla="*/ 32017 h 98692"/>
                        <a:gd name="connsiteX5" fmla="*/ 144780 w 211511"/>
                        <a:gd name="connsiteY5" fmla="*/ 35827 h 98692"/>
                        <a:gd name="connsiteX6" fmla="*/ 129540 w 211511"/>
                        <a:gd name="connsiteY6" fmla="*/ 39637 h 98692"/>
                        <a:gd name="connsiteX7" fmla="*/ 123825 w 211511"/>
                        <a:gd name="connsiteY7" fmla="*/ 41542 h 98692"/>
                        <a:gd name="connsiteX8" fmla="*/ 118110 w 211511"/>
                        <a:gd name="connsiteY8" fmla="*/ 45352 h 98692"/>
                        <a:gd name="connsiteX9" fmla="*/ 99060 w 211511"/>
                        <a:gd name="connsiteY9" fmla="*/ 52972 h 98692"/>
                        <a:gd name="connsiteX10" fmla="*/ 93345 w 211511"/>
                        <a:gd name="connsiteY10" fmla="*/ 54877 h 98692"/>
                        <a:gd name="connsiteX11" fmla="*/ 41910 w 211511"/>
                        <a:gd name="connsiteY11" fmla="*/ 58687 h 98692"/>
                        <a:gd name="connsiteX12" fmla="*/ 32385 w 211511"/>
                        <a:gd name="connsiteY12" fmla="*/ 60592 h 98692"/>
                        <a:gd name="connsiteX13" fmla="*/ 17145 w 211511"/>
                        <a:gd name="connsiteY13" fmla="*/ 62497 h 98692"/>
                        <a:gd name="connsiteX14" fmla="*/ 5715 w 211511"/>
                        <a:gd name="connsiteY14" fmla="*/ 66307 h 98692"/>
                        <a:gd name="connsiteX15" fmla="*/ 0 w 211511"/>
                        <a:gd name="connsiteY15" fmla="*/ 70117 h 98692"/>
                        <a:gd name="connsiteX16" fmla="*/ 1905 w 211511"/>
                        <a:gd name="connsiteY16" fmla="*/ 92977 h 98692"/>
                        <a:gd name="connsiteX17" fmla="*/ 7620 w 211511"/>
                        <a:gd name="connsiteY17" fmla="*/ 94882 h 98692"/>
                        <a:gd name="connsiteX18" fmla="*/ 17145 w 211511"/>
                        <a:gd name="connsiteY18" fmla="*/ 98692 h 98692"/>
                        <a:gd name="connsiteX19" fmla="*/ 112395 w 211511"/>
                        <a:gd name="connsiteY19" fmla="*/ 96787 h 98692"/>
                        <a:gd name="connsiteX20" fmla="*/ 123825 w 211511"/>
                        <a:gd name="connsiteY20" fmla="*/ 91072 h 98692"/>
                        <a:gd name="connsiteX21" fmla="*/ 139065 w 211511"/>
                        <a:gd name="connsiteY21" fmla="*/ 87262 h 98692"/>
                        <a:gd name="connsiteX22" fmla="*/ 150495 w 211511"/>
                        <a:gd name="connsiteY22" fmla="*/ 81547 h 98692"/>
                        <a:gd name="connsiteX23" fmla="*/ 156210 w 211511"/>
                        <a:gd name="connsiteY23" fmla="*/ 79642 h 98692"/>
                        <a:gd name="connsiteX24" fmla="*/ 167640 w 211511"/>
                        <a:gd name="connsiteY24" fmla="*/ 70117 h 98692"/>
                        <a:gd name="connsiteX25" fmla="*/ 173355 w 211511"/>
                        <a:gd name="connsiteY25" fmla="*/ 68212 h 98692"/>
                        <a:gd name="connsiteX26" fmla="*/ 182880 w 211511"/>
                        <a:gd name="connsiteY26" fmla="*/ 58687 h 98692"/>
                        <a:gd name="connsiteX27" fmla="*/ 194310 w 211511"/>
                        <a:gd name="connsiteY27" fmla="*/ 54877 h 98692"/>
                        <a:gd name="connsiteX28" fmla="*/ 205740 w 211511"/>
                        <a:gd name="connsiteY28" fmla="*/ 47257 h 98692"/>
                        <a:gd name="connsiteX29" fmla="*/ 211455 w 211511"/>
                        <a:gd name="connsiteY29" fmla="*/ 33922 h 98692"/>
                        <a:gd name="connsiteX30" fmla="*/ 209550 w 211511"/>
                        <a:gd name="connsiteY30" fmla="*/ 1537 h 9869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</a:cxnLst>
                      <a:rect l="l" t="t" r="r" b="b"/>
                      <a:pathLst>
                        <a:path w="211511" h="98692">
                          <a:moveTo>
                            <a:pt x="209550" y="1537"/>
                          </a:moveTo>
                          <a:cubicBezTo>
                            <a:pt x="206375" y="-3225"/>
                            <a:pt x="193854" y="4519"/>
                            <a:pt x="192405" y="5347"/>
                          </a:cubicBezTo>
                          <a:cubicBezTo>
                            <a:pt x="175164" y="15199"/>
                            <a:pt x="200432" y="8314"/>
                            <a:pt x="177165" y="12967"/>
                          </a:cubicBezTo>
                          <a:cubicBezTo>
                            <a:pt x="164045" y="21714"/>
                            <a:pt x="179998" y="10539"/>
                            <a:pt x="163830" y="24397"/>
                          </a:cubicBezTo>
                          <a:cubicBezTo>
                            <a:pt x="159189" y="28375"/>
                            <a:pt x="155900" y="28928"/>
                            <a:pt x="150495" y="32017"/>
                          </a:cubicBezTo>
                          <a:cubicBezTo>
                            <a:pt x="148507" y="33153"/>
                            <a:pt x="146932" y="35045"/>
                            <a:pt x="144780" y="35827"/>
                          </a:cubicBezTo>
                          <a:cubicBezTo>
                            <a:pt x="139859" y="37616"/>
                            <a:pt x="134508" y="37981"/>
                            <a:pt x="129540" y="39637"/>
                          </a:cubicBezTo>
                          <a:cubicBezTo>
                            <a:pt x="127635" y="40272"/>
                            <a:pt x="125621" y="40644"/>
                            <a:pt x="123825" y="41542"/>
                          </a:cubicBezTo>
                          <a:cubicBezTo>
                            <a:pt x="121777" y="42566"/>
                            <a:pt x="120098" y="44216"/>
                            <a:pt x="118110" y="45352"/>
                          </a:cubicBezTo>
                          <a:cubicBezTo>
                            <a:pt x="110262" y="49837"/>
                            <a:pt x="108427" y="49850"/>
                            <a:pt x="99060" y="52972"/>
                          </a:cubicBezTo>
                          <a:cubicBezTo>
                            <a:pt x="97155" y="53607"/>
                            <a:pt x="95346" y="54710"/>
                            <a:pt x="93345" y="54877"/>
                          </a:cubicBezTo>
                          <a:cubicBezTo>
                            <a:pt x="60972" y="57575"/>
                            <a:pt x="78114" y="56273"/>
                            <a:pt x="41910" y="58687"/>
                          </a:cubicBezTo>
                          <a:cubicBezTo>
                            <a:pt x="38735" y="59322"/>
                            <a:pt x="35585" y="60100"/>
                            <a:pt x="32385" y="60592"/>
                          </a:cubicBezTo>
                          <a:cubicBezTo>
                            <a:pt x="27325" y="61370"/>
                            <a:pt x="22151" y="61424"/>
                            <a:pt x="17145" y="62497"/>
                          </a:cubicBezTo>
                          <a:cubicBezTo>
                            <a:pt x="13218" y="63338"/>
                            <a:pt x="9057" y="64079"/>
                            <a:pt x="5715" y="66307"/>
                          </a:cubicBezTo>
                          <a:lnTo>
                            <a:pt x="0" y="70117"/>
                          </a:lnTo>
                          <a:cubicBezTo>
                            <a:pt x="635" y="77737"/>
                            <a:pt x="-344" y="85669"/>
                            <a:pt x="1905" y="92977"/>
                          </a:cubicBezTo>
                          <a:cubicBezTo>
                            <a:pt x="2496" y="94896"/>
                            <a:pt x="5740" y="94177"/>
                            <a:pt x="7620" y="94882"/>
                          </a:cubicBezTo>
                          <a:cubicBezTo>
                            <a:pt x="10822" y="96083"/>
                            <a:pt x="13970" y="97422"/>
                            <a:pt x="17145" y="98692"/>
                          </a:cubicBezTo>
                          <a:lnTo>
                            <a:pt x="112395" y="96787"/>
                          </a:lnTo>
                          <a:cubicBezTo>
                            <a:pt x="117574" y="96592"/>
                            <a:pt x="119527" y="93221"/>
                            <a:pt x="123825" y="91072"/>
                          </a:cubicBezTo>
                          <a:cubicBezTo>
                            <a:pt x="128180" y="88895"/>
                            <a:pt x="134718" y="88349"/>
                            <a:pt x="139065" y="87262"/>
                          </a:cubicBezTo>
                          <a:cubicBezTo>
                            <a:pt x="148642" y="84868"/>
                            <a:pt x="141183" y="86203"/>
                            <a:pt x="150495" y="81547"/>
                          </a:cubicBezTo>
                          <a:cubicBezTo>
                            <a:pt x="152291" y="80649"/>
                            <a:pt x="154305" y="80277"/>
                            <a:pt x="156210" y="79642"/>
                          </a:cubicBezTo>
                          <a:cubicBezTo>
                            <a:pt x="160423" y="75429"/>
                            <a:pt x="162336" y="72769"/>
                            <a:pt x="167640" y="70117"/>
                          </a:cubicBezTo>
                          <a:cubicBezTo>
                            <a:pt x="169436" y="69219"/>
                            <a:pt x="171450" y="68847"/>
                            <a:pt x="173355" y="68212"/>
                          </a:cubicBezTo>
                          <a:cubicBezTo>
                            <a:pt x="176831" y="62998"/>
                            <a:pt x="176864" y="61361"/>
                            <a:pt x="182880" y="58687"/>
                          </a:cubicBezTo>
                          <a:cubicBezTo>
                            <a:pt x="186550" y="57056"/>
                            <a:pt x="190968" y="57105"/>
                            <a:pt x="194310" y="54877"/>
                          </a:cubicBezTo>
                          <a:lnTo>
                            <a:pt x="205740" y="47257"/>
                          </a:lnTo>
                          <a:cubicBezTo>
                            <a:pt x="206201" y="46335"/>
                            <a:pt x="211655" y="36325"/>
                            <a:pt x="211455" y="33922"/>
                          </a:cubicBezTo>
                          <a:cubicBezTo>
                            <a:pt x="210969" y="28088"/>
                            <a:pt x="212725" y="6299"/>
                            <a:pt x="209550" y="1537"/>
                          </a:cubicBez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" name="Freeform: Shape 24">
                      <a:extLst>
                        <a:ext uri="{FF2B5EF4-FFF2-40B4-BE49-F238E27FC236}">
                          <a16:creationId xmlns:a16="http://schemas.microsoft.com/office/drawing/2014/main" id="{5C1A3B19-9624-4829-ABA9-051D7BD4F82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268979" y="3040379"/>
                      <a:ext cx="302895" cy="123825"/>
                    </a:xfrm>
                    <a:custGeom>
                      <a:avLst/>
                      <a:gdLst>
                        <a:gd name="connsiteX0" fmla="*/ 257175 w 262890"/>
                        <a:gd name="connsiteY0" fmla="*/ 595 h 88225"/>
                        <a:gd name="connsiteX1" fmla="*/ 245745 w 262890"/>
                        <a:gd name="connsiteY1" fmla="*/ 8215 h 88225"/>
                        <a:gd name="connsiteX2" fmla="*/ 226695 w 262890"/>
                        <a:gd name="connsiteY2" fmla="*/ 17740 h 88225"/>
                        <a:gd name="connsiteX3" fmla="*/ 222885 w 262890"/>
                        <a:gd name="connsiteY3" fmla="*/ 23455 h 88225"/>
                        <a:gd name="connsiteX4" fmla="*/ 215265 w 262890"/>
                        <a:gd name="connsiteY4" fmla="*/ 25360 h 88225"/>
                        <a:gd name="connsiteX5" fmla="*/ 201930 w 262890"/>
                        <a:gd name="connsiteY5" fmla="*/ 29170 h 88225"/>
                        <a:gd name="connsiteX6" fmla="*/ 188595 w 262890"/>
                        <a:gd name="connsiteY6" fmla="*/ 36790 h 88225"/>
                        <a:gd name="connsiteX7" fmla="*/ 175260 w 262890"/>
                        <a:gd name="connsiteY7" fmla="*/ 38695 h 88225"/>
                        <a:gd name="connsiteX8" fmla="*/ 163830 w 262890"/>
                        <a:gd name="connsiteY8" fmla="*/ 42505 h 88225"/>
                        <a:gd name="connsiteX9" fmla="*/ 154305 w 262890"/>
                        <a:gd name="connsiteY9" fmla="*/ 44410 h 88225"/>
                        <a:gd name="connsiteX10" fmla="*/ 100965 w 262890"/>
                        <a:gd name="connsiteY10" fmla="*/ 50125 h 88225"/>
                        <a:gd name="connsiteX11" fmla="*/ 20955 w 262890"/>
                        <a:gd name="connsiteY11" fmla="*/ 52030 h 88225"/>
                        <a:gd name="connsiteX12" fmla="*/ 3810 w 262890"/>
                        <a:gd name="connsiteY12" fmla="*/ 61555 h 88225"/>
                        <a:gd name="connsiteX13" fmla="*/ 0 w 262890"/>
                        <a:gd name="connsiteY13" fmla="*/ 67270 h 88225"/>
                        <a:gd name="connsiteX14" fmla="*/ 9525 w 262890"/>
                        <a:gd name="connsiteY14" fmla="*/ 80605 h 88225"/>
                        <a:gd name="connsiteX15" fmla="*/ 22860 w 262890"/>
                        <a:gd name="connsiteY15" fmla="*/ 84415 h 88225"/>
                        <a:gd name="connsiteX16" fmla="*/ 68580 w 262890"/>
                        <a:gd name="connsiteY16" fmla="*/ 86320 h 88225"/>
                        <a:gd name="connsiteX17" fmla="*/ 95250 w 262890"/>
                        <a:gd name="connsiteY17" fmla="*/ 88225 h 88225"/>
                        <a:gd name="connsiteX18" fmla="*/ 173355 w 262890"/>
                        <a:gd name="connsiteY18" fmla="*/ 86320 h 88225"/>
                        <a:gd name="connsiteX19" fmla="*/ 192405 w 262890"/>
                        <a:gd name="connsiteY19" fmla="*/ 82510 h 88225"/>
                        <a:gd name="connsiteX20" fmla="*/ 205740 w 262890"/>
                        <a:gd name="connsiteY20" fmla="*/ 78700 h 88225"/>
                        <a:gd name="connsiteX21" fmla="*/ 211455 w 262890"/>
                        <a:gd name="connsiteY21" fmla="*/ 74890 h 88225"/>
                        <a:gd name="connsiteX22" fmla="*/ 217170 w 262890"/>
                        <a:gd name="connsiteY22" fmla="*/ 72985 h 88225"/>
                        <a:gd name="connsiteX23" fmla="*/ 222885 w 262890"/>
                        <a:gd name="connsiteY23" fmla="*/ 69175 h 88225"/>
                        <a:gd name="connsiteX24" fmla="*/ 236220 w 262890"/>
                        <a:gd name="connsiteY24" fmla="*/ 63460 h 88225"/>
                        <a:gd name="connsiteX25" fmla="*/ 243840 w 262890"/>
                        <a:gd name="connsiteY25" fmla="*/ 57745 h 88225"/>
                        <a:gd name="connsiteX26" fmla="*/ 249555 w 262890"/>
                        <a:gd name="connsiteY26" fmla="*/ 53935 h 88225"/>
                        <a:gd name="connsiteX27" fmla="*/ 253365 w 262890"/>
                        <a:gd name="connsiteY27" fmla="*/ 48220 h 88225"/>
                        <a:gd name="connsiteX28" fmla="*/ 257175 w 262890"/>
                        <a:gd name="connsiteY28" fmla="*/ 36790 h 88225"/>
                        <a:gd name="connsiteX29" fmla="*/ 262890 w 262890"/>
                        <a:gd name="connsiteY29" fmla="*/ 25360 h 88225"/>
                        <a:gd name="connsiteX30" fmla="*/ 257175 w 262890"/>
                        <a:gd name="connsiteY30" fmla="*/ 595 h 882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</a:cxnLst>
                      <a:rect l="l" t="t" r="r" b="b"/>
                      <a:pathLst>
                        <a:path w="262890" h="88225">
                          <a:moveTo>
                            <a:pt x="257175" y="595"/>
                          </a:moveTo>
                          <a:cubicBezTo>
                            <a:pt x="254318" y="-2262"/>
                            <a:pt x="249736" y="5970"/>
                            <a:pt x="245745" y="8215"/>
                          </a:cubicBezTo>
                          <a:cubicBezTo>
                            <a:pt x="239557" y="11696"/>
                            <a:pt x="226695" y="17740"/>
                            <a:pt x="226695" y="17740"/>
                          </a:cubicBezTo>
                          <a:cubicBezTo>
                            <a:pt x="225425" y="19645"/>
                            <a:pt x="224790" y="22185"/>
                            <a:pt x="222885" y="23455"/>
                          </a:cubicBezTo>
                          <a:cubicBezTo>
                            <a:pt x="220707" y="24907"/>
                            <a:pt x="217782" y="24641"/>
                            <a:pt x="215265" y="25360"/>
                          </a:cubicBezTo>
                          <a:cubicBezTo>
                            <a:pt x="196134" y="30826"/>
                            <a:pt x="225751" y="23215"/>
                            <a:pt x="201930" y="29170"/>
                          </a:cubicBezTo>
                          <a:cubicBezTo>
                            <a:pt x="198349" y="31557"/>
                            <a:pt x="192685" y="35674"/>
                            <a:pt x="188595" y="36790"/>
                          </a:cubicBezTo>
                          <a:cubicBezTo>
                            <a:pt x="184263" y="37971"/>
                            <a:pt x="179705" y="38060"/>
                            <a:pt x="175260" y="38695"/>
                          </a:cubicBezTo>
                          <a:cubicBezTo>
                            <a:pt x="171450" y="39965"/>
                            <a:pt x="167705" y="41448"/>
                            <a:pt x="163830" y="42505"/>
                          </a:cubicBezTo>
                          <a:cubicBezTo>
                            <a:pt x="160706" y="43357"/>
                            <a:pt x="157499" y="43878"/>
                            <a:pt x="154305" y="44410"/>
                          </a:cubicBezTo>
                          <a:cubicBezTo>
                            <a:pt x="131187" y="48263"/>
                            <a:pt x="125207" y="49274"/>
                            <a:pt x="100965" y="50125"/>
                          </a:cubicBezTo>
                          <a:cubicBezTo>
                            <a:pt x="74304" y="51060"/>
                            <a:pt x="47625" y="51395"/>
                            <a:pt x="20955" y="52030"/>
                          </a:cubicBezTo>
                          <a:cubicBezTo>
                            <a:pt x="9912" y="55711"/>
                            <a:pt x="10391" y="53658"/>
                            <a:pt x="3810" y="61555"/>
                          </a:cubicBezTo>
                          <a:cubicBezTo>
                            <a:pt x="2344" y="63314"/>
                            <a:pt x="1270" y="65365"/>
                            <a:pt x="0" y="67270"/>
                          </a:cubicBezTo>
                          <a:cubicBezTo>
                            <a:pt x="2980" y="73229"/>
                            <a:pt x="3733" y="76743"/>
                            <a:pt x="9525" y="80605"/>
                          </a:cubicBezTo>
                          <a:cubicBezTo>
                            <a:pt x="10931" y="81542"/>
                            <a:pt x="22149" y="84364"/>
                            <a:pt x="22860" y="84415"/>
                          </a:cubicBezTo>
                          <a:cubicBezTo>
                            <a:pt x="38074" y="85502"/>
                            <a:pt x="53348" y="85518"/>
                            <a:pt x="68580" y="86320"/>
                          </a:cubicBezTo>
                          <a:cubicBezTo>
                            <a:pt x="77480" y="86788"/>
                            <a:pt x="86360" y="87590"/>
                            <a:pt x="95250" y="88225"/>
                          </a:cubicBezTo>
                          <a:cubicBezTo>
                            <a:pt x="121285" y="87590"/>
                            <a:pt x="147357" y="87849"/>
                            <a:pt x="173355" y="86320"/>
                          </a:cubicBezTo>
                          <a:cubicBezTo>
                            <a:pt x="179820" y="85940"/>
                            <a:pt x="186073" y="83867"/>
                            <a:pt x="192405" y="82510"/>
                          </a:cubicBezTo>
                          <a:cubicBezTo>
                            <a:pt x="194541" y="82052"/>
                            <a:pt x="203241" y="79949"/>
                            <a:pt x="205740" y="78700"/>
                          </a:cubicBezTo>
                          <a:cubicBezTo>
                            <a:pt x="207788" y="77676"/>
                            <a:pt x="209407" y="75914"/>
                            <a:pt x="211455" y="74890"/>
                          </a:cubicBezTo>
                          <a:cubicBezTo>
                            <a:pt x="213251" y="73992"/>
                            <a:pt x="215374" y="73883"/>
                            <a:pt x="217170" y="72985"/>
                          </a:cubicBezTo>
                          <a:cubicBezTo>
                            <a:pt x="219218" y="71961"/>
                            <a:pt x="220837" y="70199"/>
                            <a:pt x="222885" y="69175"/>
                          </a:cubicBezTo>
                          <a:cubicBezTo>
                            <a:pt x="235848" y="62693"/>
                            <a:pt x="220364" y="73370"/>
                            <a:pt x="236220" y="63460"/>
                          </a:cubicBezTo>
                          <a:cubicBezTo>
                            <a:pt x="238912" y="61777"/>
                            <a:pt x="241256" y="59590"/>
                            <a:pt x="243840" y="57745"/>
                          </a:cubicBezTo>
                          <a:cubicBezTo>
                            <a:pt x="245703" y="56414"/>
                            <a:pt x="247650" y="55205"/>
                            <a:pt x="249555" y="53935"/>
                          </a:cubicBezTo>
                          <a:cubicBezTo>
                            <a:pt x="250825" y="52030"/>
                            <a:pt x="252435" y="50312"/>
                            <a:pt x="253365" y="48220"/>
                          </a:cubicBezTo>
                          <a:cubicBezTo>
                            <a:pt x="254996" y="44550"/>
                            <a:pt x="254947" y="40132"/>
                            <a:pt x="257175" y="36790"/>
                          </a:cubicBezTo>
                          <a:cubicBezTo>
                            <a:pt x="262099" y="29404"/>
                            <a:pt x="260261" y="33247"/>
                            <a:pt x="262890" y="25360"/>
                          </a:cubicBezTo>
                          <a:cubicBezTo>
                            <a:pt x="260707" y="14443"/>
                            <a:pt x="260032" y="3452"/>
                            <a:pt x="257175" y="595"/>
                          </a:cubicBez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sp>
                <p:nvSpPr>
                  <p:cNvPr id="22" name="Freeform: Shape 21">
                    <a:extLst>
                      <a:ext uri="{FF2B5EF4-FFF2-40B4-BE49-F238E27FC236}">
                        <a16:creationId xmlns:a16="http://schemas.microsoft.com/office/drawing/2014/main" id="{E002CA7B-BABC-4938-A12E-62FE4D535A3C}"/>
                      </a:ext>
                    </a:extLst>
                  </p:cNvPr>
                  <p:cNvSpPr/>
                  <p:nvPr/>
                </p:nvSpPr>
                <p:spPr>
                  <a:xfrm>
                    <a:off x="3333750" y="3412871"/>
                    <a:ext cx="2000250" cy="2188079"/>
                  </a:xfrm>
                  <a:custGeom>
                    <a:avLst/>
                    <a:gdLst>
                      <a:gd name="connsiteX0" fmla="*/ 816170 w 1924880"/>
                      <a:gd name="connsiteY0" fmla="*/ 4949 h 2198895"/>
                      <a:gd name="connsiteX1" fmla="*/ 907610 w 1924880"/>
                      <a:gd name="connsiteY1" fmla="*/ 8759 h 2198895"/>
                      <a:gd name="connsiteX2" fmla="*/ 1098110 w 1924880"/>
                      <a:gd name="connsiteY2" fmla="*/ 20189 h 2198895"/>
                      <a:gd name="connsiteX3" fmla="*/ 1117160 w 1924880"/>
                      <a:gd name="connsiteY3" fmla="*/ 65909 h 2198895"/>
                      <a:gd name="connsiteX4" fmla="*/ 1124780 w 1924880"/>
                      <a:gd name="connsiteY4" fmla="*/ 81149 h 2198895"/>
                      <a:gd name="connsiteX5" fmla="*/ 1143830 w 1924880"/>
                      <a:gd name="connsiteY5" fmla="*/ 126869 h 2198895"/>
                      <a:gd name="connsiteX6" fmla="*/ 1151450 w 1924880"/>
                      <a:gd name="connsiteY6" fmla="*/ 138299 h 2198895"/>
                      <a:gd name="connsiteX7" fmla="*/ 1162880 w 1924880"/>
                      <a:gd name="connsiteY7" fmla="*/ 176399 h 2198895"/>
                      <a:gd name="connsiteX8" fmla="*/ 1166690 w 1924880"/>
                      <a:gd name="connsiteY8" fmla="*/ 195449 h 2198895"/>
                      <a:gd name="connsiteX9" fmla="*/ 1181930 w 1924880"/>
                      <a:gd name="connsiteY9" fmla="*/ 233549 h 2198895"/>
                      <a:gd name="connsiteX10" fmla="*/ 1193360 w 1924880"/>
                      <a:gd name="connsiteY10" fmla="*/ 260219 h 2198895"/>
                      <a:gd name="connsiteX11" fmla="*/ 1220030 w 1924880"/>
                      <a:gd name="connsiteY11" fmla="*/ 298319 h 2198895"/>
                      <a:gd name="connsiteX12" fmla="*/ 1227650 w 1924880"/>
                      <a:gd name="connsiteY12" fmla="*/ 313559 h 2198895"/>
                      <a:gd name="connsiteX13" fmla="*/ 1239080 w 1924880"/>
                      <a:gd name="connsiteY13" fmla="*/ 324989 h 2198895"/>
                      <a:gd name="connsiteX14" fmla="*/ 1250510 w 1924880"/>
                      <a:gd name="connsiteY14" fmla="*/ 340229 h 2198895"/>
                      <a:gd name="connsiteX15" fmla="*/ 1273370 w 1924880"/>
                      <a:gd name="connsiteY15" fmla="*/ 363089 h 2198895"/>
                      <a:gd name="connsiteX16" fmla="*/ 1303850 w 1924880"/>
                      <a:gd name="connsiteY16" fmla="*/ 389759 h 2198895"/>
                      <a:gd name="connsiteX17" fmla="*/ 1322900 w 1924880"/>
                      <a:gd name="connsiteY17" fmla="*/ 401189 h 2198895"/>
                      <a:gd name="connsiteX18" fmla="*/ 1361000 w 1924880"/>
                      <a:gd name="connsiteY18" fmla="*/ 435479 h 2198895"/>
                      <a:gd name="connsiteX19" fmla="*/ 1391480 w 1924880"/>
                      <a:gd name="connsiteY19" fmla="*/ 458339 h 2198895"/>
                      <a:gd name="connsiteX20" fmla="*/ 1414340 w 1924880"/>
                      <a:gd name="connsiteY20" fmla="*/ 488819 h 2198895"/>
                      <a:gd name="connsiteX21" fmla="*/ 1425770 w 1924880"/>
                      <a:gd name="connsiteY21" fmla="*/ 500249 h 2198895"/>
                      <a:gd name="connsiteX22" fmla="*/ 1471490 w 1924880"/>
                      <a:gd name="connsiteY22" fmla="*/ 538349 h 2198895"/>
                      <a:gd name="connsiteX23" fmla="*/ 1486730 w 1924880"/>
                      <a:gd name="connsiteY23" fmla="*/ 557399 h 2198895"/>
                      <a:gd name="connsiteX24" fmla="*/ 1513400 w 1924880"/>
                      <a:gd name="connsiteY24" fmla="*/ 568829 h 2198895"/>
                      <a:gd name="connsiteX25" fmla="*/ 1528640 w 1924880"/>
                      <a:gd name="connsiteY25" fmla="*/ 576449 h 2198895"/>
                      <a:gd name="connsiteX26" fmla="*/ 1547690 w 1924880"/>
                      <a:gd name="connsiteY26" fmla="*/ 591689 h 2198895"/>
                      <a:gd name="connsiteX27" fmla="*/ 1574360 w 1924880"/>
                      <a:gd name="connsiteY27" fmla="*/ 618359 h 2198895"/>
                      <a:gd name="connsiteX28" fmla="*/ 1589600 w 1924880"/>
                      <a:gd name="connsiteY28" fmla="*/ 625979 h 2198895"/>
                      <a:gd name="connsiteX29" fmla="*/ 1601030 w 1924880"/>
                      <a:gd name="connsiteY29" fmla="*/ 641219 h 2198895"/>
                      <a:gd name="connsiteX30" fmla="*/ 1623890 w 1924880"/>
                      <a:gd name="connsiteY30" fmla="*/ 656459 h 2198895"/>
                      <a:gd name="connsiteX31" fmla="*/ 1635320 w 1924880"/>
                      <a:gd name="connsiteY31" fmla="*/ 671699 h 2198895"/>
                      <a:gd name="connsiteX32" fmla="*/ 1650560 w 1924880"/>
                      <a:gd name="connsiteY32" fmla="*/ 686939 h 2198895"/>
                      <a:gd name="connsiteX33" fmla="*/ 1661990 w 1924880"/>
                      <a:gd name="connsiteY33" fmla="*/ 705989 h 2198895"/>
                      <a:gd name="connsiteX34" fmla="*/ 1673420 w 1924880"/>
                      <a:gd name="connsiteY34" fmla="*/ 721229 h 2198895"/>
                      <a:gd name="connsiteX35" fmla="*/ 1688660 w 1924880"/>
                      <a:gd name="connsiteY35" fmla="*/ 744089 h 2198895"/>
                      <a:gd name="connsiteX36" fmla="*/ 1700090 w 1924880"/>
                      <a:gd name="connsiteY36" fmla="*/ 763139 h 2198895"/>
                      <a:gd name="connsiteX37" fmla="*/ 1715330 w 1924880"/>
                      <a:gd name="connsiteY37" fmla="*/ 785999 h 2198895"/>
                      <a:gd name="connsiteX38" fmla="*/ 1722950 w 1924880"/>
                      <a:gd name="connsiteY38" fmla="*/ 801239 h 2198895"/>
                      <a:gd name="connsiteX39" fmla="*/ 1738190 w 1924880"/>
                      <a:gd name="connsiteY39" fmla="*/ 816479 h 2198895"/>
                      <a:gd name="connsiteX40" fmla="*/ 1745810 w 1924880"/>
                      <a:gd name="connsiteY40" fmla="*/ 831719 h 2198895"/>
                      <a:gd name="connsiteX41" fmla="*/ 1753430 w 1924880"/>
                      <a:gd name="connsiteY41" fmla="*/ 843149 h 2198895"/>
                      <a:gd name="connsiteX42" fmla="*/ 1764860 w 1924880"/>
                      <a:gd name="connsiteY42" fmla="*/ 869819 h 2198895"/>
                      <a:gd name="connsiteX43" fmla="*/ 1783910 w 1924880"/>
                      <a:gd name="connsiteY43" fmla="*/ 900299 h 2198895"/>
                      <a:gd name="connsiteX44" fmla="*/ 1802960 w 1924880"/>
                      <a:gd name="connsiteY44" fmla="*/ 942209 h 2198895"/>
                      <a:gd name="connsiteX45" fmla="*/ 1806770 w 1924880"/>
                      <a:gd name="connsiteY45" fmla="*/ 953639 h 2198895"/>
                      <a:gd name="connsiteX46" fmla="*/ 1822010 w 1924880"/>
                      <a:gd name="connsiteY46" fmla="*/ 991739 h 2198895"/>
                      <a:gd name="connsiteX47" fmla="*/ 1833440 w 1924880"/>
                      <a:gd name="connsiteY47" fmla="*/ 1029839 h 2198895"/>
                      <a:gd name="connsiteX48" fmla="*/ 1841060 w 1924880"/>
                      <a:gd name="connsiteY48" fmla="*/ 1052699 h 2198895"/>
                      <a:gd name="connsiteX49" fmla="*/ 1844870 w 1924880"/>
                      <a:gd name="connsiteY49" fmla="*/ 1067939 h 2198895"/>
                      <a:gd name="connsiteX50" fmla="*/ 1852490 w 1924880"/>
                      <a:gd name="connsiteY50" fmla="*/ 1083179 h 2198895"/>
                      <a:gd name="connsiteX51" fmla="*/ 1863920 w 1924880"/>
                      <a:gd name="connsiteY51" fmla="*/ 1121279 h 2198895"/>
                      <a:gd name="connsiteX52" fmla="*/ 1867730 w 1924880"/>
                      <a:gd name="connsiteY52" fmla="*/ 1170809 h 2198895"/>
                      <a:gd name="connsiteX53" fmla="*/ 1871540 w 1924880"/>
                      <a:gd name="connsiteY53" fmla="*/ 1186049 h 2198895"/>
                      <a:gd name="connsiteX54" fmla="*/ 1879160 w 1924880"/>
                      <a:gd name="connsiteY54" fmla="*/ 1243199 h 2198895"/>
                      <a:gd name="connsiteX55" fmla="*/ 1882970 w 1924880"/>
                      <a:gd name="connsiteY55" fmla="*/ 1254629 h 2198895"/>
                      <a:gd name="connsiteX56" fmla="*/ 1890590 w 1924880"/>
                      <a:gd name="connsiteY56" fmla="*/ 1315589 h 2198895"/>
                      <a:gd name="connsiteX57" fmla="*/ 1894400 w 1924880"/>
                      <a:gd name="connsiteY57" fmla="*/ 1498469 h 2198895"/>
                      <a:gd name="connsiteX58" fmla="*/ 1898210 w 1924880"/>
                      <a:gd name="connsiteY58" fmla="*/ 1509899 h 2198895"/>
                      <a:gd name="connsiteX59" fmla="*/ 1909640 w 1924880"/>
                      <a:gd name="connsiteY59" fmla="*/ 1521329 h 2198895"/>
                      <a:gd name="connsiteX60" fmla="*/ 1913450 w 1924880"/>
                      <a:gd name="connsiteY60" fmla="*/ 1582289 h 2198895"/>
                      <a:gd name="connsiteX61" fmla="*/ 1917260 w 1924880"/>
                      <a:gd name="connsiteY61" fmla="*/ 1601339 h 2198895"/>
                      <a:gd name="connsiteX62" fmla="*/ 1924880 w 1924880"/>
                      <a:gd name="connsiteY62" fmla="*/ 1666109 h 2198895"/>
                      <a:gd name="connsiteX63" fmla="*/ 1921070 w 1924880"/>
                      <a:gd name="connsiteY63" fmla="*/ 1810889 h 2198895"/>
                      <a:gd name="connsiteX64" fmla="*/ 1917260 w 1924880"/>
                      <a:gd name="connsiteY64" fmla="*/ 1826129 h 2198895"/>
                      <a:gd name="connsiteX65" fmla="*/ 1913450 w 1924880"/>
                      <a:gd name="connsiteY65" fmla="*/ 1848989 h 2198895"/>
                      <a:gd name="connsiteX66" fmla="*/ 1905830 w 1924880"/>
                      <a:gd name="connsiteY66" fmla="*/ 1860419 h 2198895"/>
                      <a:gd name="connsiteX67" fmla="*/ 1902020 w 1924880"/>
                      <a:gd name="connsiteY67" fmla="*/ 1875659 h 2198895"/>
                      <a:gd name="connsiteX68" fmla="*/ 1894400 w 1924880"/>
                      <a:gd name="connsiteY68" fmla="*/ 1887089 h 2198895"/>
                      <a:gd name="connsiteX69" fmla="*/ 1890590 w 1924880"/>
                      <a:gd name="connsiteY69" fmla="*/ 1909949 h 2198895"/>
                      <a:gd name="connsiteX70" fmla="*/ 1886780 w 1924880"/>
                      <a:gd name="connsiteY70" fmla="*/ 1925189 h 2198895"/>
                      <a:gd name="connsiteX71" fmla="*/ 1879160 w 1924880"/>
                      <a:gd name="connsiteY71" fmla="*/ 1948049 h 2198895"/>
                      <a:gd name="connsiteX72" fmla="*/ 1875350 w 1924880"/>
                      <a:gd name="connsiteY72" fmla="*/ 1959479 h 2198895"/>
                      <a:gd name="connsiteX73" fmla="*/ 1856300 w 1924880"/>
                      <a:gd name="connsiteY73" fmla="*/ 1997579 h 2198895"/>
                      <a:gd name="connsiteX74" fmla="*/ 1848680 w 1924880"/>
                      <a:gd name="connsiteY74" fmla="*/ 2031869 h 2198895"/>
                      <a:gd name="connsiteX75" fmla="*/ 1844870 w 1924880"/>
                      <a:gd name="connsiteY75" fmla="*/ 2043299 h 2198895"/>
                      <a:gd name="connsiteX76" fmla="*/ 1833440 w 1924880"/>
                      <a:gd name="connsiteY76" fmla="*/ 2062349 h 2198895"/>
                      <a:gd name="connsiteX77" fmla="*/ 1822010 w 1924880"/>
                      <a:gd name="connsiteY77" fmla="*/ 2073779 h 2198895"/>
                      <a:gd name="connsiteX78" fmla="*/ 1818200 w 1924880"/>
                      <a:gd name="connsiteY78" fmla="*/ 2085209 h 2198895"/>
                      <a:gd name="connsiteX79" fmla="*/ 1795340 w 1924880"/>
                      <a:gd name="connsiteY79" fmla="*/ 2100449 h 2198895"/>
                      <a:gd name="connsiteX80" fmla="*/ 1772480 w 1924880"/>
                      <a:gd name="connsiteY80" fmla="*/ 2119499 h 2198895"/>
                      <a:gd name="connsiteX81" fmla="*/ 1761050 w 1924880"/>
                      <a:gd name="connsiteY81" fmla="*/ 2127119 h 2198895"/>
                      <a:gd name="connsiteX82" fmla="*/ 1742000 w 1924880"/>
                      <a:gd name="connsiteY82" fmla="*/ 2130929 h 2198895"/>
                      <a:gd name="connsiteX83" fmla="*/ 1700090 w 1924880"/>
                      <a:gd name="connsiteY83" fmla="*/ 2146169 h 2198895"/>
                      <a:gd name="connsiteX84" fmla="*/ 1677230 w 1924880"/>
                      <a:gd name="connsiteY84" fmla="*/ 2149979 h 2198895"/>
                      <a:gd name="connsiteX85" fmla="*/ 1574360 w 1924880"/>
                      <a:gd name="connsiteY85" fmla="*/ 2157599 h 2198895"/>
                      <a:gd name="connsiteX86" fmla="*/ 1456250 w 1924880"/>
                      <a:gd name="connsiteY86" fmla="*/ 2176649 h 2198895"/>
                      <a:gd name="connsiteX87" fmla="*/ 709490 w 1924880"/>
                      <a:gd name="connsiteY87" fmla="*/ 2176649 h 2198895"/>
                      <a:gd name="connsiteX88" fmla="*/ 583760 w 1924880"/>
                      <a:gd name="connsiteY88" fmla="*/ 2165219 h 2198895"/>
                      <a:gd name="connsiteX89" fmla="*/ 461840 w 1924880"/>
                      <a:gd name="connsiteY89" fmla="*/ 2157599 h 2198895"/>
                      <a:gd name="connsiteX90" fmla="*/ 313250 w 1924880"/>
                      <a:gd name="connsiteY90" fmla="*/ 2149979 h 2198895"/>
                      <a:gd name="connsiteX91" fmla="*/ 301820 w 1924880"/>
                      <a:gd name="connsiteY91" fmla="*/ 2142359 h 2198895"/>
                      <a:gd name="connsiteX92" fmla="*/ 275150 w 1924880"/>
                      <a:gd name="connsiteY92" fmla="*/ 2134739 h 2198895"/>
                      <a:gd name="connsiteX93" fmla="*/ 240860 w 1924880"/>
                      <a:gd name="connsiteY93" fmla="*/ 2127119 h 2198895"/>
                      <a:gd name="connsiteX94" fmla="*/ 214190 w 1924880"/>
                      <a:gd name="connsiteY94" fmla="*/ 2123309 h 2198895"/>
                      <a:gd name="connsiteX95" fmla="*/ 195140 w 1924880"/>
                      <a:gd name="connsiteY95" fmla="*/ 2119499 h 2198895"/>
                      <a:gd name="connsiteX96" fmla="*/ 176090 w 1924880"/>
                      <a:gd name="connsiteY96" fmla="*/ 2108069 h 2198895"/>
                      <a:gd name="connsiteX97" fmla="*/ 164660 w 1924880"/>
                      <a:gd name="connsiteY97" fmla="*/ 2104259 h 2198895"/>
                      <a:gd name="connsiteX98" fmla="*/ 153230 w 1924880"/>
                      <a:gd name="connsiteY98" fmla="*/ 2092829 h 2198895"/>
                      <a:gd name="connsiteX99" fmla="*/ 141800 w 1924880"/>
                      <a:gd name="connsiteY99" fmla="*/ 2085209 h 2198895"/>
                      <a:gd name="connsiteX100" fmla="*/ 115130 w 1924880"/>
                      <a:gd name="connsiteY100" fmla="*/ 2066159 h 2198895"/>
                      <a:gd name="connsiteX101" fmla="*/ 92270 w 1924880"/>
                      <a:gd name="connsiteY101" fmla="*/ 2050919 h 2198895"/>
                      <a:gd name="connsiteX102" fmla="*/ 77030 w 1924880"/>
                      <a:gd name="connsiteY102" fmla="*/ 2039489 h 2198895"/>
                      <a:gd name="connsiteX103" fmla="*/ 54170 w 1924880"/>
                      <a:gd name="connsiteY103" fmla="*/ 2024249 h 2198895"/>
                      <a:gd name="connsiteX104" fmla="*/ 46550 w 1924880"/>
                      <a:gd name="connsiteY104" fmla="*/ 2012819 h 2198895"/>
                      <a:gd name="connsiteX105" fmla="*/ 35120 w 1924880"/>
                      <a:gd name="connsiteY105" fmla="*/ 2001389 h 2198895"/>
                      <a:gd name="connsiteX106" fmla="*/ 31310 w 1924880"/>
                      <a:gd name="connsiteY106" fmla="*/ 1982339 h 2198895"/>
                      <a:gd name="connsiteX107" fmla="*/ 23690 w 1924880"/>
                      <a:gd name="connsiteY107" fmla="*/ 1963289 h 2198895"/>
                      <a:gd name="connsiteX108" fmla="*/ 16070 w 1924880"/>
                      <a:gd name="connsiteY108" fmla="*/ 1928999 h 2198895"/>
                      <a:gd name="connsiteX109" fmla="*/ 12260 w 1924880"/>
                      <a:gd name="connsiteY109" fmla="*/ 1890899 h 2198895"/>
                      <a:gd name="connsiteX110" fmla="*/ 4640 w 1924880"/>
                      <a:gd name="connsiteY110" fmla="*/ 1810889 h 2198895"/>
                      <a:gd name="connsiteX111" fmla="*/ 4640 w 1924880"/>
                      <a:gd name="connsiteY111" fmla="*/ 1544189 h 2198895"/>
                      <a:gd name="connsiteX112" fmla="*/ 8450 w 1924880"/>
                      <a:gd name="connsiteY112" fmla="*/ 1509899 h 2198895"/>
                      <a:gd name="connsiteX113" fmla="*/ 16070 w 1924880"/>
                      <a:gd name="connsiteY113" fmla="*/ 1487039 h 2198895"/>
                      <a:gd name="connsiteX114" fmla="*/ 19880 w 1924880"/>
                      <a:gd name="connsiteY114" fmla="*/ 1471799 h 2198895"/>
                      <a:gd name="connsiteX115" fmla="*/ 23690 w 1924880"/>
                      <a:gd name="connsiteY115" fmla="*/ 1429889 h 2198895"/>
                      <a:gd name="connsiteX116" fmla="*/ 31310 w 1924880"/>
                      <a:gd name="connsiteY116" fmla="*/ 1399409 h 2198895"/>
                      <a:gd name="connsiteX117" fmla="*/ 35120 w 1924880"/>
                      <a:gd name="connsiteY117" fmla="*/ 1349879 h 2198895"/>
                      <a:gd name="connsiteX118" fmla="*/ 38930 w 1924880"/>
                      <a:gd name="connsiteY118" fmla="*/ 1330829 h 2198895"/>
                      <a:gd name="connsiteX119" fmla="*/ 42740 w 1924880"/>
                      <a:gd name="connsiteY119" fmla="*/ 1307969 h 2198895"/>
                      <a:gd name="connsiteX120" fmla="*/ 46550 w 1924880"/>
                      <a:gd name="connsiteY120" fmla="*/ 1262249 h 2198895"/>
                      <a:gd name="connsiteX121" fmla="*/ 50360 w 1924880"/>
                      <a:gd name="connsiteY121" fmla="*/ 1239389 h 2198895"/>
                      <a:gd name="connsiteX122" fmla="*/ 54170 w 1924880"/>
                      <a:gd name="connsiteY122" fmla="*/ 1201289 h 2198895"/>
                      <a:gd name="connsiteX123" fmla="*/ 57980 w 1924880"/>
                      <a:gd name="connsiteY123" fmla="*/ 1174619 h 2198895"/>
                      <a:gd name="connsiteX124" fmla="*/ 61790 w 1924880"/>
                      <a:gd name="connsiteY124" fmla="*/ 1140329 h 2198895"/>
                      <a:gd name="connsiteX125" fmla="*/ 73220 w 1924880"/>
                      <a:gd name="connsiteY125" fmla="*/ 1098419 h 2198895"/>
                      <a:gd name="connsiteX126" fmla="*/ 77030 w 1924880"/>
                      <a:gd name="connsiteY126" fmla="*/ 1079369 h 2198895"/>
                      <a:gd name="connsiteX127" fmla="*/ 80840 w 1924880"/>
                      <a:gd name="connsiteY127" fmla="*/ 1064129 h 2198895"/>
                      <a:gd name="connsiteX128" fmla="*/ 84650 w 1924880"/>
                      <a:gd name="connsiteY128" fmla="*/ 1045079 h 2198895"/>
                      <a:gd name="connsiteX129" fmla="*/ 92270 w 1924880"/>
                      <a:gd name="connsiteY129" fmla="*/ 1022219 h 2198895"/>
                      <a:gd name="connsiteX130" fmla="*/ 96080 w 1924880"/>
                      <a:gd name="connsiteY130" fmla="*/ 1003169 h 2198895"/>
                      <a:gd name="connsiteX131" fmla="*/ 103700 w 1924880"/>
                      <a:gd name="connsiteY131" fmla="*/ 961259 h 2198895"/>
                      <a:gd name="connsiteX132" fmla="*/ 122750 w 1924880"/>
                      <a:gd name="connsiteY132" fmla="*/ 907919 h 2198895"/>
                      <a:gd name="connsiteX133" fmla="*/ 130370 w 1924880"/>
                      <a:gd name="connsiteY133" fmla="*/ 877439 h 2198895"/>
                      <a:gd name="connsiteX134" fmla="*/ 149420 w 1924880"/>
                      <a:gd name="connsiteY134" fmla="*/ 835529 h 2198895"/>
                      <a:gd name="connsiteX135" fmla="*/ 157040 w 1924880"/>
                      <a:gd name="connsiteY135" fmla="*/ 812669 h 2198895"/>
                      <a:gd name="connsiteX136" fmla="*/ 172280 w 1924880"/>
                      <a:gd name="connsiteY136" fmla="*/ 782189 h 2198895"/>
                      <a:gd name="connsiteX137" fmla="*/ 179900 w 1924880"/>
                      <a:gd name="connsiteY137" fmla="*/ 766949 h 2198895"/>
                      <a:gd name="connsiteX138" fmla="*/ 183710 w 1924880"/>
                      <a:gd name="connsiteY138" fmla="*/ 751709 h 2198895"/>
                      <a:gd name="connsiteX139" fmla="*/ 198950 w 1924880"/>
                      <a:gd name="connsiteY139" fmla="*/ 721229 h 2198895"/>
                      <a:gd name="connsiteX140" fmla="*/ 202760 w 1924880"/>
                      <a:gd name="connsiteY140" fmla="*/ 705989 h 2198895"/>
                      <a:gd name="connsiteX141" fmla="*/ 225620 w 1924880"/>
                      <a:gd name="connsiteY141" fmla="*/ 667889 h 2198895"/>
                      <a:gd name="connsiteX142" fmla="*/ 237050 w 1924880"/>
                      <a:gd name="connsiteY142" fmla="*/ 645029 h 2198895"/>
                      <a:gd name="connsiteX143" fmla="*/ 252290 w 1924880"/>
                      <a:gd name="connsiteY143" fmla="*/ 622169 h 2198895"/>
                      <a:gd name="connsiteX144" fmla="*/ 259910 w 1924880"/>
                      <a:gd name="connsiteY144" fmla="*/ 603119 h 2198895"/>
                      <a:gd name="connsiteX145" fmla="*/ 271340 w 1924880"/>
                      <a:gd name="connsiteY145" fmla="*/ 580259 h 2198895"/>
                      <a:gd name="connsiteX146" fmla="*/ 286580 w 1924880"/>
                      <a:gd name="connsiteY146" fmla="*/ 557399 h 2198895"/>
                      <a:gd name="connsiteX147" fmla="*/ 298010 w 1924880"/>
                      <a:gd name="connsiteY147" fmla="*/ 534539 h 2198895"/>
                      <a:gd name="connsiteX148" fmla="*/ 313250 w 1924880"/>
                      <a:gd name="connsiteY148" fmla="*/ 519299 h 2198895"/>
                      <a:gd name="connsiteX149" fmla="*/ 324680 w 1924880"/>
                      <a:gd name="connsiteY149" fmla="*/ 504059 h 2198895"/>
                      <a:gd name="connsiteX150" fmla="*/ 336110 w 1924880"/>
                      <a:gd name="connsiteY150" fmla="*/ 492629 h 2198895"/>
                      <a:gd name="connsiteX151" fmla="*/ 343730 w 1924880"/>
                      <a:gd name="connsiteY151" fmla="*/ 481199 h 2198895"/>
                      <a:gd name="connsiteX152" fmla="*/ 358970 w 1924880"/>
                      <a:gd name="connsiteY152" fmla="*/ 462149 h 2198895"/>
                      <a:gd name="connsiteX153" fmla="*/ 370400 w 1924880"/>
                      <a:gd name="connsiteY153" fmla="*/ 450719 h 2198895"/>
                      <a:gd name="connsiteX154" fmla="*/ 393260 w 1924880"/>
                      <a:gd name="connsiteY154" fmla="*/ 424049 h 2198895"/>
                      <a:gd name="connsiteX155" fmla="*/ 427550 w 1924880"/>
                      <a:gd name="connsiteY155" fmla="*/ 397379 h 2198895"/>
                      <a:gd name="connsiteX156" fmla="*/ 438980 w 1924880"/>
                      <a:gd name="connsiteY156" fmla="*/ 389759 h 2198895"/>
                      <a:gd name="connsiteX157" fmla="*/ 461840 w 1924880"/>
                      <a:gd name="connsiteY157" fmla="*/ 363089 h 2198895"/>
                      <a:gd name="connsiteX158" fmla="*/ 492320 w 1924880"/>
                      <a:gd name="connsiteY158" fmla="*/ 344039 h 2198895"/>
                      <a:gd name="connsiteX159" fmla="*/ 534230 w 1924880"/>
                      <a:gd name="connsiteY159" fmla="*/ 309749 h 2198895"/>
                      <a:gd name="connsiteX160" fmla="*/ 553280 w 1924880"/>
                      <a:gd name="connsiteY160" fmla="*/ 298319 h 2198895"/>
                      <a:gd name="connsiteX161" fmla="*/ 579950 w 1924880"/>
                      <a:gd name="connsiteY161" fmla="*/ 275459 h 2198895"/>
                      <a:gd name="connsiteX162" fmla="*/ 595190 w 1924880"/>
                      <a:gd name="connsiteY162" fmla="*/ 264029 h 2198895"/>
                      <a:gd name="connsiteX163" fmla="*/ 621860 w 1924880"/>
                      <a:gd name="connsiteY163" fmla="*/ 256409 h 2198895"/>
                      <a:gd name="connsiteX164" fmla="*/ 644720 w 1924880"/>
                      <a:gd name="connsiteY164" fmla="*/ 237359 h 2198895"/>
                      <a:gd name="connsiteX165" fmla="*/ 659960 w 1924880"/>
                      <a:gd name="connsiteY165" fmla="*/ 222119 h 2198895"/>
                      <a:gd name="connsiteX166" fmla="*/ 701870 w 1924880"/>
                      <a:gd name="connsiteY166" fmla="*/ 187829 h 2198895"/>
                      <a:gd name="connsiteX167" fmla="*/ 709490 w 1924880"/>
                      <a:gd name="connsiteY167" fmla="*/ 176399 h 2198895"/>
                      <a:gd name="connsiteX168" fmla="*/ 720920 w 1924880"/>
                      <a:gd name="connsiteY168" fmla="*/ 168779 h 2198895"/>
                      <a:gd name="connsiteX169" fmla="*/ 736160 w 1924880"/>
                      <a:gd name="connsiteY169" fmla="*/ 157349 h 2198895"/>
                      <a:gd name="connsiteX170" fmla="*/ 743780 w 1924880"/>
                      <a:gd name="connsiteY170" fmla="*/ 142109 h 2198895"/>
                      <a:gd name="connsiteX171" fmla="*/ 751400 w 1924880"/>
                      <a:gd name="connsiteY171" fmla="*/ 130679 h 2198895"/>
                      <a:gd name="connsiteX172" fmla="*/ 759020 w 1924880"/>
                      <a:gd name="connsiteY172" fmla="*/ 107819 h 2198895"/>
                      <a:gd name="connsiteX173" fmla="*/ 766640 w 1924880"/>
                      <a:gd name="connsiteY173" fmla="*/ 96389 h 2198895"/>
                      <a:gd name="connsiteX174" fmla="*/ 781880 w 1924880"/>
                      <a:gd name="connsiteY174" fmla="*/ 65909 h 2198895"/>
                      <a:gd name="connsiteX175" fmla="*/ 793310 w 1924880"/>
                      <a:gd name="connsiteY175" fmla="*/ 54479 h 2198895"/>
                      <a:gd name="connsiteX176" fmla="*/ 797120 w 1924880"/>
                      <a:gd name="connsiteY176" fmla="*/ 43049 h 2198895"/>
                      <a:gd name="connsiteX177" fmla="*/ 816170 w 1924880"/>
                      <a:gd name="connsiteY177" fmla="*/ 16379 h 2198895"/>
                      <a:gd name="connsiteX178" fmla="*/ 819980 w 1924880"/>
                      <a:gd name="connsiteY178" fmla="*/ 4949 h 2198895"/>
                      <a:gd name="connsiteX179" fmla="*/ 816170 w 1924880"/>
                      <a:gd name="connsiteY179" fmla="*/ 4949 h 2198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</a:cxnLst>
                    <a:rect l="l" t="t" r="r" b="b"/>
                    <a:pathLst>
                      <a:path w="1924880" h="2198895">
                        <a:moveTo>
                          <a:pt x="816170" y="4949"/>
                        </a:moveTo>
                        <a:lnTo>
                          <a:pt x="907610" y="8759"/>
                        </a:lnTo>
                        <a:cubicBezTo>
                          <a:pt x="1093240" y="13988"/>
                          <a:pt x="1036852" y="-20650"/>
                          <a:pt x="1098110" y="20189"/>
                        </a:cubicBezTo>
                        <a:cubicBezTo>
                          <a:pt x="1104059" y="55883"/>
                          <a:pt x="1096884" y="32116"/>
                          <a:pt x="1117160" y="65909"/>
                        </a:cubicBezTo>
                        <a:cubicBezTo>
                          <a:pt x="1120082" y="70779"/>
                          <a:pt x="1122504" y="75946"/>
                          <a:pt x="1124780" y="81149"/>
                        </a:cubicBezTo>
                        <a:cubicBezTo>
                          <a:pt x="1131398" y="96275"/>
                          <a:pt x="1134672" y="113132"/>
                          <a:pt x="1143830" y="126869"/>
                        </a:cubicBezTo>
                        <a:cubicBezTo>
                          <a:pt x="1146370" y="130679"/>
                          <a:pt x="1149590" y="134115"/>
                          <a:pt x="1151450" y="138299"/>
                        </a:cubicBezTo>
                        <a:cubicBezTo>
                          <a:pt x="1155671" y="147797"/>
                          <a:pt x="1160417" y="165316"/>
                          <a:pt x="1162880" y="176399"/>
                        </a:cubicBezTo>
                        <a:cubicBezTo>
                          <a:pt x="1164285" y="182721"/>
                          <a:pt x="1164642" y="189306"/>
                          <a:pt x="1166690" y="195449"/>
                        </a:cubicBezTo>
                        <a:cubicBezTo>
                          <a:pt x="1171015" y="208425"/>
                          <a:pt x="1176722" y="220901"/>
                          <a:pt x="1181930" y="233549"/>
                        </a:cubicBezTo>
                        <a:cubicBezTo>
                          <a:pt x="1185613" y="242493"/>
                          <a:pt x="1187318" y="252666"/>
                          <a:pt x="1193360" y="260219"/>
                        </a:cubicBezTo>
                        <a:cubicBezTo>
                          <a:pt x="1209069" y="279856"/>
                          <a:pt x="1208201" y="277027"/>
                          <a:pt x="1220030" y="298319"/>
                        </a:cubicBezTo>
                        <a:cubicBezTo>
                          <a:pt x="1222788" y="303284"/>
                          <a:pt x="1224349" y="308937"/>
                          <a:pt x="1227650" y="313559"/>
                        </a:cubicBezTo>
                        <a:cubicBezTo>
                          <a:pt x="1230782" y="317944"/>
                          <a:pt x="1235573" y="320898"/>
                          <a:pt x="1239080" y="324989"/>
                        </a:cubicBezTo>
                        <a:cubicBezTo>
                          <a:pt x="1243213" y="329810"/>
                          <a:pt x="1246262" y="335509"/>
                          <a:pt x="1250510" y="340229"/>
                        </a:cubicBezTo>
                        <a:cubicBezTo>
                          <a:pt x="1257719" y="348239"/>
                          <a:pt x="1265750" y="355469"/>
                          <a:pt x="1273370" y="363089"/>
                        </a:cubicBezTo>
                        <a:cubicBezTo>
                          <a:pt x="1285413" y="375132"/>
                          <a:pt x="1288345" y="378906"/>
                          <a:pt x="1303850" y="389759"/>
                        </a:cubicBezTo>
                        <a:cubicBezTo>
                          <a:pt x="1309917" y="394006"/>
                          <a:pt x="1317211" y="396448"/>
                          <a:pt x="1322900" y="401189"/>
                        </a:cubicBezTo>
                        <a:cubicBezTo>
                          <a:pt x="1382716" y="451035"/>
                          <a:pt x="1328216" y="413623"/>
                          <a:pt x="1361000" y="435479"/>
                        </a:cubicBezTo>
                        <a:cubicBezTo>
                          <a:pt x="1383694" y="469521"/>
                          <a:pt x="1345270" y="415980"/>
                          <a:pt x="1391480" y="458339"/>
                        </a:cubicBezTo>
                        <a:cubicBezTo>
                          <a:pt x="1400842" y="466921"/>
                          <a:pt x="1405360" y="479839"/>
                          <a:pt x="1414340" y="488819"/>
                        </a:cubicBezTo>
                        <a:cubicBezTo>
                          <a:pt x="1418150" y="492629"/>
                          <a:pt x="1421698" y="496720"/>
                          <a:pt x="1425770" y="500249"/>
                        </a:cubicBezTo>
                        <a:cubicBezTo>
                          <a:pt x="1440761" y="513242"/>
                          <a:pt x="1459097" y="522858"/>
                          <a:pt x="1471490" y="538349"/>
                        </a:cubicBezTo>
                        <a:cubicBezTo>
                          <a:pt x="1476570" y="544699"/>
                          <a:pt x="1480980" y="551649"/>
                          <a:pt x="1486730" y="557399"/>
                        </a:cubicBezTo>
                        <a:cubicBezTo>
                          <a:pt x="1497540" y="568209"/>
                          <a:pt x="1499409" y="563583"/>
                          <a:pt x="1513400" y="568829"/>
                        </a:cubicBezTo>
                        <a:cubicBezTo>
                          <a:pt x="1518718" y="570823"/>
                          <a:pt x="1523914" y="573299"/>
                          <a:pt x="1528640" y="576449"/>
                        </a:cubicBezTo>
                        <a:cubicBezTo>
                          <a:pt x="1535406" y="580960"/>
                          <a:pt x="1541695" y="586194"/>
                          <a:pt x="1547690" y="591689"/>
                        </a:cubicBezTo>
                        <a:cubicBezTo>
                          <a:pt x="1556958" y="600184"/>
                          <a:pt x="1563115" y="612736"/>
                          <a:pt x="1574360" y="618359"/>
                        </a:cubicBezTo>
                        <a:lnTo>
                          <a:pt x="1589600" y="625979"/>
                        </a:lnTo>
                        <a:cubicBezTo>
                          <a:pt x="1593410" y="631059"/>
                          <a:pt x="1596284" y="637000"/>
                          <a:pt x="1601030" y="641219"/>
                        </a:cubicBezTo>
                        <a:cubicBezTo>
                          <a:pt x="1607875" y="647303"/>
                          <a:pt x="1618395" y="649133"/>
                          <a:pt x="1623890" y="656459"/>
                        </a:cubicBezTo>
                        <a:cubicBezTo>
                          <a:pt x="1627700" y="661539"/>
                          <a:pt x="1631138" y="666920"/>
                          <a:pt x="1635320" y="671699"/>
                        </a:cubicBezTo>
                        <a:cubicBezTo>
                          <a:pt x="1640051" y="677106"/>
                          <a:pt x="1646149" y="681268"/>
                          <a:pt x="1650560" y="686939"/>
                        </a:cubicBezTo>
                        <a:cubicBezTo>
                          <a:pt x="1655106" y="692784"/>
                          <a:pt x="1657882" y="699827"/>
                          <a:pt x="1661990" y="705989"/>
                        </a:cubicBezTo>
                        <a:cubicBezTo>
                          <a:pt x="1665512" y="711273"/>
                          <a:pt x="1669610" y="716149"/>
                          <a:pt x="1673420" y="721229"/>
                        </a:cubicBezTo>
                        <a:cubicBezTo>
                          <a:pt x="1681061" y="744152"/>
                          <a:pt x="1671536" y="721257"/>
                          <a:pt x="1688660" y="744089"/>
                        </a:cubicBezTo>
                        <a:cubicBezTo>
                          <a:pt x="1693103" y="750013"/>
                          <a:pt x="1696114" y="756891"/>
                          <a:pt x="1700090" y="763139"/>
                        </a:cubicBezTo>
                        <a:cubicBezTo>
                          <a:pt x="1705007" y="770865"/>
                          <a:pt x="1711234" y="777808"/>
                          <a:pt x="1715330" y="785999"/>
                        </a:cubicBezTo>
                        <a:cubicBezTo>
                          <a:pt x="1717870" y="791079"/>
                          <a:pt x="1719542" y="796695"/>
                          <a:pt x="1722950" y="801239"/>
                        </a:cubicBezTo>
                        <a:cubicBezTo>
                          <a:pt x="1727261" y="806986"/>
                          <a:pt x="1733879" y="810732"/>
                          <a:pt x="1738190" y="816479"/>
                        </a:cubicBezTo>
                        <a:cubicBezTo>
                          <a:pt x="1741598" y="821023"/>
                          <a:pt x="1742992" y="826788"/>
                          <a:pt x="1745810" y="831719"/>
                        </a:cubicBezTo>
                        <a:cubicBezTo>
                          <a:pt x="1748082" y="835695"/>
                          <a:pt x="1750890" y="839339"/>
                          <a:pt x="1753430" y="843149"/>
                        </a:cubicBezTo>
                        <a:cubicBezTo>
                          <a:pt x="1761359" y="874867"/>
                          <a:pt x="1751704" y="843507"/>
                          <a:pt x="1764860" y="869819"/>
                        </a:cubicBezTo>
                        <a:cubicBezTo>
                          <a:pt x="1779292" y="898682"/>
                          <a:pt x="1763854" y="880243"/>
                          <a:pt x="1783910" y="900299"/>
                        </a:cubicBezTo>
                        <a:cubicBezTo>
                          <a:pt x="1790573" y="940278"/>
                          <a:pt x="1781298" y="907550"/>
                          <a:pt x="1802960" y="942209"/>
                        </a:cubicBezTo>
                        <a:cubicBezTo>
                          <a:pt x="1805089" y="945615"/>
                          <a:pt x="1805328" y="949891"/>
                          <a:pt x="1806770" y="953639"/>
                        </a:cubicBezTo>
                        <a:cubicBezTo>
                          <a:pt x="1811680" y="966406"/>
                          <a:pt x="1817207" y="978932"/>
                          <a:pt x="1822010" y="991739"/>
                        </a:cubicBezTo>
                        <a:cubicBezTo>
                          <a:pt x="1835480" y="1027660"/>
                          <a:pt x="1824947" y="1001530"/>
                          <a:pt x="1833440" y="1029839"/>
                        </a:cubicBezTo>
                        <a:cubicBezTo>
                          <a:pt x="1835748" y="1037532"/>
                          <a:pt x="1839112" y="1044907"/>
                          <a:pt x="1841060" y="1052699"/>
                        </a:cubicBezTo>
                        <a:cubicBezTo>
                          <a:pt x="1842330" y="1057779"/>
                          <a:pt x="1843031" y="1063036"/>
                          <a:pt x="1844870" y="1067939"/>
                        </a:cubicBezTo>
                        <a:cubicBezTo>
                          <a:pt x="1846864" y="1073257"/>
                          <a:pt x="1850381" y="1077906"/>
                          <a:pt x="1852490" y="1083179"/>
                        </a:cubicBezTo>
                        <a:cubicBezTo>
                          <a:pt x="1858674" y="1098639"/>
                          <a:pt x="1860178" y="1106309"/>
                          <a:pt x="1863920" y="1121279"/>
                        </a:cubicBezTo>
                        <a:cubicBezTo>
                          <a:pt x="1865190" y="1137789"/>
                          <a:pt x="1865795" y="1154364"/>
                          <a:pt x="1867730" y="1170809"/>
                        </a:cubicBezTo>
                        <a:cubicBezTo>
                          <a:pt x="1868342" y="1176009"/>
                          <a:pt x="1870679" y="1180884"/>
                          <a:pt x="1871540" y="1186049"/>
                        </a:cubicBezTo>
                        <a:cubicBezTo>
                          <a:pt x="1874321" y="1202738"/>
                          <a:pt x="1875781" y="1226304"/>
                          <a:pt x="1879160" y="1243199"/>
                        </a:cubicBezTo>
                        <a:cubicBezTo>
                          <a:pt x="1879948" y="1247137"/>
                          <a:pt x="1881700" y="1250819"/>
                          <a:pt x="1882970" y="1254629"/>
                        </a:cubicBezTo>
                        <a:cubicBezTo>
                          <a:pt x="1885006" y="1268879"/>
                          <a:pt x="1890143" y="1302859"/>
                          <a:pt x="1890590" y="1315589"/>
                        </a:cubicBezTo>
                        <a:cubicBezTo>
                          <a:pt x="1892728" y="1376525"/>
                          <a:pt x="1892011" y="1437543"/>
                          <a:pt x="1894400" y="1498469"/>
                        </a:cubicBezTo>
                        <a:cubicBezTo>
                          <a:pt x="1894557" y="1502482"/>
                          <a:pt x="1895982" y="1506557"/>
                          <a:pt x="1898210" y="1509899"/>
                        </a:cubicBezTo>
                        <a:cubicBezTo>
                          <a:pt x="1901199" y="1514382"/>
                          <a:pt x="1905830" y="1517519"/>
                          <a:pt x="1909640" y="1521329"/>
                        </a:cubicBezTo>
                        <a:cubicBezTo>
                          <a:pt x="1910910" y="1541649"/>
                          <a:pt x="1911520" y="1562021"/>
                          <a:pt x="1913450" y="1582289"/>
                        </a:cubicBezTo>
                        <a:cubicBezTo>
                          <a:pt x="1914064" y="1588736"/>
                          <a:pt x="1916582" y="1594899"/>
                          <a:pt x="1917260" y="1601339"/>
                        </a:cubicBezTo>
                        <a:cubicBezTo>
                          <a:pt x="1924192" y="1667192"/>
                          <a:pt x="1914794" y="1635852"/>
                          <a:pt x="1924880" y="1666109"/>
                        </a:cubicBezTo>
                        <a:cubicBezTo>
                          <a:pt x="1923610" y="1714369"/>
                          <a:pt x="1923366" y="1762667"/>
                          <a:pt x="1921070" y="1810889"/>
                        </a:cubicBezTo>
                        <a:cubicBezTo>
                          <a:pt x="1920821" y="1816119"/>
                          <a:pt x="1918287" y="1820994"/>
                          <a:pt x="1917260" y="1826129"/>
                        </a:cubicBezTo>
                        <a:cubicBezTo>
                          <a:pt x="1915745" y="1833704"/>
                          <a:pt x="1915893" y="1841660"/>
                          <a:pt x="1913450" y="1848989"/>
                        </a:cubicBezTo>
                        <a:cubicBezTo>
                          <a:pt x="1912002" y="1853333"/>
                          <a:pt x="1908370" y="1856609"/>
                          <a:pt x="1905830" y="1860419"/>
                        </a:cubicBezTo>
                        <a:cubicBezTo>
                          <a:pt x="1904560" y="1865499"/>
                          <a:pt x="1904083" y="1870846"/>
                          <a:pt x="1902020" y="1875659"/>
                        </a:cubicBezTo>
                        <a:cubicBezTo>
                          <a:pt x="1900216" y="1879868"/>
                          <a:pt x="1895848" y="1882745"/>
                          <a:pt x="1894400" y="1887089"/>
                        </a:cubicBezTo>
                        <a:cubicBezTo>
                          <a:pt x="1891957" y="1894418"/>
                          <a:pt x="1892105" y="1902374"/>
                          <a:pt x="1890590" y="1909949"/>
                        </a:cubicBezTo>
                        <a:cubicBezTo>
                          <a:pt x="1889563" y="1915084"/>
                          <a:pt x="1888285" y="1920173"/>
                          <a:pt x="1886780" y="1925189"/>
                        </a:cubicBezTo>
                        <a:cubicBezTo>
                          <a:pt x="1884472" y="1932882"/>
                          <a:pt x="1881700" y="1940429"/>
                          <a:pt x="1879160" y="1948049"/>
                        </a:cubicBezTo>
                        <a:cubicBezTo>
                          <a:pt x="1877890" y="1951859"/>
                          <a:pt x="1876324" y="1955583"/>
                          <a:pt x="1875350" y="1959479"/>
                        </a:cubicBezTo>
                        <a:cubicBezTo>
                          <a:pt x="1866619" y="1994401"/>
                          <a:pt x="1876444" y="1984150"/>
                          <a:pt x="1856300" y="1997579"/>
                        </a:cubicBezTo>
                        <a:cubicBezTo>
                          <a:pt x="1853681" y="2010673"/>
                          <a:pt x="1852267" y="2019314"/>
                          <a:pt x="1848680" y="2031869"/>
                        </a:cubicBezTo>
                        <a:cubicBezTo>
                          <a:pt x="1847577" y="2035731"/>
                          <a:pt x="1846666" y="2039707"/>
                          <a:pt x="1844870" y="2043299"/>
                        </a:cubicBezTo>
                        <a:cubicBezTo>
                          <a:pt x="1841558" y="2049923"/>
                          <a:pt x="1837883" y="2056425"/>
                          <a:pt x="1833440" y="2062349"/>
                        </a:cubicBezTo>
                        <a:cubicBezTo>
                          <a:pt x="1830207" y="2066660"/>
                          <a:pt x="1825820" y="2069969"/>
                          <a:pt x="1822010" y="2073779"/>
                        </a:cubicBezTo>
                        <a:cubicBezTo>
                          <a:pt x="1820740" y="2077589"/>
                          <a:pt x="1821040" y="2082369"/>
                          <a:pt x="1818200" y="2085209"/>
                        </a:cubicBezTo>
                        <a:cubicBezTo>
                          <a:pt x="1811724" y="2091685"/>
                          <a:pt x="1795340" y="2100449"/>
                          <a:pt x="1795340" y="2100449"/>
                        </a:cubicBezTo>
                        <a:cubicBezTo>
                          <a:pt x="1783370" y="2118403"/>
                          <a:pt x="1793303" y="2107600"/>
                          <a:pt x="1772480" y="2119499"/>
                        </a:cubicBezTo>
                        <a:cubicBezTo>
                          <a:pt x="1768504" y="2121771"/>
                          <a:pt x="1765337" y="2125511"/>
                          <a:pt x="1761050" y="2127119"/>
                        </a:cubicBezTo>
                        <a:cubicBezTo>
                          <a:pt x="1754987" y="2129393"/>
                          <a:pt x="1748203" y="2129068"/>
                          <a:pt x="1742000" y="2130929"/>
                        </a:cubicBezTo>
                        <a:cubicBezTo>
                          <a:pt x="1726848" y="2135475"/>
                          <a:pt x="1716102" y="2143500"/>
                          <a:pt x="1700090" y="2146169"/>
                        </a:cubicBezTo>
                        <a:cubicBezTo>
                          <a:pt x="1692470" y="2147439"/>
                          <a:pt x="1684895" y="2149021"/>
                          <a:pt x="1677230" y="2149979"/>
                        </a:cubicBezTo>
                        <a:cubicBezTo>
                          <a:pt x="1640133" y="2154616"/>
                          <a:pt x="1613706" y="2155285"/>
                          <a:pt x="1574360" y="2157599"/>
                        </a:cubicBezTo>
                        <a:cubicBezTo>
                          <a:pt x="1513454" y="2177901"/>
                          <a:pt x="1552069" y="2167938"/>
                          <a:pt x="1456250" y="2176649"/>
                        </a:cubicBezTo>
                        <a:cubicBezTo>
                          <a:pt x="1212164" y="2225466"/>
                          <a:pt x="958398" y="2179077"/>
                          <a:pt x="709490" y="2176649"/>
                        </a:cubicBezTo>
                        <a:cubicBezTo>
                          <a:pt x="662215" y="2176188"/>
                          <a:pt x="632680" y="2167794"/>
                          <a:pt x="583760" y="2165219"/>
                        </a:cubicBezTo>
                        <a:cubicBezTo>
                          <a:pt x="494834" y="2160539"/>
                          <a:pt x="535462" y="2163262"/>
                          <a:pt x="461840" y="2157599"/>
                        </a:cubicBezTo>
                        <a:cubicBezTo>
                          <a:pt x="398654" y="2141802"/>
                          <a:pt x="492648" y="2164142"/>
                          <a:pt x="313250" y="2149979"/>
                        </a:cubicBezTo>
                        <a:cubicBezTo>
                          <a:pt x="308685" y="2149619"/>
                          <a:pt x="306072" y="2144060"/>
                          <a:pt x="301820" y="2142359"/>
                        </a:cubicBezTo>
                        <a:cubicBezTo>
                          <a:pt x="293236" y="2138925"/>
                          <a:pt x="284070" y="2137172"/>
                          <a:pt x="275150" y="2134739"/>
                        </a:cubicBezTo>
                        <a:cubicBezTo>
                          <a:pt x="264386" y="2131803"/>
                          <a:pt x="251740" y="2128932"/>
                          <a:pt x="240860" y="2127119"/>
                        </a:cubicBezTo>
                        <a:cubicBezTo>
                          <a:pt x="232002" y="2125643"/>
                          <a:pt x="223048" y="2124785"/>
                          <a:pt x="214190" y="2123309"/>
                        </a:cubicBezTo>
                        <a:cubicBezTo>
                          <a:pt x="207802" y="2122244"/>
                          <a:pt x="201490" y="2120769"/>
                          <a:pt x="195140" y="2119499"/>
                        </a:cubicBezTo>
                        <a:cubicBezTo>
                          <a:pt x="188790" y="2115689"/>
                          <a:pt x="182714" y="2111381"/>
                          <a:pt x="176090" y="2108069"/>
                        </a:cubicBezTo>
                        <a:cubicBezTo>
                          <a:pt x="172498" y="2106273"/>
                          <a:pt x="168002" y="2106487"/>
                          <a:pt x="164660" y="2104259"/>
                        </a:cubicBezTo>
                        <a:cubicBezTo>
                          <a:pt x="160177" y="2101270"/>
                          <a:pt x="157369" y="2096278"/>
                          <a:pt x="153230" y="2092829"/>
                        </a:cubicBezTo>
                        <a:cubicBezTo>
                          <a:pt x="149712" y="2089898"/>
                          <a:pt x="145318" y="2088140"/>
                          <a:pt x="141800" y="2085209"/>
                        </a:cubicBezTo>
                        <a:cubicBezTo>
                          <a:pt x="118631" y="2065901"/>
                          <a:pt x="143330" y="2080259"/>
                          <a:pt x="115130" y="2066159"/>
                        </a:cubicBezTo>
                        <a:cubicBezTo>
                          <a:pt x="100302" y="2043918"/>
                          <a:pt x="116873" y="2063220"/>
                          <a:pt x="92270" y="2050919"/>
                        </a:cubicBezTo>
                        <a:cubicBezTo>
                          <a:pt x="86590" y="2048079"/>
                          <a:pt x="82232" y="2043130"/>
                          <a:pt x="77030" y="2039489"/>
                        </a:cubicBezTo>
                        <a:cubicBezTo>
                          <a:pt x="69527" y="2034237"/>
                          <a:pt x="54170" y="2024249"/>
                          <a:pt x="54170" y="2024249"/>
                        </a:cubicBezTo>
                        <a:cubicBezTo>
                          <a:pt x="51630" y="2020439"/>
                          <a:pt x="49481" y="2016337"/>
                          <a:pt x="46550" y="2012819"/>
                        </a:cubicBezTo>
                        <a:cubicBezTo>
                          <a:pt x="43101" y="2008680"/>
                          <a:pt x="37530" y="2006208"/>
                          <a:pt x="35120" y="2001389"/>
                        </a:cubicBezTo>
                        <a:cubicBezTo>
                          <a:pt x="32224" y="1995597"/>
                          <a:pt x="33171" y="1988542"/>
                          <a:pt x="31310" y="1982339"/>
                        </a:cubicBezTo>
                        <a:cubicBezTo>
                          <a:pt x="29345" y="1975788"/>
                          <a:pt x="25569" y="1969865"/>
                          <a:pt x="23690" y="1963289"/>
                        </a:cubicBezTo>
                        <a:cubicBezTo>
                          <a:pt x="20473" y="1952031"/>
                          <a:pt x="18610" y="1940429"/>
                          <a:pt x="16070" y="1928999"/>
                        </a:cubicBezTo>
                        <a:cubicBezTo>
                          <a:pt x="14800" y="1916299"/>
                          <a:pt x="13239" y="1903625"/>
                          <a:pt x="12260" y="1890899"/>
                        </a:cubicBezTo>
                        <a:cubicBezTo>
                          <a:pt x="6466" y="1815575"/>
                          <a:pt x="12945" y="1852416"/>
                          <a:pt x="4640" y="1810889"/>
                        </a:cubicBezTo>
                        <a:cubicBezTo>
                          <a:pt x="-1626" y="1685578"/>
                          <a:pt x="-1467" y="1724346"/>
                          <a:pt x="4640" y="1544189"/>
                        </a:cubicBezTo>
                        <a:cubicBezTo>
                          <a:pt x="5030" y="1532695"/>
                          <a:pt x="6195" y="1521176"/>
                          <a:pt x="8450" y="1509899"/>
                        </a:cubicBezTo>
                        <a:cubicBezTo>
                          <a:pt x="10025" y="1502023"/>
                          <a:pt x="13762" y="1494732"/>
                          <a:pt x="16070" y="1487039"/>
                        </a:cubicBezTo>
                        <a:cubicBezTo>
                          <a:pt x="17575" y="1482023"/>
                          <a:pt x="18610" y="1476879"/>
                          <a:pt x="19880" y="1471799"/>
                        </a:cubicBezTo>
                        <a:cubicBezTo>
                          <a:pt x="21150" y="1457829"/>
                          <a:pt x="21502" y="1443745"/>
                          <a:pt x="23690" y="1429889"/>
                        </a:cubicBezTo>
                        <a:cubicBezTo>
                          <a:pt x="25323" y="1419544"/>
                          <a:pt x="29829" y="1409776"/>
                          <a:pt x="31310" y="1399409"/>
                        </a:cubicBezTo>
                        <a:cubicBezTo>
                          <a:pt x="33652" y="1383017"/>
                          <a:pt x="33291" y="1366336"/>
                          <a:pt x="35120" y="1349879"/>
                        </a:cubicBezTo>
                        <a:cubicBezTo>
                          <a:pt x="35835" y="1343443"/>
                          <a:pt x="37772" y="1337200"/>
                          <a:pt x="38930" y="1330829"/>
                        </a:cubicBezTo>
                        <a:cubicBezTo>
                          <a:pt x="40312" y="1323228"/>
                          <a:pt x="41887" y="1315647"/>
                          <a:pt x="42740" y="1307969"/>
                        </a:cubicBezTo>
                        <a:cubicBezTo>
                          <a:pt x="44429" y="1292770"/>
                          <a:pt x="44861" y="1277448"/>
                          <a:pt x="46550" y="1262249"/>
                        </a:cubicBezTo>
                        <a:cubicBezTo>
                          <a:pt x="47403" y="1254571"/>
                          <a:pt x="49402" y="1247054"/>
                          <a:pt x="50360" y="1239389"/>
                        </a:cubicBezTo>
                        <a:cubicBezTo>
                          <a:pt x="51943" y="1226724"/>
                          <a:pt x="52679" y="1213965"/>
                          <a:pt x="54170" y="1201289"/>
                        </a:cubicBezTo>
                        <a:cubicBezTo>
                          <a:pt x="55219" y="1192370"/>
                          <a:pt x="56866" y="1183530"/>
                          <a:pt x="57980" y="1174619"/>
                        </a:cubicBezTo>
                        <a:cubicBezTo>
                          <a:pt x="59406" y="1163207"/>
                          <a:pt x="60164" y="1151714"/>
                          <a:pt x="61790" y="1140329"/>
                        </a:cubicBezTo>
                        <a:cubicBezTo>
                          <a:pt x="65503" y="1114338"/>
                          <a:pt x="65626" y="1126262"/>
                          <a:pt x="73220" y="1098419"/>
                        </a:cubicBezTo>
                        <a:cubicBezTo>
                          <a:pt x="74924" y="1092171"/>
                          <a:pt x="75625" y="1085691"/>
                          <a:pt x="77030" y="1079369"/>
                        </a:cubicBezTo>
                        <a:cubicBezTo>
                          <a:pt x="78166" y="1074257"/>
                          <a:pt x="79704" y="1069241"/>
                          <a:pt x="80840" y="1064129"/>
                        </a:cubicBezTo>
                        <a:cubicBezTo>
                          <a:pt x="82245" y="1057807"/>
                          <a:pt x="82946" y="1051327"/>
                          <a:pt x="84650" y="1045079"/>
                        </a:cubicBezTo>
                        <a:cubicBezTo>
                          <a:pt x="86763" y="1037330"/>
                          <a:pt x="90157" y="1029968"/>
                          <a:pt x="92270" y="1022219"/>
                        </a:cubicBezTo>
                        <a:cubicBezTo>
                          <a:pt x="93974" y="1015971"/>
                          <a:pt x="94922" y="1009540"/>
                          <a:pt x="96080" y="1003169"/>
                        </a:cubicBezTo>
                        <a:cubicBezTo>
                          <a:pt x="98345" y="990714"/>
                          <a:pt x="100563" y="973807"/>
                          <a:pt x="103700" y="961259"/>
                        </a:cubicBezTo>
                        <a:cubicBezTo>
                          <a:pt x="118444" y="902284"/>
                          <a:pt x="103005" y="967153"/>
                          <a:pt x="122750" y="907919"/>
                        </a:cubicBezTo>
                        <a:cubicBezTo>
                          <a:pt x="126062" y="897984"/>
                          <a:pt x="127290" y="887449"/>
                          <a:pt x="130370" y="877439"/>
                        </a:cubicBezTo>
                        <a:cubicBezTo>
                          <a:pt x="137112" y="855527"/>
                          <a:pt x="139966" y="858218"/>
                          <a:pt x="149420" y="835529"/>
                        </a:cubicBezTo>
                        <a:cubicBezTo>
                          <a:pt x="152509" y="828115"/>
                          <a:pt x="153876" y="820052"/>
                          <a:pt x="157040" y="812669"/>
                        </a:cubicBezTo>
                        <a:cubicBezTo>
                          <a:pt x="161515" y="802228"/>
                          <a:pt x="167200" y="792349"/>
                          <a:pt x="172280" y="782189"/>
                        </a:cubicBezTo>
                        <a:cubicBezTo>
                          <a:pt x="174820" y="777109"/>
                          <a:pt x="178522" y="772459"/>
                          <a:pt x="179900" y="766949"/>
                        </a:cubicBezTo>
                        <a:cubicBezTo>
                          <a:pt x="181170" y="761869"/>
                          <a:pt x="181696" y="756543"/>
                          <a:pt x="183710" y="751709"/>
                        </a:cubicBezTo>
                        <a:cubicBezTo>
                          <a:pt x="188079" y="741224"/>
                          <a:pt x="196195" y="732249"/>
                          <a:pt x="198950" y="721229"/>
                        </a:cubicBezTo>
                        <a:cubicBezTo>
                          <a:pt x="200220" y="716149"/>
                          <a:pt x="200921" y="710892"/>
                          <a:pt x="202760" y="705989"/>
                        </a:cubicBezTo>
                        <a:cubicBezTo>
                          <a:pt x="208841" y="689773"/>
                          <a:pt x="216315" y="683840"/>
                          <a:pt x="225620" y="667889"/>
                        </a:cubicBezTo>
                        <a:cubicBezTo>
                          <a:pt x="229913" y="660530"/>
                          <a:pt x="232757" y="652388"/>
                          <a:pt x="237050" y="645029"/>
                        </a:cubicBezTo>
                        <a:cubicBezTo>
                          <a:pt x="241665" y="637118"/>
                          <a:pt x="247905" y="630209"/>
                          <a:pt x="252290" y="622169"/>
                        </a:cubicBezTo>
                        <a:cubicBezTo>
                          <a:pt x="255565" y="616165"/>
                          <a:pt x="257080" y="609345"/>
                          <a:pt x="259910" y="603119"/>
                        </a:cubicBezTo>
                        <a:cubicBezTo>
                          <a:pt x="263435" y="595363"/>
                          <a:pt x="267047" y="587618"/>
                          <a:pt x="271340" y="580259"/>
                        </a:cubicBezTo>
                        <a:cubicBezTo>
                          <a:pt x="275955" y="572348"/>
                          <a:pt x="281965" y="565310"/>
                          <a:pt x="286580" y="557399"/>
                        </a:cubicBezTo>
                        <a:cubicBezTo>
                          <a:pt x="290873" y="550040"/>
                          <a:pt x="293124" y="541518"/>
                          <a:pt x="298010" y="534539"/>
                        </a:cubicBezTo>
                        <a:cubicBezTo>
                          <a:pt x="302130" y="528653"/>
                          <a:pt x="308519" y="524706"/>
                          <a:pt x="313250" y="519299"/>
                        </a:cubicBezTo>
                        <a:cubicBezTo>
                          <a:pt x="317432" y="514520"/>
                          <a:pt x="320547" y="508880"/>
                          <a:pt x="324680" y="504059"/>
                        </a:cubicBezTo>
                        <a:cubicBezTo>
                          <a:pt x="328187" y="499968"/>
                          <a:pt x="332661" y="496768"/>
                          <a:pt x="336110" y="492629"/>
                        </a:cubicBezTo>
                        <a:cubicBezTo>
                          <a:pt x="339041" y="489111"/>
                          <a:pt x="340983" y="484862"/>
                          <a:pt x="343730" y="481199"/>
                        </a:cubicBezTo>
                        <a:cubicBezTo>
                          <a:pt x="348609" y="474693"/>
                          <a:pt x="353615" y="468269"/>
                          <a:pt x="358970" y="462149"/>
                        </a:cubicBezTo>
                        <a:cubicBezTo>
                          <a:pt x="362518" y="458094"/>
                          <a:pt x="366951" y="454858"/>
                          <a:pt x="370400" y="450719"/>
                        </a:cubicBezTo>
                        <a:cubicBezTo>
                          <a:pt x="386724" y="431131"/>
                          <a:pt x="367379" y="445948"/>
                          <a:pt x="393260" y="424049"/>
                        </a:cubicBezTo>
                        <a:cubicBezTo>
                          <a:pt x="404314" y="414696"/>
                          <a:pt x="415502" y="405411"/>
                          <a:pt x="427550" y="397379"/>
                        </a:cubicBezTo>
                        <a:cubicBezTo>
                          <a:pt x="431360" y="394839"/>
                          <a:pt x="435462" y="392690"/>
                          <a:pt x="438980" y="389759"/>
                        </a:cubicBezTo>
                        <a:cubicBezTo>
                          <a:pt x="463864" y="369023"/>
                          <a:pt x="436613" y="388316"/>
                          <a:pt x="461840" y="363089"/>
                        </a:cubicBezTo>
                        <a:cubicBezTo>
                          <a:pt x="483542" y="341387"/>
                          <a:pt x="469685" y="360638"/>
                          <a:pt x="492320" y="344039"/>
                        </a:cubicBezTo>
                        <a:cubicBezTo>
                          <a:pt x="506876" y="333365"/>
                          <a:pt x="518752" y="319036"/>
                          <a:pt x="534230" y="309749"/>
                        </a:cubicBezTo>
                        <a:cubicBezTo>
                          <a:pt x="540580" y="305939"/>
                          <a:pt x="547356" y="302762"/>
                          <a:pt x="553280" y="298319"/>
                        </a:cubicBezTo>
                        <a:cubicBezTo>
                          <a:pt x="562647" y="291294"/>
                          <a:pt x="570888" y="282873"/>
                          <a:pt x="579950" y="275459"/>
                        </a:cubicBezTo>
                        <a:cubicBezTo>
                          <a:pt x="584865" y="271438"/>
                          <a:pt x="589409" y="266657"/>
                          <a:pt x="595190" y="264029"/>
                        </a:cubicBezTo>
                        <a:cubicBezTo>
                          <a:pt x="603607" y="260203"/>
                          <a:pt x="612970" y="258949"/>
                          <a:pt x="621860" y="256409"/>
                        </a:cubicBezTo>
                        <a:cubicBezTo>
                          <a:pt x="652683" y="215312"/>
                          <a:pt x="616525" y="257498"/>
                          <a:pt x="644720" y="237359"/>
                        </a:cubicBezTo>
                        <a:cubicBezTo>
                          <a:pt x="650566" y="233183"/>
                          <a:pt x="654531" y="226824"/>
                          <a:pt x="659960" y="222119"/>
                        </a:cubicBezTo>
                        <a:cubicBezTo>
                          <a:pt x="673600" y="210297"/>
                          <a:pt x="691858" y="202848"/>
                          <a:pt x="701870" y="187829"/>
                        </a:cubicBezTo>
                        <a:cubicBezTo>
                          <a:pt x="704410" y="184019"/>
                          <a:pt x="706252" y="179637"/>
                          <a:pt x="709490" y="176399"/>
                        </a:cubicBezTo>
                        <a:cubicBezTo>
                          <a:pt x="712728" y="173161"/>
                          <a:pt x="717194" y="171441"/>
                          <a:pt x="720920" y="168779"/>
                        </a:cubicBezTo>
                        <a:cubicBezTo>
                          <a:pt x="726087" y="165088"/>
                          <a:pt x="731080" y="161159"/>
                          <a:pt x="736160" y="157349"/>
                        </a:cubicBezTo>
                        <a:cubicBezTo>
                          <a:pt x="738700" y="152269"/>
                          <a:pt x="740962" y="147040"/>
                          <a:pt x="743780" y="142109"/>
                        </a:cubicBezTo>
                        <a:cubicBezTo>
                          <a:pt x="746052" y="138133"/>
                          <a:pt x="749540" y="134863"/>
                          <a:pt x="751400" y="130679"/>
                        </a:cubicBezTo>
                        <a:cubicBezTo>
                          <a:pt x="754662" y="123339"/>
                          <a:pt x="754565" y="114502"/>
                          <a:pt x="759020" y="107819"/>
                        </a:cubicBezTo>
                        <a:cubicBezTo>
                          <a:pt x="761560" y="104009"/>
                          <a:pt x="764447" y="100409"/>
                          <a:pt x="766640" y="96389"/>
                        </a:cubicBezTo>
                        <a:cubicBezTo>
                          <a:pt x="772079" y="86417"/>
                          <a:pt x="773848" y="73941"/>
                          <a:pt x="781880" y="65909"/>
                        </a:cubicBezTo>
                        <a:lnTo>
                          <a:pt x="793310" y="54479"/>
                        </a:lnTo>
                        <a:cubicBezTo>
                          <a:pt x="794580" y="50669"/>
                          <a:pt x="795324" y="46641"/>
                          <a:pt x="797120" y="43049"/>
                        </a:cubicBezTo>
                        <a:cubicBezTo>
                          <a:pt x="799906" y="37478"/>
                          <a:pt x="813581" y="19831"/>
                          <a:pt x="816170" y="16379"/>
                        </a:cubicBezTo>
                        <a:cubicBezTo>
                          <a:pt x="817440" y="12569"/>
                          <a:pt x="817987" y="8436"/>
                          <a:pt x="819980" y="4949"/>
                        </a:cubicBezTo>
                        <a:cubicBezTo>
                          <a:pt x="823130" y="-564"/>
                          <a:pt x="801565" y="4314"/>
                          <a:pt x="816170" y="49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1000">
                        <a:srgbClr val="CFE8D0"/>
                      </a:gs>
                      <a:gs pos="49681">
                        <a:srgbClr val="CFE8D0"/>
                      </a:gs>
                      <a:gs pos="26542">
                        <a:srgbClr val="CFE8D0"/>
                      </a:gs>
                      <a:gs pos="100000">
                        <a:srgbClr val="A0B3A2"/>
                      </a:gs>
                    </a:gsLst>
                    <a:lin ang="540000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pic>
              <p:nvPicPr>
                <p:cNvPr id="16" name="Picture 15" descr="A picture containing text, umbrella, accessory&#10;&#10;Description automatically generated">
                  <a:extLst>
                    <a:ext uri="{FF2B5EF4-FFF2-40B4-BE49-F238E27FC236}">
                      <a16:creationId xmlns:a16="http://schemas.microsoft.com/office/drawing/2014/main" id="{E4E0F29F-A5E8-4E0E-9F9A-6DD480983FE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10000" b="90000" l="10000" r="90000">
                              <a14:backgroundMark x1="36000" y1="43250" x2="36000" y2="43250"/>
                              <a14:backgroundMark x1="39167" y1="40833" x2="31000" y2="62917"/>
                              <a14:backgroundMark x1="31000" y1="62917" x2="30667" y2="68250"/>
                              <a14:backgroundMark x1="35583" y1="39417" x2="26417" y2="67667"/>
                              <a14:backgroundMark x1="26417" y1="67667" x2="26167" y2="77000"/>
                              <a14:backgroundMark x1="33083" y1="44167" x2="24667" y2="65750"/>
                              <a14:backgroundMark x1="24667" y1="65750" x2="24000" y2="85167"/>
                              <a14:backgroundMark x1="40333" y1="46083" x2="42667" y2="86250"/>
                              <a14:backgroundMark x1="42667" y1="86250" x2="42167" y2="86917"/>
                              <a14:backgroundMark x1="62333" y1="40333" x2="62750" y2="66083"/>
                              <a14:backgroundMark x1="62750" y1="66083" x2="69167" y2="87583"/>
                              <a14:backgroundMark x1="69167" y1="87583" x2="70917" y2="90000"/>
                              <a14:backgroundMark x1="61167" y1="40667" x2="61167" y2="40667"/>
                              <a14:backgroundMark x1="61833" y1="37667" x2="61833" y2="37667"/>
                              <a14:backgroundMark x1="58583" y1="37667" x2="58583" y2="37667"/>
                              <a14:backgroundMark x1="59750" y1="56167" x2="59750" y2="56167"/>
                              <a14:backgroundMark x1="69000" y1="52583" x2="69000" y2="52583"/>
                              <a14:backgroundMark x1="61500" y1="38750" x2="77167" y2="57917"/>
                              <a14:backgroundMark x1="77167" y1="57917" x2="81667" y2="74417"/>
                              <a14:backgroundMark x1="37750" y1="37833" x2="25750" y2="59250"/>
                              <a14:backgroundMark x1="25750" y1="59250" x2="25167" y2="74750"/>
                              <a14:backgroundMark x1="21500" y1="56083" x2="21833" y2="76833"/>
                              <a14:backgroundMark x1="59417" y1="64167" x2="60667" y2="81083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3838" t="8249" r="43760" b="41263"/>
                <a:stretch/>
              </p:blipFill>
              <p:spPr>
                <a:xfrm>
                  <a:off x="3154680" y="2985075"/>
                  <a:ext cx="285750" cy="1213545"/>
                </a:xfrm>
                <a:prstGeom prst="rect">
                  <a:avLst/>
                </a:prstGeom>
              </p:spPr>
            </p:pic>
          </p:grpSp>
          <p:pic>
            <p:nvPicPr>
              <p:cNvPr id="11" name="Picture 10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3D533794-9DBF-4EF9-B06B-6D2E848E16A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6494" b="95671" l="13087" r="39972">
                            <a14:foregroundMark x1="27312" y1="6494" x2="27312" y2="6494"/>
                            <a14:foregroundMark x1="15078" y1="88745" x2="15078" y2="88745"/>
                            <a14:foregroundMark x1="14794" y1="94372" x2="14794" y2="94372"/>
                            <a14:foregroundMark x1="38834" y1="95671" x2="38834" y2="95671"/>
                            <a14:backgroundMark x1="28023" y1="57576" x2="28023" y2="57576"/>
                            <a14:backgroundMark x1="27312" y1="54978" x2="27312" y2="54978"/>
                            <a14:backgroundMark x1="27027" y1="52814" x2="28165" y2="61039"/>
                            <a14:backgroundMark x1="27027" y1="34632" x2="27027" y2="34632"/>
                            <a14:backgroundMark x1="25320" y1="13420" x2="25320" y2="13420"/>
                            <a14:backgroundMark x1="29161" y1="14719" x2="29161" y2="14719"/>
                            <a14:backgroundMark x1="27169" y1="74026" x2="27169" y2="7402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6562"/>
              <a:stretch/>
            </p:blipFill>
            <p:spPr>
              <a:xfrm>
                <a:off x="1928783" y="3349276"/>
                <a:ext cx="2825266" cy="2658300"/>
              </a:xfrm>
              <a:prstGeom prst="rect">
                <a:avLst/>
              </a:prstGeom>
            </p:spPr>
          </p:pic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FAF5AC67-F416-44CC-B7EB-E842D899DF72}"/>
                  </a:ext>
                </a:extLst>
              </p:cNvPr>
              <p:cNvGrpSpPr/>
              <p:nvPr/>
            </p:nvGrpSpPr>
            <p:grpSpPr>
              <a:xfrm>
                <a:off x="2358543" y="3753070"/>
                <a:ext cx="1979454" cy="1721261"/>
                <a:chOff x="2480404" y="3562783"/>
                <a:chExt cx="1634302" cy="1421130"/>
              </a:xfrm>
            </p:grpSpPr>
            <p:pic>
              <p:nvPicPr>
                <p:cNvPr id="13" name="Picture 12" descr="A picture containing text, umbrella, accessory&#10;&#10;Description automatically generated">
                  <a:extLst>
                    <a:ext uri="{FF2B5EF4-FFF2-40B4-BE49-F238E27FC236}">
                      <a16:creationId xmlns:a16="http://schemas.microsoft.com/office/drawing/2014/main" id="{338C2459-1BFA-423C-A59C-6B930ED785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4300" t="32033" r="52298" b="8843"/>
                <a:stretch/>
              </p:blipFill>
              <p:spPr>
                <a:xfrm>
                  <a:off x="2480404" y="3562783"/>
                  <a:ext cx="769620" cy="1421130"/>
                </a:xfrm>
                <a:custGeom>
                  <a:avLst/>
                  <a:gdLst>
                    <a:gd name="connsiteX0" fmla="*/ 491572 w 769620"/>
                    <a:gd name="connsiteY0" fmla="*/ 0 h 1421130"/>
                    <a:gd name="connsiteX1" fmla="*/ 519854 w 769620"/>
                    <a:gd name="connsiteY1" fmla="*/ 0 h 1421130"/>
                    <a:gd name="connsiteX2" fmla="*/ 642620 w 769620"/>
                    <a:gd name="connsiteY2" fmla="*/ 19050 h 1421130"/>
                    <a:gd name="connsiteX3" fmla="*/ 701040 w 769620"/>
                    <a:gd name="connsiteY3" fmla="*/ 69850 h 1421130"/>
                    <a:gd name="connsiteX4" fmla="*/ 716280 w 769620"/>
                    <a:gd name="connsiteY4" fmla="*/ 153670 h 1421130"/>
                    <a:gd name="connsiteX5" fmla="*/ 708660 w 769620"/>
                    <a:gd name="connsiteY5" fmla="*/ 237490 h 1421130"/>
                    <a:gd name="connsiteX6" fmla="*/ 708660 w 769620"/>
                    <a:gd name="connsiteY6" fmla="*/ 331470 h 1421130"/>
                    <a:gd name="connsiteX7" fmla="*/ 726440 w 769620"/>
                    <a:gd name="connsiteY7" fmla="*/ 412750 h 1421130"/>
                    <a:gd name="connsiteX8" fmla="*/ 734060 w 769620"/>
                    <a:gd name="connsiteY8" fmla="*/ 488950 h 1421130"/>
                    <a:gd name="connsiteX9" fmla="*/ 751840 w 769620"/>
                    <a:gd name="connsiteY9" fmla="*/ 661670 h 1421130"/>
                    <a:gd name="connsiteX10" fmla="*/ 769620 w 769620"/>
                    <a:gd name="connsiteY10" fmla="*/ 793750 h 1421130"/>
                    <a:gd name="connsiteX11" fmla="*/ 739140 w 769620"/>
                    <a:gd name="connsiteY11" fmla="*/ 958850 h 1421130"/>
                    <a:gd name="connsiteX12" fmla="*/ 698500 w 769620"/>
                    <a:gd name="connsiteY12" fmla="*/ 1205230 h 1421130"/>
                    <a:gd name="connsiteX13" fmla="*/ 675640 w 769620"/>
                    <a:gd name="connsiteY13" fmla="*/ 1339850 h 1421130"/>
                    <a:gd name="connsiteX14" fmla="*/ 617220 w 769620"/>
                    <a:gd name="connsiteY14" fmla="*/ 1405890 h 1421130"/>
                    <a:gd name="connsiteX15" fmla="*/ 0 w 769620"/>
                    <a:gd name="connsiteY15" fmla="*/ 1421130 h 1421130"/>
                    <a:gd name="connsiteX16" fmla="*/ 10160 w 769620"/>
                    <a:gd name="connsiteY16" fmla="*/ 885190 h 1421130"/>
                    <a:gd name="connsiteX17" fmla="*/ 264160 w 769620"/>
                    <a:gd name="connsiteY17" fmla="*/ 232410 h 14211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69620" h="1421130">
                      <a:moveTo>
                        <a:pt x="491572" y="0"/>
                      </a:moveTo>
                      <a:lnTo>
                        <a:pt x="519854" y="0"/>
                      </a:lnTo>
                      <a:lnTo>
                        <a:pt x="642620" y="19050"/>
                      </a:lnTo>
                      <a:lnTo>
                        <a:pt x="701040" y="69850"/>
                      </a:lnTo>
                      <a:lnTo>
                        <a:pt x="716280" y="153670"/>
                      </a:lnTo>
                      <a:lnTo>
                        <a:pt x="708660" y="237490"/>
                      </a:lnTo>
                      <a:lnTo>
                        <a:pt x="708660" y="331470"/>
                      </a:lnTo>
                      <a:lnTo>
                        <a:pt x="726440" y="412750"/>
                      </a:lnTo>
                      <a:lnTo>
                        <a:pt x="734060" y="488950"/>
                      </a:lnTo>
                      <a:lnTo>
                        <a:pt x="751840" y="661670"/>
                      </a:lnTo>
                      <a:lnTo>
                        <a:pt x="769620" y="793750"/>
                      </a:lnTo>
                      <a:lnTo>
                        <a:pt x="739140" y="958850"/>
                      </a:lnTo>
                      <a:lnTo>
                        <a:pt x="698500" y="1205230"/>
                      </a:lnTo>
                      <a:lnTo>
                        <a:pt x="675640" y="1339850"/>
                      </a:lnTo>
                      <a:lnTo>
                        <a:pt x="617220" y="1405890"/>
                      </a:lnTo>
                      <a:lnTo>
                        <a:pt x="0" y="1421130"/>
                      </a:lnTo>
                      <a:lnTo>
                        <a:pt x="10160" y="885190"/>
                      </a:lnTo>
                      <a:lnTo>
                        <a:pt x="264160" y="232410"/>
                      </a:lnTo>
                      <a:close/>
                    </a:path>
                  </a:pathLst>
                </a:custGeom>
              </p:spPr>
            </p:pic>
            <p:pic>
              <p:nvPicPr>
                <p:cNvPr id="14" name="Picture 13" descr="A picture containing text, umbrella, accessory&#10;&#10;Description automatically generated">
                  <a:extLst>
                    <a:ext uri="{FF2B5EF4-FFF2-40B4-BE49-F238E27FC236}">
                      <a16:creationId xmlns:a16="http://schemas.microsoft.com/office/drawing/2014/main" id="{884A09B4-30C4-4785-B4E6-5C7D0986EE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4300" t="32033" r="52298" b="8843"/>
                <a:stretch/>
              </p:blipFill>
              <p:spPr>
                <a:xfrm flipH="1">
                  <a:off x="3345086" y="3562783"/>
                  <a:ext cx="769620" cy="1421130"/>
                </a:xfrm>
                <a:custGeom>
                  <a:avLst/>
                  <a:gdLst>
                    <a:gd name="connsiteX0" fmla="*/ 491572 w 769620"/>
                    <a:gd name="connsiteY0" fmla="*/ 0 h 1421130"/>
                    <a:gd name="connsiteX1" fmla="*/ 519854 w 769620"/>
                    <a:gd name="connsiteY1" fmla="*/ 0 h 1421130"/>
                    <a:gd name="connsiteX2" fmla="*/ 642620 w 769620"/>
                    <a:gd name="connsiteY2" fmla="*/ 19050 h 1421130"/>
                    <a:gd name="connsiteX3" fmla="*/ 701040 w 769620"/>
                    <a:gd name="connsiteY3" fmla="*/ 69850 h 1421130"/>
                    <a:gd name="connsiteX4" fmla="*/ 716280 w 769620"/>
                    <a:gd name="connsiteY4" fmla="*/ 153670 h 1421130"/>
                    <a:gd name="connsiteX5" fmla="*/ 708660 w 769620"/>
                    <a:gd name="connsiteY5" fmla="*/ 237490 h 1421130"/>
                    <a:gd name="connsiteX6" fmla="*/ 708660 w 769620"/>
                    <a:gd name="connsiteY6" fmla="*/ 331470 h 1421130"/>
                    <a:gd name="connsiteX7" fmla="*/ 726440 w 769620"/>
                    <a:gd name="connsiteY7" fmla="*/ 412750 h 1421130"/>
                    <a:gd name="connsiteX8" fmla="*/ 734060 w 769620"/>
                    <a:gd name="connsiteY8" fmla="*/ 488950 h 1421130"/>
                    <a:gd name="connsiteX9" fmla="*/ 751840 w 769620"/>
                    <a:gd name="connsiteY9" fmla="*/ 661670 h 1421130"/>
                    <a:gd name="connsiteX10" fmla="*/ 769620 w 769620"/>
                    <a:gd name="connsiteY10" fmla="*/ 793750 h 1421130"/>
                    <a:gd name="connsiteX11" fmla="*/ 739140 w 769620"/>
                    <a:gd name="connsiteY11" fmla="*/ 958850 h 1421130"/>
                    <a:gd name="connsiteX12" fmla="*/ 698500 w 769620"/>
                    <a:gd name="connsiteY12" fmla="*/ 1205230 h 1421130"/>
                    <a:gd name="connsiteX13" fmla="*/ 675640 w 769620"/>
                    <a:gd name="connsiteY13" fmla="*/ 1339850 h 1421130"/>
                    <a:gd name="connsiteX14" fmla="*/ 617220 w 769620"/>
                    <a:gd name="connsiteY14" fmla="*/ 1405890 h 1421130"/>
                    <a:gd name="connsiteX15" fmla="*/ 0 w 769620"/>
                    <a:gd name="connsiteY15" fmla="*/ 1421130 h 1421130"/>
                    <a:gd name="connsiteX16" fmla="*/ 10160 w 769620"/>
                    <a:gd name="connsiteY16" fmla="*/ 885190 h 1421130"/>
                    <a:gd name="connsiteX17" fmla="*/ 264160 w 769620"/>
                    <a:gd name="connsiteY17" fmla="*/ 232410 h 14211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69620" h="1421130">
                      <a:moveTo>
                        <a:pt x="491572" y="0"/>
                      </a:moveTo>
                      <a:lnTo>
                        <a:pt x="519854" y="0"/>
                      </a:lnTo>
                      <a:lnTo>
                        <a:pt x="642620" y="19050"/>
                      </a:lnTo>
                      <a:lnTo>
                        <a:pt x="701040" y="69850"/>
                      </a:lnTo>
                      <a:lnTo>
                        <a:pt x="716280" y="153670"/>
                      </a:lnTo>
                      <a:lnTo>
                        <a:pt x="708660" y="237490"/>
                      </a:lnTo>
                      <a:lnTo>
                        <a:pt x="708660" y="331470"/>
                      </a:lnTo>
                      <a:lnTo>
                        <a:pt x="726440" y="412750"/>
                      </a:lnTo>
                      <a:lnTo>
                        <a:pt x="734060" y="488950"/>
                      </a:lnTo>
                      <a:lnTo>
                        <a:pt x="751840" y="661670"/>
                      </a:lnTo>
                      <a:lnTo>
                        <a:pt x="769620" y="793750"/>
                      </a:lnTo>
                      <a:lnTo>
                        <a:pt x="739140" y="958850"/>
                      </a:lnTo>
                      <a:lnTo>
                        <a:pt x="698500" y="1205230"/>
                      </a:lnTo>
                      <a:lnTo>
                        <a:pt x="675640" y="1339850"/>
                      </a:lnTo>
                      <a:lnTo>
                        <a:pt x="617220" y="1405890"/>
                      </a:lnTo>
                      <a:lnTo>
                        <a:pt x="0" y="1421130"/>
                      </a:lnTo>
                      <a:lnTo>
                        <a:pt x="10160" y="885190"/>
                      </a:lnTo>
                      <a:lnTo>
                        <a:pt x="264160" y="232410"/>
                      </a:lnTo>
                      <a:close/>
                    </a:path>
                  </a:pathLst>
                </a:custGeom>
              </p:spPr>
            </p:pic>
          </p:grp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65011EB0-E12E-4325-B281-BBBAC8D1BE9B}"/>
                </a:ext>
              </a:extLst>
            </p:cNvPr>
            <p:cNvGrpSpPr/>
            <p:nvPr/>
          </p:nvGrpSpPr>
          <p:grpSpPr>
            <a:xfrm>
              <a:off x="5862906" y="1670256"/>
              <a:ext cx="6711669" cy="4765794"/>
              <a:chOff x="5439784" y="1049903"/>
              <a:chExt cx="7051965" cy="5007430"/>
            </a:xfrm>
          </p:grpSpPr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68D3131A-EFEC-4D13-94BC-F45608593466}"/>
                  </a:ext>
                </a:extLst>
              </p:cNvPr>
              <p:cNvGrpSpPr/>
              <p:nvPr/>
            </p:nvGrpSpPr>
            <p:grpSpPr>
              <a:xfrm>
                <a:off x="5439784" y="1049903"/>
                <a:ext cx="7051965" cy="4957673"/>
                <a:chOff x="571568" y="1422807"/>
                <a:chExt cx="5707355" cy="4012385"/>
              </a:xfrm>
            </p:grpSpPr>
            <p:grpSp>
              <p:nvGrpSpPr>
                <p:cNvPr id="32" name="Group 31">
                  <a:extLst>
                    <a:ext uri="{FF2B5EF4-FFF2-40B4-BE49-F238E27FC236}">
                      <a16:creationId xmlns:a16="http://schemas.microsoft.com/office/drawing/2014/main" id="{95077359-20AD-474A-A296-8B38F40E3D94}"/>
                    </a:ext>
                  </a:extLst>
                </p:cNvPr>
                <p:cNvGrpSpPr/>
                <p:nvPr/>
              </p:nvGrpSpPr>
              <p:grpSpPr>
                <a:xfrm>
                  <a:off x="571568" y="1422807"/>
                  <a:ext cx="5707355" cy="4012385"/>
                  <a:chOff x="1625600" y="1758632"/>
                  <a:chExt cx="5676900" cy="3990975"/>
                </a:xfrm>
              </p:grpSpPr>
              <p:grpSp>
                <p:nvGrpSpPr>
                  <p:cNvPr id="34" name="Group 33">
                    <a:extLst>
                      <a:ext uri="{FF2B5EF4-FFF2-40B4-BE49-F238E27FC236}">
                        <a16:creationId xmlns:a16="http://schemas.microsoft.com/office/drawing/2014/main" id="{278F0787-79DE-4866-84A5-DC74C2C53CED}"/>
                      </a:ext>
                    </a:extLst>
                  </p:cNvPr>
                  <p:cNvGrpSpPr/>
                  <p:nvPr/>
                </p:nvGrpSpPr>
                <p:grpSpPr>
                  <a:xfrm>
                    <a:off x="1625600" y="1758632"/>
                    <a:ext cx="5676900" cy="3990975"/>
                    <a:chOff x="1316990" y="1728152"/>
                    <a:chExt cx="5676900" cy="3990975"/>
                  </a:xfrm>
                </p:grpSpPr>
                <p:pic>
                  <p:nvPicPr>
                    <p:cNvPr id="36" name="Picture 35" descr="A picture containing text&#10;&#10;Description automatically generated">
                      <a:extLst>
                        <a:ext uri="{FF2B5EF4-FFF2-40B4-BE49-F238E27FC236}">
                          <a16:creationId xmlns:a16="http://schemas.microsoft.com/office/drawing/2014/main" id="{1F0886AC-0957-4A3F-BD60-F1D3C42F4561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2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316990" y="1728152"/>
                      <a:ext cx="5676900" cy="3990975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37" name="Freeform: Shape 36">
                      <a:extLst>
                        <a:ext uri="{FF2B5EF4-FFF2-40B4-BE49-F238E27FC236}">
                          <a16:creationId xmlns:a16="http://schemas.microsoft.com/office/drawing/2014/main" id="{4A8533F3-245A-4B3E-BAF8-76C3D5D4F17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215640" y="2783572"/>
                      <a:ext cx="211511" cy="104408"/>
                    </a:xfrm>
                    <a:custGeom>
                      <a:avLst/>
                      <a:gdLst>
                        <a:gd name="connsiteX0" fmla="*/ 209550 w 211511"/>
                        <a:gd name="connsiteY0" fmla="*/ 1537 h 98692"/>
                        <a:gd name="connsiteX1" fmla="*/ 192405 w 211511"/>
                        <a:gd name="connsiteY1" fmla="*/ 5347 h 98692"/>
                        <a:gd name="connsiteX2" fmla="*/ 177165 w 211511"/>
                        <a:gd name="connsiteY2" fmla="*/ 12967 h 98692"/>
                        <a:gd name="connsiteX3" fmla="*/ 163830 w 211511"/>
                        <a:gd name="connsiteY3" fmla="*/ 24397 h 98692"/>
                        <a:gd name="connsiteX4" fmla="*/ 150495 w 211511"/>
                        <a:gd name="connsiteY4" fmla="*/ 32017 h 98692"/>
                        <a:gd name="connsiteX5" fmla="*/ 144780 w 211511"/>
                        <a:gd name="connsiteY5" fmla="*/ 35827 h 98692"/>
                        <a:gd name="connsiteX6" fmla="*/ 129540 w 211511"/>
                        <a:gd name="connsiteY6" fmla="*/ 39637 h 98692"/>
                        <a:gd name="connsiteX7" fmla="*/ 123825 w 211511"/>
                        <a:gd name="connsiteY7" fmla="*/ 41542 h 98692"/>
                        <a:gd name="connsiteX8" fmla="*/ 118110 w 211511"/>
                        <a:gd name="connsiteY8" fmla="*/ 45352 h 98692"/>
                        <a:gd name="connsiteX9" fmla="*/ 99060 w 211511"/>
                        <a:gd name="connsiteY9" fmla="*/ 52972 h 98692"/>
                        <a:gd name="connsiteX10" fmla="*/ 93345 w 211511"/>
                        <a:gd name="connsiteY10" fmla="*/ 54877 h 98692"/>
                        <a:gd name="connsiteX11" fmla="*/ 41910 w 211511"/>
                        <a:gd name="connsiteY11" fmla="*/ 58687 h 98692"/>
                        <a:gd name="connsiteX12" fmla="*/ 32385 w 211511"/>
                        <a:gd name="connsiteY12" fmla="*/ 60592 h 98692"/>
                        <a:gd name="connsiteX13" fmla="*/ 17145 w 211511"/>
                        <a:gd name="connsiteY13" fmla="*/ 62497 h 98692"/>
                        <a:gd name="connsiteX14" fmla="*/ 5715 w 211511"/>
                        <a:gd name="connsiteY14" fmla="*/ 66307 h 98692"/>
                        <a:gd name="connsiteX15" fmla="*/ 0 w 211511"/>
                        <a:gd name="connsiteY15" fmla="*/ 70117 h 98692"/>
                        <a:gd name="connsiteX16" fmla="*/ 1905 w 211511"/>
                        <a:gd name="connsiteY16" fmla="*/ 92977 h 98692"/>
                        <a:gd name="connsiteX17" fmla="*/ 7620 w 211511"/>
                        <a:gd name="connsiteY17" fmla="*/ 94882 h 98692"/>
                        <a:gd name="connsiteX18" fmla="*/ 17145 w 211511"/>
                        <a:gd name="connsiteY18" fmla="*/ 98692 h 98692"/>
                        <a:gd name="connsiteX19" fmla="*/ 112395 w 211511"/>
                        <a:gd name="connsiteY19" fmla="*/ 96787 h 98692"/>
                        <a:gd name="connsiteX20" fmla="*/ 123825 w 211511"/>
                        <a:gd name="connsiteY20" fmla="*/ 91072 h 98692"/>
                        <a:gd name="connsiteX21" fmla="*/ 139065 w 211511"/>
                        <a:gd name="connsiteY21" fmla="*/ 87262 h 98692"/>
                        <a:gd name="connsiteX22" fmla="*/ 150495 w 211511"/>
                        <a:gd name="connsiteY22" fmla="*/ 81547 h 98692"/>
                        <a:gd name="connsiteX23" fmla="*/ 156210 w 211511"/>
                        <a:gd name="connsiteY23" fmla="*/ 79642 h 98692"/>
                        <a:gd name="connsiteX24" fmla="*/ 167640 w 211511"/>
                        <a:gd name="connsiteY24" fmla="*/ 70117 h 98692"/>
                        <a:gd name="connsiteX25" fmla="*/ 173355 w 211511"/>
                        <a:gd name="connsiteY25" fmla="*/ 68212 h 98692"/>
                        <a:gd name="connsiteX26" fmla="*/ 182880 w 211511"/>
                        <a:gd name="connsiteY26" fmla="*/ 58687 h 98692"/>
                        <a:gd name="connsiteX27" fmla="*/ 194310 w 211511"/>
                        <a:gd name="connsiteY27" fmla="*/ 54877 h 98692"/>
                        <a:gd name="connsiteX28" fmla="*/ 205740 w 211511"/>
                        <a:gd name="connsiteY28" fmla="*/ 47257 h 98692"/>
                        <a:gd name="connsiteX29" fmla="*/ 211455 w 211511"/>
                        <a:gd name="connsiteY29" fmla="*/ 33922 h 98692"/>
                        <a:gd name="connsiteX30" fmla="*/ 209550 w 211511"/>
                        <a:gd name="connsiteY30" fmla="*/ 1537 h 9869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</a:cxnLst>
                      <a:rect l="l" t="t" r="r" b="b"/>
                      <a:pathLst>
                        <a:path w="211511" h="98692">
                          <a:moveTo>
                            <a:pt x="209550" y="1537"/>
                          </a:moveTo>
                          <a:cubicBezTo>
                            <a:pt x="206375" y="-3225"/>
                            <a:pt x="193854" y="4519"/>
                            <a:pt x="192405" y="5347"/>
                          </a:cubicBezTo>
                          <a:cubicBezTo>
                            <a:pt x="175164" y="15199"/>
                            <a:pt x="200432" y="8314"/>
                            <a:pt x="177165" y="12967"/>
                          </a:cubicBezTo>
                          <a:cubicBezTo>
                            <a:pt x="164045" y="21714"/>
                            <a:pt x="179998" y="10539"/>
                            <a:pt x="163830" y="24397"/>
                          </a:cubicBezTo>
                          <a:cubicBezTo>
                            <a:pt x="159189" y="28375"/>
                            <a:pt x="155900" y="28928"/>
                            <a:pt x="150495" y="32017"/>
                          </a:cubicBezTo>
                          <a:cubicBezTo>
                            <a:pt x="148507" y="33153"/>
                            <a:pt x="146932" y="35045"/>
                            <a:pt x="144780" y="35827"/>
                          </a:cubicBezTo>
                          <a:cubicBezTo>
                            <a:pt x="139859" y="37616"/>
                            <a:pt x="134508" y="37981"/>
                            <a:pt x="129540" y="39637"/>
                          </a:cubicBezTo>
                          <a:cubicBezTo>
                            <a:pt x="127635" y="40272"/>
                            <a:pt x="125621" y="40644"/>
                            <a:pt x="123825" y="41542"/>
                          </a:cubicBezTo>
                          <a:cubicBezTo>
                            <a:pt x="121777" y="42566"/>
                            <a:pt x="120098" y="44216"/>
                            <a:pt x="118110" y="45352"/>
                          </a:cubicBezTo>
                          <a:cubicBezTo>
                            <a:pt x="110262" y="49837"/>
                            <a:pt x="108427" y="49850"/>
                            <a:pt x="99060" y="52972"/>
                          </a:cubicBezTo>
                          <a:cubicBezTo>
                            <a:pt x="97155" y="53607"/>
                            <a:pt x="95346" y="54710"/>
                            <a:pt x="93345" y="54877"/>
                          </a:cubicBezTo>
                          <a:cubicBezTo>
                            <a:pt x="60972" y="57575"/>
                            <a:pt x="78114" y="56273"/>
                            <a:pt x="41910" y="58687"/>
                          </a:cubicBezTo>
                          <a:cubicBezTo>
                            <a:pt x="38735" y="59322"/>
                            <a:pt x="35585" y="60100"/>
                            <a:pt x="32385" y="60592"/>
                          </a:cubicBezTo>
                          <a:cubicBezTo>
                            <a:pt x="27325" y="61370"/>
                            <a:pt x="22151" y="61424"/>
                            <a:pt x="17145" y="62497"/>
                          </a:cubicBezTo>
                          <a:cubicBezTo>
                            <a:pt x="13218" y="63338"/>
                            <a:pt x="9057" y="64079"/>
                            <a:pt x="5715" y="66307"/>
                          </a:cubicBezTo>
                          <a:lnTo>
                            <a:pt x="0" y="70117"/>
                          </a:lnTo>
                          <a:cubicBezTo>
                            <a:pt x="635" y="77737"/>
                            <a:pt x="-344" y="85669"/>
                            <a:pt x="1905" y="92977"/>
                          </a:cubicBezTo>
                          <a:cubicBezTo>
                            <a:pt x="2496" y="94896"/>
                            <a:pt x="5740" y="94177"/>
                            <a:pt x="7620" y="94882"/>
                          </a:cubicBezTo>
                          <a:cubicBezTo>
                            <a:pt x="10822" y="96083"/>
                            <a:pt x="13970" y="97422"/>
                            <a:pt x="17145" y="98692"/>
                          </a:cubicBezTo>
                          <a:lnTo>
                            <a:pt x="112395" y="96787"/>
                          </a:lnTo>
                          <a:cubicBezTo>
                            <a:pt x="117574" y="96592"/>
                            <a:pt x="119527" y="93221"/>
                            <a:pt x="123825" y="91072"/>
                          </a:cubicBezTo>
                          <a:cubicBezTo>
                            <a:pt x="128180" y="88895"/>
                            <a:pt x="134718" y="88349"/>
                            <a:pt x="139065" y="87262"/>
                          </a:cubicBezTo>
                          <a:cubicBezTo>
                            <a:pt x="148642" y="84868"/>
                            <a:pt x="141183" y="86203"/>
                            <a:pt x="150495" y="81547"/>
                          </a:cubicBezTo>
                          <a:cubicBezTo>
                            <a:pt x="152291" y="80649"/>
                            <a:pt x="154305" y="80277"/>
                            <a:pt x="156210" y="79642"/>
                          </a:cubicBezTo>
                          <a:cubicBezTo>
                            <a:pt x="160423" y="75429"/>
                            <a:pt x="162336" y="72769"/>
                            <a:pt x="167640" y="70117"/>
                          </a:cubicBezTo>
                          <a:cubicBezTo>
                            <a:pt x="169436" y="69219"/>
                            <a:pt x="171450" y="68847"/>
                            <a:pt x="173355" y="68212"/>
                          </a:cubicBezTo>
                          <a:cubicBezTo>
                            <a:pt x="176831" y="62998"/>
                            <a:pt x="176864" y="61361"/>
                            <a:pt x="182880" y="58687"/>
                          </a:cubicBezTo>
                          <a:cubicBezTo>
                            <a:pt x="186550" y="57056"/>
                            <a:pt x="190968" y="57105"/>
                            <a:pt x="194310" y="54877"/>
                          </a:cubicBezTo>
                          <a:lnTo>
                            <a:pt x="205740" y="47257"/>
                          </a:lnTo>
                          <a:cubicBezTo>
                            <a:pt x="206201" y="46335"/>
                            <a:pt x="211655" y="36325"/>
                            <a:pt x="211455" y="33922"/>
                          </a:cubicBezTo>
                          <a:cubicBezTo>
                            <a:pt x="210969" y="28088"/>
                            <a:pt x="212725" y="6299"/>
                            <a:pt x="209550" y="1537"/>
                          </a:cubicBez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8" name="Freeform: Shape 37">
                      <a:extLst>
                        <a:ext uri="{FF2B5EF4-FFF2-40B4-BE49-F238E27FC236}">
                          <a16:creationId xmlns:a16="http://schemas.microsoft.com/office/drawing/2014/main" id="{7FA75D9A-FB44-42D1-9A58-16E4E6E55EE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268979" y="3040379"/>
                      <a:ext cx="302895" cy="123825"/>
                    </a:xfrm>
                    <a:custGeom>
                      <a:avLst/>
                      <a:gdLst>
                        <a:gd name="connsiteX0" fmla="*/ 257175 w 262890"/>
                        <a:gd name="connsiteY0" fmla="*/ 595 h 88225"/>
                        <a:gd name="connsiteX1" fmla="*/ 245745 w 262890"/>
                        <a:gd name="connsiteY1" fmla="*/ 8215 h 88225"/>
                        <a:gd name="connsiteX2" fmla="*/ 226695 w 262890"/>
                        <a:gd name="connsiteY2" fmla="*/ 17740 h 88225"/>
                        <a:gd name="connsiteX3" fmla="*/ 222885 w 262890"/>
                        <a:gd name="connsiteY3" fmla="*/ 23455 h 88225"/>
                        <a:gd name="connsiteX4" fmla="*/ 215265 w 262890"/>
                        <a:gd name="connsiteY4" fmla="*/ 25360 h 88225"/>
                        <a:gd name="connsiteX5" fmla="*/ 201930 w 262890"/>
                        <a:gd name="connsiteY5" fmla="*/ 29170 h 88225"/>
                        <a:gd name="connsiteX6" fmla="*/ 188595 w 262890"/>
                        <a:gd name="connsiteY6" fmla="*/ 36790 h 88225"/>
                        <a:gd name="connsiteX7" fmla="*/ 175260 w 262890"/>
                        <a:gd name="connsiteY7" fmla="*/ 38695 h 88225"/>
                        <a:gd name="connsiteX8" fmla="*/ 163830 w 262890"/>
                        <a:gd name="connsiteY8" fmla="*/ 42505 h 88225"/>
                        <a:gd name="connsiteX9" fmla="*/ 154305 w 262890"/>
                        <a:gd name="connsiteY9" fmla="*/ 44410 h 88225"/>
                        <a:gd name="connsiteX10" fmla="*/ 100965 w 262890"/>
                        <a:gd name="connsiteY10" fmla="*/ 50125 h 88225"/>
                        <a:gd name="connsiteX11" fmla="*/ 20955 w 262890"/>
                        <a:gd name="connsiteY11" fmla="*/ 52030 h 88225"/>
                        <a:gd name="connsiteX12" fmla="*/ 3810 w 262890"/>
                        <a:gd name="connsiteY12" fmla="*/ 61555 h 88225"/>
                        <a:gd name="connsiteX13" fmla="*/ 0 w 262890"/>
                        <a:gd name="connsiteY13" fmla="*/ 67270 h 88225"/>
                        <a:gd name="connsiteX14" fmla="*/ 9525 w 262890"/>
                        <a:gd name="connsiteY14" fmla="*/ 80605 h 88225"/>
                        <a:gd name="connsiteX15" fmla="*/ 22860 w 262890"/>
                        <a:gd name="connsiteY15" fmla="*/ 84415 h 88225"/>
                        <a:gd name="connsiteX16" fmla="*/ 68580 w 262890"/>
                        <a:gd name="connsiteY16" fmla="*/ 86320 h 88225"/>
                        <a:gd name="connsiteX17" fmla="*/ 95250 w 262890"/>
                        <a:gd name="connsiteY17" fmla="*/ 88225 h 88225"/>
                        <a:gd name="connsiteX18" fmla="*/ 173355 w 262890"/>
                        <a:gd name="connsiteY18" fmla="*/ 86320 h 88225"/>
                        <a:gd name="connsiteX19" fmla="*/ 192405 w 262890"/>
                        <a:gd name="connsiteY19" fmla="*/ 82510 h 88225"/>
                        <a:gd name="connsiteX20" fmla="*/ 205740 w 262890"/>
                        <a:gd name="connsiteY20" fmla="*/ 78700 h 88225"/>
                        <a:gd name="connsiteX21" fmla="*/ 211455 w 262890"/>
                        <a:gd name="connsiteY21" fmla="*/ 74890 h 88225"/>
                        <a:gd name="connsiteX22" fmla="*/ 217170 w 262890"/>
                        <a:gd name="connsiteY22" fmla="*/ 72985 h 88225"/>
                        <a:gd name="connsiteX23" fmla="*/ 222885 w 262890"/>
                        <a:gd name="connsiteY23" fmla="*/ 69175 h 88225"/>
                        <a:gd name="connsiteX24" fmla="*/ 236220 w 262890"/>
                        <a:gd name="connsiteY24" fmla="*/ 63460 h 88225"/>
                        <a:gd name="connsiteX25" fmla="*/ 243840 w 262890"/>
                        <a:gd name="connsiteY25" fmla="*/ 57745 h 88225"/>
                        <a:gd name="connsiteX26" fmla="*/ 249555 w 262890"/>
                        <a:gd name="connsiteY26" fmla="*/ 53935 h 88225"/>
                        <a:gd name="connsiteX27" fmla="*/ 253365 w 262890"/>
                        <a:gd name="connsiteY27" fmla="*/ 48220 h 88225"/>
                        <a:gd name="connsiteX28" fmla="*/ 257175 w 262890"/>
                        <a:gd name="connsiteY28" fmla="*/ 36790 h 88225"/>
                        <a:gd name="connsiteX29" fmla="*/ 262890 w 262890"/>
                        <a:gd name="connsiteY29" fmla="*/ 25360 h 88225"/>
                        <a:gd name="connsiteX30" fmla="*/ 257175 w 262890"/>
                        <a:gd name="connsiteY30" fmla="*/ 595 h 882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</a:cxnLst>
                      <a:rect l="l" t="t" r="r" b="b"/>
                      <a:pathLst>
                        <a:path w="262890" h="88225">
                          <a:moveTo>
                            <a:pt x="257175" y="595"/>
                          </a:moveTo>
                          <a:cubicBezTo>
                            <a:pt x="254318" y="-2262"/>
                            <a:pt x="249736" y="5970"/>
                            <a:pt x="245745" y="8215"/>
                          </a:cubicBezTo>
                          <a:cubicBezTo>
                            <a:pt x="239557" y="11696"/>
                            <a:pt x="226695" y="17740"/>
                            <a:pt x="226695" y="17740"/>
                          </a:cubicBezTo>
                          <a:cubicBezTo>
                            <a:pt x="225425" y="19645"/>
                            <a:pt x="224790" y="22185"/>
                            <a:pt x="222885" y="23455"/>
                          </a:cubicBezTo>
                          <a:cubicBezTo>
                            <a:pt x="220707" y="24907"/>
                            <a:pt x="217782" y="24641"/>
                            <a:pt x="215265" y="25360"/>
                          </a:cubicBezTo>
                          <a:cubicBezTo>
                            <a:pt x="196134" y="30826"/>
                            <a:pt x="225751" y="23215"/>
                            <a:pt x="201930" y="29170"/>
                          </a:cubicBezTo>
                          <a:cubicBezTo>
                            <a:pt x="198349" y="31557"/>
                            <a:pt x="192685" y="35674"/>
                            <a:pt x="188595" y="36790"/>
                          </a:cubicBezTo>
                          <a:cubicBezTo>
                            <a:pt x="184263" y="37971"/>
                            <a:pt x="179705" y="38060"/>
                            <a:pt x="175260" y="38695"/>
                          </a:cubicBezTo>
                          <a:cubicBezTo>
                            <a:pt x="171450" y="39965"/>
                            <a:pt x="167705" y="41448"/>
                            <a:pt x="163830" y="42505"/>
                          </a:cubicBezTo>
                          <a:cubicBezTo>
                            <a:pt x="160706" y="43357"/>
                            <a:pt x="157499" y="43878"/>
                            <a:pt x="154305" y="44410"/>
                          </a:cubicBezTo>
                          <a:cubicBezTo>
                            <a:pt x="131187" y="48263"/>
                            <a:pt x="125207" y="49274"/>
                            <a:pt x="100965" y="50125"/>
                          </a:cubicBezTo>
                          <a:cubicBezTo>
                            <a:pt x="74304" y="51060"/>
                            <a:pt x="47625" y="51395"/>
                            <a:pt x="20955" y="52030"/>
                          </a:cubicBezTo>
                          <a:cubicBezTo>
                            <a:pt x="9912" y="55711"/>
                            <a:pt x="10391" y="53658"/>
                            <a:pt x="3810" y="61555"/>
                          </a:cubicBezTo>
                          <a:cubicBezTo>
                            <a:pt x="2344" y="63314"/>
                            <a:pt x="1270" y="65365"/>
                            <a:pt x="0" y="67270"/>
                          </a:cubicBezTo>
                          <a:cubicBezTo>
                            <a:pt x="2980" y="73229"/>
                            <a:pt x="3733" y="76743"/>
                            <a:pt x="9525" y="80605"/>
                          </a:cubicBezTo>
                          <a:cubicBezTo>
                            <a:pt x="10931" y="81542"/>
                            <a:pt x="22149" y="84364"/>
                            <a:pt x="22860" y="84415"/>
                          </a:cubicBezTo>
                          <a:cubicBezTo>
                            <a:pt x="38074" y="85502"/>
                            <a:pt x="53348" y="85518"/>
                            <a:pt x="68580" y="86320"/>
                          </a:cubicBezTo>
                          <a:cubicBezTo>
                            <a:pt x="77480" y="86788"/>
                            <a:pt x="86360" y="87590"/>
                            <a:pt x="95250" y="88225"/>
                          </a:cubicBezTo>
                          <a:cubicBezTo>
                            <a:pt x="121285" y="87590"/>
                            <a:pt x="147357" y="87849"/>
                            <a:pt x="173355" y="86320"/>
                          </a:cubicBezTo>
                          <a:cubicBezTo>
                            <a:pt x="179820" y="85940"/>
                            <a:pt x="186073" y="83867"/>
                            <a:pt x="192405" y="82510"/>
                          </a:cubicBezTo>
                          <a:cubicBezTo>
                            <a:pt x="194541" y="82052"/>
                            <a:pt x="203241" y="79949"/>
                            <a:pt x="205740" y="78700"/>
                          </a:cubicBezTo>
                          <a:cubicBezTo>
                            <a:pt x="207788" y="77676"/>
                            <a:pt x="209407" y="75914"/>
                            <a:pt x="211455" y="74890"/>
                          </a:cubicBezTo>
                          <a:cubicBezTo>
                            <a:pt x="213251" y="73992"/>
                            <a:pt x="215374" y="73883"/>
                            <a:pt x="217170" y="72985"/>
                          </a:cubicBezTo>
                          <a:cubicBezTo>
                            <a:pt x="219218" y="71961"/>
                            <a:pt x="220837" y="70199"/>
                            <a:pt x="222885" y="69175"/>
                          </a:cubicBezTo>
                          <a:cubicBezTo>
                            <a:pt x="235848" y="62693"/>
                            <a:pt x="220364" y="73370"/>
                            <a:pt x="236220" y="63460"/>
                          </a:cubicBezTo>
                          <a:cubicBezTo>
                            <a:pt x="238912" y="61777"/>
                            <a:pt x="241256" y="59590"/>
                            <a:pt x="243840" y="57745"/>
                          </a:cubicBezTo>
                          <a:cubicBezTo>
                            <a:pt x="245703" y="56414"/>
                            <a:pt x="247650" y="55205"/>
                            <a:pt x="249555" y="53935"/>
                          </a:cubicBezTo>
                          <a:cubicBezTo>
                            <a:pt x="250825" y="52030"/>
                            <a:pt x="252435" y="50312"/>
                            <a:pt x="253365" y="48220"/>
                          </a:cubicBezTo>
                          <a:cubicBezTo>
                            <a:pt x="254996" y="44550"/>
                            <a:pt x="254947" y="40132"/>
                            <a:pt x="257175" y="36790"/>
                          </a:cubicBezTo>
                          <a:cubicBezTo>
                            <a:pt x="262099" y="29404"/>
                            <a:pt x="260261" y="33247"/>
                            <a:pt x="262890" y="25360"/>
                          </a:cubicBezTo>
                          <a:cubicBezTo>
                            <a:pt x="260707" y="14443"/>
                            <a:pt x="260032" y="3452"/>
                            <a:pt x="257175" y="595"/>
                          </a:cubicBez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sp>
                <p:nvSpPr>
                  <p:cNvPr id="35" name="Freeform: Shape 34">
                    <a:extLst>
                      <a:ext uri="{FF2B5EF4-FFF2-40B4-BE49-F238E27FC236}">
                        <a16:creationId xmlns:a16="http://schemas.microsoft.com/office/drawing/2014/main" id="{DA004CDD-73A0-4352-B8AA-8F59931C70E4}"/>
                      </a:ext>
                    </a:extLst>
                  </p:cNvPr>
                  <p:cNvSpPr/>
                  <p:nvPr/>
                </p:nvSpPr>
                <p:spPr>
                  <a:xfrm>
                    <a:off x="3333750" y="3412871"/>
                    <a:ext cx="2000250" cy="2188079"/>
                  </a:xfrm>
                  <a:custGeom>
                    <a:avLst/>
                    <a:gdLst>
                      <a:gd name="connsiteX0" fmla="*/ 816170 w 1924880"/>
                      <a:gd name="connsiteY0" fmla="*/ 4949 h 2198895"/>
                      <a:gd name="connsiteX1" fmla="*/ 907610 w 1924880"/>
                      <a:gd name="connsiteY1" fmla="*/ 8759 h 2198895"/>
                      <a:gd name="connsiteX2" fmla="*/ 1098110 w 1924880"/>
                      <a:gd name="connsiteY2" fmla="*/ 20189 h 2198895"/>
                      <a:gd name="connsiteX3" fmla="*/ 1117160 w 1924880"/>
                      <a:gd name="connsiteY3" fmla="*/ 65909 h 2198895"/>
                      <a:gd name="connsiteX4" fmla="*/ 1124780 w 1924880"/>
                      <a:gd name="connsiteY4" fmla="*/ 81149 h 2198895"/>
                      <a:gd name="connsiteX5" fmla="*/ 1143830 w 1924880"/>
                      <a:gd name="connsiteY5" fmla="*/ 126869 h 2198895"/>
                      <a:gd name="connsiteX6" fmla="*/ 1151450 w 1924880"/>
                      <a:gd name="connsiteY6" fmla="*/ 138299 h 2198895"/>
                      <a:gd name="connsiteX7" fmla="*/ 1162880 w 1924880"/>
                      <a:gd name="connsiteY7" fmla="*/ 176399 h 2198895"/>
                      <a:gd name="connsiteX8" fmla="*/ 1166690 w 1924880"/>
                      <a:gd name="connsiteY8" fmla="*/ 195449 h 2198895"/>
                      <a:gd name="connsiteX9" fmla="*/ 1181930 w 1924880"/>
                      <a:gd name="connsiteY9" fmla="*/ 233549 h 2198895"/>
                      <a:gd name="connsiteX10" fmla="*/ 1193360 w 1924880"/>
                      <a:gd name="connsiteY10" fmla="*/ 260219 h 2198895"/>
                      <a:gd name="connsiteX11" fmla="*/ 1220030 w 1924880"/>
                      <a:gd name="connsiteY11" fmla="*/ 298319 h 2198895"/>
                      <a:gd name="connsiteX12" fmla="*/ 1227650 w 1924880"/>
                      <a:gd name="connsiteY12" fmla="*/ 313559 h 2198895"/>
                      <a:gd name="connsiteX13" fmla="*/ 1239080 w 1924880"/>
                      <a:gd name="connsiteY13" fmla="*/ 324989 h 2198895"/>
                      <a:gd name="connsiteX14" fmla="*/ 1250510 w 1924880"/>
                      <a:gd name="connsiteY14" fmla="*/ 340229 h 2198895"/>
                      <a:gd name="connsiteX15" fmla="*/ 1273370 w 1924880"/>
                      <a:gd name="connsiteY15" fmla="*/ 363089 h 2198895"/>
                      <a:gd name="connsiteX16" fmla="*/ 1303850 w 1924880"/>
                      <a:gd name="connsiteY16" fmla="*/ 389759 h 2198895"/>
                      <a:gd name="connsiteX17" fmla="*/ 1322900 w 1924880"/>
                      <a:gd name="connsiteY17" fmla="*/ 401189 h 2198895"/>
                      <a:gd name="connsiteX18" fmla="*/ 1361000 w 1924880"/>
                      <a:gd name="connsiteY18" fmla="*/ 435479 h 2198895"/>
                      <a:gd name="connsiteX19" fmla="*/ 1391480 w 1924880"/>
                      <a:gd name="connsiteY19" fmla="*/ 458339 h 2198895"/>
                      <a:gd name="connsiteX20" fmla="*/ 1414340 w 1924880"/>
                      <a:gd name="connsiteY20" fmla="*/ 488819 h 2198895"/>
                      <a:gd name="connsiteX21" fmla="*/ 1425770 w 1924880"/>
                      <a:gd name="connsiteY21" fmla="*/ 500249 h 2198895"/>
                      <a:gd name="connsiteX22" fmla="*/ 1471490 w 1924880"/>
                      <a:gd name="connsiteY22" fmla="*/ 538349 h 2198895"/>
                      <a:gd name="connsiteX23" fmla="*/ 1486730 w 1924880"/>
                      <a:gd name="connsiteY23" fmla="*/ 557399 h 2198895"/>
                      <a:gd name="connsiteX24" fmla="*/ 1513400 w 1924880"/>
                      <a:gd name="connsiteY24" fmla="*/ 568829 h 2198895"/>
                      <a:gd name="connsiteX25" fmla="*/ 1528640 w 1924880"/>
                      <a:gd name="connsiteY25" fmla="*/ 576449 h 2198895"/>
                      <a:gd name="connsiteX26" fmla="*/ 1547690 w 1924880"/>
                      <a:gd name="connsiteY26" fmla="*/ 591689 h 2198895"/>
                      <a:gd name="connsiteX27" fmla="*/ 1574360 w 1924880"/>
                      <a:gd name="connsiteY27" fmla="*/ 618359 h 2198895"/>
                      <a:gd name="connsiteX28" fmla="*/ 1589600 w 1924880"/>
                      <a:gd name="connsiteY28" fmla="*/ 625979 h 2198895"/>
                      <a:gd name="connsiteX29" fmla="*/ 1601030 w 1924880"/>
                      <a:gd name="connsiteY29" fmla="*/ 641219 h 2198895"/>
                      <a:gd name="connsiteX30" fmla="*/ 1623890 w 1924880"/>
                      <a:gd name="connsiteY30" fmla="*/ 656459 h 2198895"/>
                      <a:gd name="connsiteX31" fmla="*/ 1635320 w 1924880"/>
                      <a:gd name="connsiteY31" fmla="*/ 671699 h 2198895"/>
                      <a:gd name="connsiteX32" fmla="*/ 1650560 w 1924880"/>
                      <a:gd name="connsiteY32" fmla="*/ 686939 h 2198895"/>
                      <a:gd name="connsiteX33" fmla="*/ 1661990 w 1924880"/>
                      <a:gd name="connsiteY33" fmla="*/ 705989 h 2198895"/>
                      <a:gd name="connsiteX34" fmla="*/ 1673420 w 1924880"/>
                      <a:gd name="connsiteY34" fmla="*/ 721229 h 2198895"/>
                      <a:gd name="connsiteX35" fmla="*/ 1688660 w 1924880"/>
                      <a:gd name="connsiteY35" fmla="*/ 744089 h 2198895"/>
                      <a:gd name="connsiteX36" fmla="*/ 1700090 w 1924880"/>
                      <a:gd name="connsiteY36" fmla="*/ 763139 h 2198895"/>
                      <a:gd name="connsiteX37" fmla="*/ 1715330 w 1924880"/>
                      <a:gd name="connsiteY37" fmla="*/ 785999 h 2198895"/>
                      <a:gd name="connsiteX38" fmla="*/ 1722950 w 1924880"/>
                      <a:gd name="connsiteY38" fmla="*/ 801239 h 2198895"/>
                      <a:gd name="connsiteX39" fmla="*/ 1738190 w 1924880"/>
                      <a:gd name="connsiteY39" fmla="*/ 816479 h 2198895"/>
                      <a:gd name="connsiteX40" fmla="*/ 1745810 w 1924880"/>
                      <a:gd name="connsiteY40" fmla="*/ 831719 h 2198895"/>
                      <a:gd name="connsiteX41" fmla="*/ 1753430 w 1924880"/>
                      <a:gd name="connsiteY41" fmla="*/ 843149 h 2198895"/>
                      <a:gd name="connsiteX42" fmla="*/ 1764860 w 1924880"/>
                      <a:gd name="connsiteY42" fmla="*/ 869819 h 2198895"/>
                      <a:gd name="connsiteX43" fmla="*/ 1783910 w 1924880"/>
                      <a:gd name="connsiteY43" fmla="*/ 900299 h 2198895"/>
                      <a:gd name="connsiteX44" fmla="*/ 1802960 w 1924880"/>
                      <a:gd name="connsiteY44" fmla="*/ 942209 h 2198895"/>
                      <a:gd name="connsiteX45" fmla="*/ 1806770 w 1924880"/>
                      <a:gd name="connsiteY45" fmla="*/ 953639 h 2198895"/>
                      <a:gd name="connsiteX46" fmla="*/ 1822010 w 1924880"/>
                      <a:gd name="connsiteY46" fmla="*/ 991739 h 2198895"/>
                      <a:gd name="connsiteX47" fmla="*/ 1833440 w 1924880"/>
                      <a:gd name="connsiteY47" fmla="*/ 1029839 h 2198895"/>
                      <a:gd name="connsiteX48" fmla="*/ 1841060 w 1924880"/>
                      <a:gd name="connsiteY48" fmla="*/ 1052699 h 2198895"/>
                      <a:gd name="connsiteX49" fmla="*/ 1844870 w 1924880"/>
                      <a:gd name="connsiteY49" fmla="*/ 1067939 h 2198895"/>
                      <a:gd name="connsiteX50" fmla="*/ 1852490 w 1924880"/>
                      <a:gd name="connsiteY50" fmla="*/ 1083179 h 2198895"/>
                      <a:gd name="connsiteX51" fmla="*/ 1863920 w 1924880"/>
                      <a:gd name="connsiteY51" fmla="*/ 1121279 h 2198895"/>
                      <a:gd name="connsiteX52" fmla="*/ 1867730 w 1924880"/>
                      <a:gd name="connsiteY52" fmla="*/ 1170809 h 2198895"/>
                      <a:gd name="connsiteX53" fmla="*/ 1871540 w 1924880"/>
                      <a:gd name="connsiteY53" fmla="*/ 1186049 h 2198895"/>
                      <a:gd name="connsiteX54" fmla="*/ 1879160 w 1924880"/>
                      <a:gd name="connsiteY54" fmla="*/ 1243199 h 2198895"/>
                      <a:gd name="connsiteX55" fmla="*/ 1882970 w 1924880"/>
                      <a:gd name="connsiteY55" fmla="*/ 1254629 h 2198895"/>
                      <a:gd name="connsiteX56" fmla="*/ 1890590 w 1924880"/>
                      <a:gd name="connsiteY56" fmla="*/ 1315589 h 2198895"/>
                      <a:gd name="connsiteX57" fmla="*/ 1894400 w 1924880"/>
                      <a:gd name="connsiteY57" fmla="*/ 1498469 h 2198895"/>
                      <a:gd name="connsiteX58" fmla="*/ 1898210 w 1924880"/>
                      <a:gd name="connsiteY58" fmla="*/ 1509899 h 2198895"/>
                      <a:gd name="connsiteX59" fmla="*/ 1909640 w 1924880"/>
                      <a:gd name="connsiteY59" fmla="*/ 1521329 h 2198895"/>
                      <a:gd name="connsiteX60" fmla="*/ 1913450 w 1924880"/>
                      <a:gd name="connsiteY60" fmla="*/ 1582289 h 2198895"/>
                      <a:gd name="connsiteX61" fmla="*/ 1917260 w 1924880"/>
                      <a:gd name="connsiteY61" fmla="*/ 1601339 h 2198895"/>
                      <a:gd name="connsiteX62" fmla="*/ 1924880 w 1924880"/>
                      <a:gd name="connsiteY62" fmla="*/ 1666109 h 2198895"/>
                      <a:gd name="connsiteX63" fmla="*/ 1921070 w 1924880"/>
                      <a:gd name="connsiteY63" fmla="*/ 1810889 h 2198895"/>
                      <a:gd name="connsiteX64" fmla="*/ 1917260 w 1924880"/>
                      <a:gd name="connsiteY64" fmla="*/ 1826129 h 2198895"/>
                      <a:gd name="connsiteX65" fmla="*/ 1913450 w 1924880"/>
                      <a:gd name="connsiteY65" fmla="*/ 1848989 h 2198895"/>
                      <a:gd name="connsiteX66" fmla="*/ 1905830 w 1924880"/>
                      <a:gd name="connsiteY66" fmla="*/ 1860419 h 2198895"/>
                      <a:gd name="connsiteX67" fmla="*/ 1902020 w 1924880"/>
                      <a:gd name="connsiteY67" fmla="*/ 1875659 h 2198895"/>
                      <a:gd name="connsiteX68" fmla="*/ 1894400 w 1924880"/>
                      <a:gd name="connsiteY68" fmla="*/ 1887089 h 2198895"/>
                      <a:gd name="connsiteX69" fmla="*/ 1890590 w 1924880"/>
                      <a:gd name="connsiteY69" fmla="*/ 1909949 h 2198895"/>
                      <a:gd name="connsiteX70" fmla="*/ 1886780 w 1924880"/>
                      <a:gd name="connsiteY70" fmla="*/ 1925189 h 2198895"/>
                      <a:gd name="connsiteX71" fmla="*/ 1879160 w 1924880"/>
                      <a:gd name="connsiteY71" fmla="*/ 1948049 h 2198895"/>
                      <a:gd name="connsiteX72" fmla="*/ 1875350 w 1924880"/>
                      <a:gd name="connsiteY72" fmla="*/ 1959479 h 2198895"/>
                      <a:gd name="connsiteX73" fmla="*/ 1856300 w 1924880"/>
                      <a:gd name="connsiteY73" fmla="*/ 1997579 h 2198895"/>
                      <a:gd name="connsiteX74" fmla="*/ 1848680 w 1924880"/>
                      <a:gd name="connsiteY74" fmla="*/ 2031869 h 2198895"/>
                      <a:gd name="connsiteX75" fmla="*/ 1844870 w 1924880"/>
                      <a:gd name="connsiteY75" fmla="*/ 2043299 h 2198895"/>
                      <a:gd name="connsiteX76" fmla="*/ 1833440 w 1924880"/>
                      <a:gd name="connsiteY76" fmla="*/ 2062349 h 2198895"/>
                      <a:gd name="connsiteX77" fmla="*/ 1822010 w 1924880"/>
                      <a:gd name="connsiteY77" fmla="*/ 2073779 h 2198895"/>
                      <a:gd name="connsiteX78" fmla="*/ 1818200 w 1924880"/>
                      <a:gd name="connsiteY78" fmla="*/ 2085209 h 2198895"/>
                      <a:gd name="connsiteX79" fmla="*/ 1795340 w 1924880"/>
                      <a:gd name="connsiteY79" fmla="*/ 2100449 h 2198895"/>
                      <a:gd name="connsiteX80" fmla="*/ 1772480 w 1924880"/>
                      <a:gd name="connsiteY80" fmla="*/ 2119499 h 2198895"/>
                      <a:gd name="connsiteX81" fmla="*/ 1761050 w 1924880"/>
                      <a:gd name="connsiteY81" fmla="*/ 2127119 h 2198895"/>
                      <a:gd name="connsiteX82" fmla="*/ 1742000 w 1924880"/>
                      <a:gd name="connsiteY82" fmla="*/ 2130929 h 2198895"/>
                      <a:gd name="connsiteX83" fmla="*/ 1700090 w 1924880"/>
                      <a:gd name="connsiteY83" fmla="*/ 2146169 h 2198895"/>
                      <a:gd name="connsiteX84" fmla="*/ 1677230 w 1924880"/>
                      <a:gd name="connsiteY84" fmla="*/ 2149979 h 2198895"/>
                      <a:gd name="connsiteX85" fmla="*/ 1574360 w 1924880"/>
                      <a:gd name="connsiteY85" fmla="*/ 2157599 h 2198895"/>
                      <a:gd name="connsiteX86" fmla="*/ 1456250 w 1924880"/>
                      <a:gd name="connsiteY86" fmla="*/ 2176649 h 2198895"/>
                      <a:gd name="connsiteX87" fmla="*/ 709490 w 1924880"/>
                      <a:gd name="connsiteY87" fmla="*/ 2176649 h 2198895"/>
                      <a:gd name="connsiteX88" fmla="*/ 583760 w 1924880"/>
                      <a:gd name="connsiteY88" fmla="*/ 2165219 h 2198895"/>
                      <a:gd name="connsiteX89" fmla="*/ 461840 w 1924880"/>
                      <a:gd name="connsiteY89" fmla="*/ 2157599 h 2198895"/>
                      <a:gd name="connsiteX90" fmla="*/ 313250 w 1924880"/>
                      <a:gd name="connsiteY90" fmla="*/ 2149979 h 2198895"/>
                      <a:gd name="connsiteX91" fmla="*/ 301820 w 1924880"/>
                      <a:gd name="connsiteY91" fmla="*/ 2142359 h 2198895"/>
                      <a:gd name="connsiteX92" fmla="*/ 275150 w 1924880"/>
                      <a:gd name="connsiteY92" fmla="*/ 2134739 h 2198895"/>
                      <a:gd name="connsiteX93" fmla="*/ 240860 w 1924880"/>
                      <a:gd name="connsiteY93" fmla="*/ 2127119 h 2198895"/>
                      <a:gd name="connsiteX94" fmla="*/ 214190 w 1924880"/>
                      <a:gd name="connsiteY94" fmla="*/ 2123309 h 2198895"/>
                      <a:gd name="connsiteX95" fmla="*/ 195140 w 1924880"/>
                      <a:gd name="connsiteY95" fmla="*/ 2119499 h 2198895"/>
                      <a:gd name="connsiteX96" fmla="*/ 176090 w 1924880"/>
                      <a:gd name="connsiteY96" fmla="*/ 2108069 h 2198895"/>
                      <a:gd name="connsiteX97" fmla="*/ 164660 w 1924880"/>
                      <a:gd name="connsiteY97" fmla="*/ 2104259 h 2198895"/>
                      <a:gd name="connsiteX98" fmla="*/ 153230 w 1924880"/>
                      <a:gd name="connsiteY98" fmla="*/ 2092829 h 2198895"/>
                      <a:gd name="connsiteX99" fmla="*/ 141800 w 1924880"/>
                      <a:gd name="connsiteY99" fmla="*/ 2085209 h 2198895"/>
                      <a:gd name="connsiteX100" fmla="*/ 115130 w 1924880"/>
                      <a:gd name="connsiteY100" fmla="*/ 2066159 h 2198895"/>
                      <a:gd name="connsiteX101" fmla="*/ 92270 w 1924880"/>
                      <a:gd name="connsiteY101" fmla="*/ 2050919 h 2198895"/>
                      <a:gd name="connsiteX102" fmla="*/ 77030 w 1924880"/>
                      <a:gd name="connsiteY102" fmla="*/ 2039489 h 2198895"/>
                      <a:gd name="connsiteX103" fmla="*/ 54170 w 1924880"/>
                      <a:gd name="connsiteY103" fmla="*/ 2024249 h 2198895"/>
                      <a:gd name="connsiteX104" fmla="*/ 46550 w 1924880"/>
                      <a:gd name="connsiteY104" fmla="*/ 2012819 h 2198895"/>
                      <a:gd name="connsiteX105" fmla="*/ 35120 w 1924880"/>
                      <a:gd name="connsiteY105" fmla="*/ 2001389 h 2198895"/>
                      <a:gd name="connsiteX106" fmla="*/ 31310 w 1924880"/>
                      <a:gd name="connsiteY106" fmla="*/ 1982339 h 2198895"/>
                      <a:gd name="connsiteX107" fmla="*/ 23690 w 1924880"/>
                      <a:gd name="connsiteY107" fmla="*/ 1963289 h 2198895"/>
                      <a:gd name="connsiteX108" fmla="*/ 16070 w 1924880"/>
                      <a:gd name="connsiteY108" fmla="*/ 1928999 h 2198895"/>
                      <a:gd name="connsiteX109" fmla="*/ 12260 w 1924880"/>
                      <a:gd name="connsiteY109" fmla="*/ 1890899 h 2198895"/>
                      <a:gd name="connsiteX110" fmla="*/ 4640 w 1924880"/>
                      <a:gd name="connsiteY110" fmla="*/ 1810889 h 2198895"/>
                      <a:gd name="connsiteX111" fmla="*/ 4640 w 1924880"/>
                      <a:gd name="connsiteY111" fmla="*/ 1544189 h 2198895"/>
                      <a:gd name="connsiteX112" fmla="*/ 8450 w 1924880"/>
                      <a:gd name="connsiteY112" fmla="*/ 1509899 h 2198895"/>
                      <a:gd name="connsiteX113" fmla="*/ 16070 w 1924880"/>
                      <a:gd name="connsiteY113" fmla="*/ 1487039 h 2198895"/>
                      <a:gd name="connsiteX114" fmla="*/ 19880 w 1924880"/>
                      <a:gd name="connsiteY114" fmla="*/ 1471799 h 2198895"/>
                      <a:gd name="connsiteX115" fmla="*/ 23690 w 1924880"/>
                      <a:gd name="connsiteY115" fmla="*/ 1429889 h 2198895"/>
                      <a:gd name="connsiteX116" fmla="*/ 31310 w 1924880"/>
                      <a:gd name="connsiteY116" fmla="*/ 1399409 h 2198895"/>
                      <a:gd name="connsiteX117" fmla="*/ 35120 w 1924880"/>
                      <a:gd name="connsiteY117" fmla="*/ 1349879 h 2198895"/>
                      <a:gd name="connsiteX118" fmla="*/ 38930 w 1924880"/>
                      <a:gd name="connsiteY118" fmla="*/ 1330829 h 2198895"/>
                      <a:gd name="connsiteX119" fmla="*/ 42740 w 1924880"/>
                      <a:gd name="connsiteY119" fmla="*/ 1307969 h 2198895"/>
                      <a:gd name="connsiteX120" fmla="*/ 46550 w 1924880"/>
                      <a:gd name="connsiteY120" fmla="*/ 1262249 h 2198895"/>
                      <a:gd name="connsiteX121" fmla="*/ 50360 w 1924880"/>
                      <a:gd name="connsiteY121" fmla="*/ 1239389 h 2198895"/>
                      <a:gd name="connsiteX122" fmla="*/ 54170 w 1924880"/>
                      <a:gd name="connsiteY122" fmla="*/ 1201289 h 2198895"/>
                      <a:gd name="connsiteX123" fmla="*/ 57980 w 1924880"/>
                      <a:gd name="connsiteY123" fmla="*/ 1174619 h 2198895"/>
                      <a:gd name="connsiteX124" fmla="*/ 61790 w 1924880"/>
                      <a:gd name="connsiteY124" fmla="*/ 1140329 h 2198895"/>
                      <a:gd name="connsiteX125" fmla="*/ 73220 w 1924880"/>
                      <a:gd name="connsiteY125" fmla="*/ 1098419 h 2198895"/>
                      <a:gd name="connsiteX126" fmla="*/ 77030 w 1924880"/>
                      <a:gd name="connsiteY126" fmla="*/ 1079369 h 2198895"/>
                      <a:gd name="connsiteX127" fmla="*/ 80840 w 1924880"/>
                      <a:gd name="connsiteY127" fmla="*/ 1064129 h 2198895"/>
                      <a:gd name="connsiteX128" fmla="*/ 84650 w 1924880"/>
                      <a:gd name="connsiteY128" fmla="*/ 1045079 h 2198895"/>
                      <a:gd name="connsiteX129" fmla="*/ 92270 w 1924880"/>
                      <a:gd name="connsiteY129" fmla="*/ 1022219 h 2198895"/>
                      <a:gd name="connsiteX130" fmla="*/ 96080 w 1924880"/>
                      <a:gd name="connsiteY130" fmla="*/ 1003169 h 2198895"/>
                      <a:gd name="connsiteX131" fmla="*/ 103700 w 1924880"/>
                      <a:gd name="connsiteY131" fmla="*/ 961259 h 2198895"/>
                      <a:gd name="connsiteX132" fmla="*/ 122750 w 1924880"/>
                      <a:gd name="connsiteY132" fmla="*/ 907919 h 2198895"/>
                      <a:gd name="connsiteX133" fmla="*/ 130370 w 1924880"/>
                      <a:gd name="connsiteY133" fmla="*/ 877439 h 2198895"/>
                      <a:gd name="connsiteX134" fmla="*/ 149420 w 1924880"/>
                      <a:gd name="connsiteY134" fmla="*/ 835529 h 2198895"/>
                      <a:gd name="connsiteX135" fmla="*/ 157040 w 1924880"/>
                      <a:gd name="connsiteY135" fmla="*/ 812669 h 2198895"/>
                      <a:gd name="connsiteX136" fmla="*/ 172280 w 1924880"/>
                      <a:gd name="connsiteY136" fmla="*/ 782189 h 2198895"/>
                      <a:gd name="connsiteX137" fmla="*/ 179900 w 1924880"/>
                      <a:gd name="connsiteY137" fmla="*/ 766949 h 2198895"/>
                      <a:gd name="connsiteX138" fmla="*/ 183710 w 1924880"/>
                      <a:gd name="connsiteY138" fmla="*/ 751709 h 2198895"/>
                      <a:gd name="connsiteX139" fmla="*/ 198950 w 1924880"/>
                      <a:gd name="connsiteY139" fmla="*/ 721229 h 2198895"/>
                      <a:gd name="connsiteX140" fmla="*/ 202760 w 1924880"/>
                      <a:gd name="connsiteY140" fmla="*/ 705989 h 2198895"/>
                      <a:gd name="connsiteX141" fmla="*/ 225620 w 1924880"/>
                      <a:gd name="connsiteY141" fmla="*/ 667889 h 2198895"/>
                      <a:gd name="connsiteX142" fmla="*/ 237050 w 1924880"/>
                      <a:gd name="connsiteY142" fmla="*/ 645029 h 2198895"/>
                      <a:gd name="connsiteX143" fmla="*/ 252290 w 1924880"/>
                      <a:gd name="connsiteY143" fmla="*/ 622169 h 2198895"/>
                      <a:gd name="connsiteX144" fmla="*/ 259910 w 1924880"/>
                      <a:gd name="connsiteY144" fmla="*/ 603119 h 2198895"/>
                      <a:gd name="connsiteX145" fmla="*/ 271340 w 1924880"/>
                      <a:gd name="connsiteY145" fmla="*/ 580259 h 2198895"/>
                      <a:gd name="connsiteX146" fmla="*/ 286580 w 1924880"/>
                      <a:gd name="connsiteY146" fmla="*/ 557399 h 2198895"/>
                      <a:gd name="connsiteX147" fmla="*/ 298010 w 1924880"/>
                      <a:gd name="connsiteY147" fmla="*/ 534539 h 2198895"/>
                      <a:gd name="connsiteX148" fmla="*/ 313250 w 1924880"/>
                      <a:gd name="connsiteY148" fmla="*/ 519299 h 2198895"/>
                      <a:gd name="connsiteX149" fmla="*/ 324680 w 1924880"/>
                      <a:gd name="connsiteY149" fmla="*/ 504059 h 2198895"/>
                      <a:gd name="connsiteX150" fmla="*/ 336110 w 1924880"/>
                      <a:gd name="connsiteY150" fmla="*/ 492629 h 2198895"/>
                      <a:gd name="connsiteX151" fmla="*/ 343730 w 1924880"/>
                      <a:gd name="connsiteY151" fmla="*/ 481199 h 2198895"/>
                      <a:gd name="connsiteX152" fmla="*/ 358970 w 1924880"/>
                      <a:gd name="connsiteY152" fmla="*/ 462149 h 2198895"/>
                      <a:gd name="connsiteX153" fmla="*/ 370400 w 1924880"/>
                      <a:gd name="connsiteY153" fmla="*/ 450719 h 2198895"/>
                      <a:gd name="connsiteX154" fmla="*/ 393260 w 1924880"/>
                      <a:gd name="connsiteY154" fmla="*/ 424049 h 2198895"/>
                      <a:gd name="connsiteX155" fmla="*/ 427550 w 1924880"/>
                      <a:gd name="connsiteY155" fmla="*/ 397379 h 2198895"/>
                      <a:gd name="connsiteX156" fmla="*/ 438980 w 1924880"/>
                      <a:gd name="connsiteY156" fmla="*/ 389759 h 2198895"/>
                      <a:gd name="connsiteX157" fmla="*/ 461840 w 1924880"/>
                      <a:gd name="connsiteY157" fmla="*/ 363089 h 2198895"/>
                      <a:gd name="connsiteX158" fmla="*/ 492320 w 1924880"/>
                      <a:gd name="connsiteY158" fmla="*/ 344039 h 2198895"/>
                      <a:gd name="connsiteX159" fmla="*/ 534230 w 1924880"/>
                      <a:gd name="connsiteY159" fmla="*/ 309749 h 2198895"/>
                      <a:gd name="connsiteX160" fmla="*/ 553280 w 1924880"/>
                      <a:gd name="connsiteY160" fmla="*/ 298319 h 2198895"/>
                      <a:gd name="connsiteX161" fmla="*/ 579950 w 1924880"/>
                      <a:gd name="connsiteY161" fmla="*/ 275459 h 2198895"/>
                      <a:gd name="connsiteX162" fmla="*/ 595190 w 1924880"/>
                      <a:gd name="connsiteY162" fmla="*/ 264029 h 2198895"/>
                      <a:gd name="connsiteX163" fmla="*/ 621860 w 1924880"/>
                      <a:gd name="connsiteY163" fmla="*/ 256409 h 2198895"/>
                      <a:gd name="connsiteX164" fmla="*/ 644720 w 1924880"/>
                      <a:gd name="connsiteY164" fmla="*/ 237359 h 2198895"/>
                      <a:gd name="connsiteX165" fmla="*/ 659960 w 1924880"/>
                      <a:gd name="connsiteY165" fmla="*/ 222119 h 2198895"/>
                      <a:gd name="connsiteX166" fmla="*/ 701870 w 1924880"/>
                      <a:gd name="connsiteY166" fmla="*/ 187829 h 2198895"/>
                      <a:gd name="connsiteX167" fmla="*/ 709490 w 1924880"/>
                      <a:gd name="connsiteY167" fmla="*/ 176399 h 2198895"/>
                      <a:gd name="connsiteX168" fmla="*/ 720920 w 1924880"/>
                      <a:gd name="connsiteY168" fmla="*/ 168779 h 2198895"/>
                      <a:gd name="connsiteX169" fmla="*/ 736160 w 1924880"/>
                      <a:gd name="connsiteY169" fmla="*/ 157349 h 2198895"/>
                      <a:gd name="connsiteX170" fmla="*/ 743780 w 1924880"/>
                      <a:gd name="connsiteY170" fmla="*/ 142109 h 2198895"/>
                      <a:gd name="connsiteX171" fmla="*/ 751400 w 1924880"/>
                      <a:gd name="connsiteY171" fmla="*/ 130679 h 2198895"/>
                      <a:gd name="connsiteX172" fmla="*/ 759020 w 1924880"/>
                      <a:gd name="connsiteY172" fmla="*/ 107819 h 2198895"/>
                      <a:gd name="connsiteX173" fmla="*/ 766640 w 1924880"/>
                      <a:gd name="connsiteY173" fmla="*/ 96389 h 2198895"/>
                      <a:gd name="connsiteX174" fmla="*/ 781880 w 1924880"/>
                      <a:gd name="connsiteY174" fmla="*/ 65909 h 2198895"/>
                      <a:gd name="connsiteX175" fmla="*/ 793310 w 1924880"/>
                      <a:gd name="connsiteY175" fmla="*/ 54479 h 2198895"/>
                      <a:gd name="connsiteX176" fmla="*/ 797120 w 1924880"/>
                      <a:gd name="connsiteY176" fmla="*/ 43049 h 2198895"/>
                      <a:gd name="connsiteX177" fmla="*/ 816170 w 1924880"/>
                      <a:gd name="connsiteY177" fmla="*/ 16379 h 2198895"/>
                      <a:gd name="connsiteX178" fmla="*/ 819980 w 1924880"/>
                      <a:gd name="connsiteY178" fmla="*/ 4949 h 2198895"/>
                      <a:gd name="connsiteX179" fmla="*/ 816170 w 1924880"/>
                      <a:gd name="connsiteY179" fmla="*/ 4949 h 2198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</a:cxnLst>
                    <a:rect l="l" t="t" r="r" b="b"/>
                    <a:pathLst>
                      <a:path w="1924880" h="2198895">
                        <a:moveTo>
                          <a:pt x="816170" y="4949"/>
                        </a:moveTo>
                        <a:lnTo>
                          <a:pt x="907610" y="8759"/>
                        </a:lnTo>
                        <a:cubicBezTo>
                          <a:pt x="1093240" y="13988"/>
                          <a:pt x="1036852" y="-20650"/>
                          <a:pt x="1098110" y="20189"/>
                        </a:cubicBezTo>
                        <a:cubicBezTo>
                          <a:pt x="1104059" y="55883"/>
                          <a:pt x="1096884" y="32116"/>
                          <a:pt x="1117160" y="65909"/>
                        </a:cubicBezTo>
                        <a:cubicBezTo>
                          <a:pt x="1120082" y="70779"/>
                          <a:pt x="1122504" y="75946"/>
                          <a:pt x="1124780" y="81149"/>
                        </a:cubicBezTo>
                        <a:cubicBezTo>
                          <a:pt x="1131398" y="96275"/>
                          <a:pt x="1134672" y="113132"/>
                          <a:pt x="1143830" y="126869"/>
                        </a:cubicBezTo>
                        <a:cubicBezTo>
                          <a:pt x="1146370" y="130679"/>
                          <a:pt x="1149590" y="134115"/>
                          <a:pt x="1151450" y="138299"/>
                        </a:cubicBezTo>
                        <a:cubicBezTo>
                          <a:pt x="1155671" y="147797"/>
                          <a:pt x="1160417" y="165316"/>
                          <a:pt x="1162880" y="176399"/>
                        </a:cubicBezTo>
                        <a:cubicBezTo>
                          <a:pt x="1164285" y="182721"/>
                          <a:pt x="1164642" y="189306"/>
                          <a:pt x="1166690" y="195449"/>
                        </a:cubicBezTo>
                        <a:cubicBezTo>
                          <a:pt x="1171015" y="208425"/>
                          <a:pt x="1176722" y="220901"/>
                          <a:pt x="1181930" y="233549"/>
                        </a:cubicBezTo>
                        <a:cubicBezTo>
                          <a:pt x="1185613" y="242493"/>
                          <a:pt x="1187318" y="252666"/>
                          <a:pt x="1193360" y="260219"/>
                        </a:cubicBezTo>
                        <a:cubicBezTo>
                          <a:pt x="1209069" y="279856"/>
                          <a:pt x="1208201" y="277027"/>
                          <a:pt x="1220030" y="298319"/>
                        </a:cubicBezTo>
                        <a:cubicBezTo>
                          <a:pt x="1222788" y="303284"/>
                          <a:pt x="1224349" y="308937"/>
                          <a:pt x="1227650" y="313559"/>
                        </a:cubicBezTo>
                        <a:cubicBezTo>
                          <a:pt x="1230782" y="317944"/>
                          <a:pt x="1235573" y="320898"/>
                          <a:pt x="1239080" y="324989"/>
                        </a:cubicBezTo>
                        <a:cubicBezTo>
                          <a:pt x="1243213" y="329810"/>
                          <a:pt x="1246262" y="335509"/>
                          <a:pt x="1250510" y="340229"/>
                        </a:cubicBezTo>
                        <a:cubicBezTo>
                          <a:pt x="1257719" y="348239"/>
                          <a:pt x="1265750" y="355469"/>
                          <a:pt x="1273370" y="363089"/>
                        </a:cubicBezTo>
                        <a:cubicBezTo>
                          <a:pt x="1285413" y="375132"/>
                          <a:pt x="1288345" y="378906"/>
                          <a:pt x="1303850" y="389759"/>
                        </a:cubicBezTo>
                        <a:cubicBezTo>
                          <a:pt x="1309917" y="394006"/>
                          <a:pt x="1317211" y="396448"/>
                          <a:pt x="1322900" y="401189"/>
                        </a:cubicBezTo>
                        <a:cubicBezTo>
                          <a:pt x="1382716" y="451035"/>
                          <a:pt x="1328216" y="413623"/>
                          <a:pt x="1361000" y="435479"/>
                        </a:cubicBezTo>
                        <a:cubicBezTo>
                          <a:pt x="1383694" y="469521"/>
                          <a:pt x="1345270" y="415980"/>
                          <a:pt x="1391480" y="458339"/>
                        </a:cubicBezTo>
                        <a:cubicBezTo>
                          <a:pt x="1400842" y="466921"/>
                          <a:pt x="1405360" y="479839"/>
                          <a:pt x="1414340" y="488819"/>
                        </a:cubicBezTo>
                        <a:cubicBezTo>
                          <a:pt x="1418150" y="492629"/>
                          <a:pt x="1421698" y="496720"/>
                          <a:pt x="1425770" y="500249"/>
                        </a:cubicBezTo>
                        <a:cubicBezTo>
                          <a:pt x="1440761" y="513242"/>
                          <a:pt x="1459097" y="522858"/>
                          <a:pt x="1471490" y="538349"/>
                        </a:cubicBezTo>
                        <a:cubicBezTo>
                          <a:pt x="1476570" y="544699"/>
                          <a:pt x="1480980" y="551649"/>
                          <a:pt x="1486730" y="557399"/>
                        </a:cubicBezTo>
                        <a:cubicBezTo>
                          <a:pt x="1497540" y="568209"/>
                          <a:pt x="1499409" y="563583"/>
                          <a:pt x="1513400" y="568829"/>
                        </a:cubicBezTo>
                        <a:cubicBezTo>
                          <a:pt x="1518718" y="570823"/>
                          <a:pt x="1523914" y="573299"/>
                          <a:pt x="1528640" y="576449"/>
                        </a:cubicBezTo>
                        <a:cubicBezTo>
                          <a:pt x="1535406" y="580960"/>
                          <a:pt x="1541695" y="586194"/>
                          <a:pt x="1547690" y="591689"/>
                        </a:cubicBezTo>
                        <a:cubicBezTo>
                          <a:pt x="1556958" y="600184"/>
                          <a:pt x="1563115" y="612736"/>
                          <a:pt x="1574360" y="618359"/>
                        </a:cubicBezTo>
                        <a:lnTo>
                          <a:pt x="1589600" y="625979"/>
                        </a:lnTo>
                        <a:cubicBezTo>
                          <a:pt x="1593410" y="631059"/>
                          <a:pt x="1596284" y="637000"/>
                          <a:pt x="1601030" y="641219"/>
                        </a:cubicBezTo>
                        <a:cubicBezTo>
                          <a:pt x="1607875" y="647303"/>
                          <a:pt x="1618395" y="649133"/>
                          <a:pt x="1623890" y="656459"/>
                        </a:cubicBezTo>
                        <a:cubicBezTo>
                          <a:pt x="1627700" y="661539"/>
                          <a:pt x="1631138" y="666920"/>
                          <a:pt x="1635320" y="671699"/>
                        </a:cubicBezTo>
                        <a:cubicBezTo>
                          <a:pt x="1640051" y="677106"/>
                          <a:pt x="1646149" y="681268"/>
                          <a:pt x="1650560" y="686939"/>
                        </a:cubicBezTo>
                        <a:cubicBezTo>
                          <a:pt x="1655106" y="692784"/>
                          <a:pt x="1657882" y="699827"/>
                          <a:pt x="1661990" y="705989"/>
                        </a:cubicBezTo>
                        <a:cubicBezTo>
                          <a:pt x="1665512" y="711273"/>
                          <a:pt x="1669610" y="716149"/>
                          <a:pt x="1673420" y="721229"/>
                        </a:cubicBezTo>
                        <a:cubicBezTo>
                          <a:pt x="1681061" y="744152"/>
                          <a:pt x="1671536" y="721257"/>
                          <a:pt x="1688660" y="744089"/>
                        </a:cubicBezTo>
                        <a:cubicBezTo>
                          <a:pt x="1693103" y="750013"/>
                          <a:pt x="1696114" y="756891"/>
                          <a:pt x="1700090" y="763139"/>
                        </a:cubicBezTo>
                        <a:cubicBezTo>
                          <a:pt x="1705007" y="770865"/>
                          <a:pt x="1711234" y="777808"/>
                          <a:pt x="1715330" y="785999"/>
                        </a:cubicBezTo>
                        <a:cubicBezTo>
                          <a:pt x="1717870" y="791079"/>
                          <a:pt x="1719542" y="796695"/>
                          <a:pt x="1722950" y="801239"/>
                        </a:cubicBezTo>
                        <a:cubicBezTo>
                          <a:pt x="1727261" y="806986"/>
                          <a:pt x="1733879" y="810732"/>
                          <a:pt x="1738190" y="816479"/>
                        </a:cubicBezTo>
                        <a:cubicBezTo>
                          <a:pt x="1741598" y="821023"/>
                          <a:pt x="1742992" y="826788"/>
                          <a:pt x="1745810" y="831719"/>
                        </a:cubicBezTo>
                        <a:cubicBezTo>
                          <a:pt x="1748082" y="835695"/>
                          <a:pt x="1750890" y="839339"/>
                          <a:pt x="1753430" y="843149"/>
                        </a:cubicBezTo>
                        <a:cubicBezTo>
                          <a:pt x="1761359" y="874867"/>
                          <a:pt x="1751704" y="843507"/>
                          <a:pt x="1764860" y="869819"/>
                        </a:cubicBezTo>
                        <a:cubicBezTo>
                          <a:pt x="1779292" y="898682"/>
                          <a:pt x="1763854" y="880243"/>
                          <a:pt x="1783910" y="900299"/>
                        </a:cubicBezTo>
                        <a:cubicBezTo>
                          <a:pt x="1790573" y="940278"/>
                          <a:pt x="1781298" y="907550"/>
                          <a:pt x="1802960" y="942209"/>
                        </a:cubicBezTo>
                        <a:cubicBezTo>
                          <a:pt x="1805089" y="945615"/>
                          <a:pt x="1805328" y="949891"/>
                          <a:pt x="1806770" y="953639"/>
                        </a:cubicBezTo>
                        <a:cubicBezTo>
                          <a:pt x="1811680" y="966406"/>
                          <a:pt x="1817207" y="978932"/>
                          <a:pt x="1822010" y="991739"/>
                        </a:cubicBezTo>
                        <a:cubicBezTo>
                          <a:pt x="1835480" y="1027660"/>
                          <a:pt x="1824947" y="1001530"/>
                          <a:pt x="1833440" y="1029839"/>
                        </a:cubicBezTo>
                        <a:cubicBezTo>
                          <a:pt x="1835748" y="1037532"/>
                          <a:pt x="1839112" y="1044907"/>
                          <a:pt x="1841060" y="1052699"/>
                        </a:cubicBezTo>
                        <a:cubicBezTo>
                          <a:pt x="1842330" y="1057779"/>
                          <a:pt x="1843031" y="1063036"/>
                          <a:pt x="1844870" y="1067939"/>
                        </a:cubicBezTo>
                        <a:cubicBezTo>
                          <a:pt x="1846864" y="1073257"/>
                          <a:pt x="1850381" y="1077906"/>
                          <a:pt x="1852490" y="1083179"/>
                        </a:cubicBezTo>
                        <a:cubicBezTo>
                          <a:pt x="1858674" y="1098639"/>
                          <a:pt x="1860178" y="1106309"/>
                          <a:pt x="1863920" y="1121279"/>
                        </a:cubicBezTo>
                        <a:cubicBezTo>
                          <a:pt x="1865190" y="1137789"/>
                          <a:pt x="1865795" y="1154364"/>
                          <a:pt x="1867730" y="1170809"/>
                        </a:cubicBezTo>
                        <a:cubicBezTo>
                          <a:pt x="1868342" y="1176009"/>
                          <a:pt x="1870679" y="1180884"/>
                          <a:pt x="1871540" y="1186049"/>
                        </a:cubicBezTo>
                        <a:cubicBezTo>
                          <a:pt x="1874321" y="1202738"/>
                          <a:pt x="1875781" y="1226304"/>
                          <a:pt x="1879160" y="1243199"/>
                        </a:cubicBezTo>
                        <a:cubicBezTo>
                          <a:pt x="1879948" y="1247137"/>
                          <a:pt x="1881700" y="1250819"/>
                          <a:pt x="1882970" y="1254629"/>
                        </a:cubicBezTo>
                        <a:cubicBezTo>
                          <a:pt x="1885006" y="1268879"/>
                          <a:pt x="1890143" y="1302859"/>
                          <a:pt x="1890590" y="1315589"/>
                        </a:cubicBezTo>
                        <a:cubicBezTo>
                          <a:pt x="1892728" y="1376525"/>
                          <a:pt x="1892011" y="1437543"/>
                          <a:pt x="1894400" y="1498469"/>
                        </a:cubicBezTo>
                        <a:cubicBezTo>
                          <a:pt x="1894557" y="1502482"/>
                          <a:pt x="1895982" y="1506557"/>
                          <a:pt x="1898210" y="1509899"/>
                        </a:cubicBezTo>
                        <a:cubicBezTo>
                          <a:pt x="1901199" y="1514382"/>
                          <a:pt x="1905830" y="1517519"/>
                          <a:pt x="1909640" y="1521329"/>
                        </a:cubicBezTo>
                        <a:cubicBezTo>
                          <a:pt x="1910910" y="1541649"/>
                          <a:pt x="1911520" y="1562021"/>
                          <a:pt x="1913450" y="1582289"/>
                        </a:cubicBezTo>
                        <a:cubicBezTo>
                          <a:pt x="1914064" y="1588736"/>
                          <a:pt x="1916582" y="1594899"/>
                          <a:pt x="1917260" y="1601339"/>
                        </a:cubicBezTo>
                        <a:cubicBezTo>
                          <a:pt x="1924192" y="1667192"/>
                          <a:pt x="1914794" y="1635852"/>
                          <a:pt x="1924880" y="1666109"/>
                        </a:cubicBezTo>
                        <a:cubicBezTo>
                          <a:pt x="1923610" y="1714369"/>
                          <a:pt x="1923366" y="1762667"/>
                          <a:pt x="1921070" y="1810889"/>
                        </a:cubicBezTo>
                        <a:cubicBezTo>
                          <a:pt x="1920821" y="1816119"/>
                          <a:pt x="1918287" y="1820994"/>
                          <a:pt x="1917260" y="1826129"/>
                        </a:cubicBezTo>
                        <a:cubicBezTo>
                          <a:pt x="1915745" y="1833704"/>
                          <a:pt x="1915893" y="1841660"/>
                          <a:pt x="1913450" y="1848989"/>
                        </a:cubicBezTo>
                        <a:cubicBezTo>
                          <a:pt x="1912002" y="1853333"/>
                          <a:pt x="1908370" y="1856609"/>
                          <a:pt x="1905830" y="1860419"/>
                        </a:cubicBezTo>
                        <a:cubicBezTo>
                          <a:pt x="1904560" y="1865499"/>
                          <a:pt x="1904083" y="1870846"/>
                          <a:pt x="1902020" y="1875659"/>
                        </a:cubicBezTo>
                        <a:cubicBezTo>
                          <a:pt x="1900216" y="1879868"/>
                          <a:pt x="1895848" y="1882745"/>
                          <a:pt x="1894400" y="1887089"/>
                        </a:cubicBezTo>
                        <a:cubicBezTo>
                          <a:pt x="1891957" y="1894418"/>
                          <a:pt x="1892105" y="1902374"/>
                          <a:pt x="1890590" y="1909949"/>
                        </a:cubicBezTo>
                        <a:cubicBezTo>
                          <a:pt x="1889563" y="1915084"/>
                          <a:pt x="1888285" y="1920173"/>
                          <a:pt x="1886780" y="1925189"/>
                        </a:cubicBezTo>
                        <a:cubicBezTo>
                          <a:pt x="1884472" y="1932882"/>
                          <a:pt x="1881700" y="1940429"/>
                          <a:pt x="1879160" y="1948049"/>
                        </a:cubicBezTo>
                        <a:cubicBezTo>
                          <a:pt x="1877890" y="1951859"/>
                          <a:pt x="1876324" y="1955583"/>
                          <a:pt x="1875350" y="1959479"/>
                        </a:cubicBezTo>
                        <a:cubicBezTo>
                          <a:pt x="1866619" y="1994401"/>
                          <a:pt x="1876444" y="1984150"/>
                          <a:pt x="1856300" y="1997579"/>
                        </a:cubicBezTo>
                        <a:cubicBezTo>
                          <a:pt x="1853681" y="2010673"/>
                          <a:pt x="1852267" y="2019314"/>
                          <a:pt x="1848680" y="2031869"/>
                        </a:cubicBezTo>
                        <a:cubicBezTo>
                          <a:pt x="1847577" y="2035731"/>
                          <a:pt x="1846666" y="2039707"/>
                          <a:pt x="1844870" y="2043299"/>
                        </a:cubicBezTo>
                        <a:cubicBezTo>
                          <a:pt x="1841558" y="2049923"/>
                          <a:pt x="1837883" y="2056425"/>
                          <a:pt x="1833440" y="2062349"/>
                        </a:cubicBezTo>
                        <a:cubicBezTo>
                          <a:pt x="1830207" y="2066660"/>
                          <a:pt x="1825820" y="2069969"/>
                          <a:pt x="1822010" y="2073779"/>
                        </a:cubicBezTo>
                        <a:cubicBezTo>
                          <a:pt x="1820740" y="2077589"/>
                          <a:pt x="1821040" y="2082369"/>
                          <a:pt x="1818200" y="2085209"/>
                        </a:cubicBezTo>
                        <a:cubicBezTo>
                          <a:pt x="1811724" y="2091685"/>
                          <a:pt x="1795340" y="2100449"/>
                          <a:pt x="1795340" y="2100449"/>
                        </a:cubicBezTo>
                        <a:cubicBezTo>
                          <a:pt x="1783370" y="2118403"/>
                          <a:pt x="1793303" y="2107600"/>
                          <a:pt x="1772480" y="2119499"/>
                        </a:cubicBezTo>
                        <a:cubicBezTo>
                          <a:pt x="1768504" y="2121771"/>
                          <a:pt x="1765337" y="2125511"/>
                          <a:pt x="1761050" y="2127119"/>
                        </a:cubicBezTo>
                        <a:cubicBezTo>
                          <a:pt x="1754987" y="2129393"/>
                          <a:pt x="1748203" y="2129068"/>
                          <a:pt x="1742000" y="2130929"/>
                        </a:cubicBezTo>
                        <a:cubicBezTo>
                          <a:pt x="1726848" y="2135475"/>
                          <a:pt x="1716102" y="2143500"/>
                          <a:pt x="1700090" y="2146169"/>
                        </a:cubicBezTo>
                        <a:cubicBezTo>
                          <a:pt x="1692470" y="2147439"/>
                          <a:pt x="1684895" y="2149021"/>
                          <a:pt x="1677230" y="2149979"/>
                        </a:cubicBezTo>
                        <a:cubicBezTo>
                          <a:pt x="1640133" y="2154616"/>
                          <a:pt x="1613706" y="2155285"/>
                          <a:pt x="1574360" y="2157599"/>
                        </a:cubicBezTo>
                        <a:cubicBezTo>
                          <a:pt x="1513454" y="2177901"/>
                          <a:pt x="1552069" y="2167938"/>
                          <a:pt x="1456250" y="2176649"/>
                        </a:cubicBezTo>
                        <a:cubicBezTo>
                          <a:pt x="1212164" y="2225466"/>
                          <a:pt x="958398" y="2179077"/>
                          <a:pt x="709490" y="2176649"/>
                        </a:cubicBezTo>
                        <a:cubicBezTo>
                          <a:pt x="662215" y="2176188"/>
                          <a:pt x="632680" y="2167794"/>
                          <a:pt x="583760" y="2165219"/>
                        </a:cubicBezTo>
                        <a:cubicBezTo>
                          <a:pt x="494834" y="2160539"/>
                          <a:pt x="535462" y="2163262"/>
                          <a:pt x="461840" y="2157599"/>
                        </a:cubicBezTo>
                        <a:cubicBezTo>
                          <a:pt x="398654" y="2141802"/>
                          <a:pt x="492648" y="2164142"/>
                          <a:pt x="313250" y="2149979"/>
                        </a:cubicBezTo>
                        <a:cubicBezTo>
                          <a:pt x="308685" y="2149619"/>
                          <a:pt x="306072" y="2144060"/>
                          <a:pt x="301820" y="2142359"/>
                        </a:cubicBezTo>
                        <a:cubicBezTo>
                          <a:pt x="293236" y="2138925"/>
                          <a:pt x="284070" y="2137172"/>
                          <a:pt x="275150" y="2134739"/>
                        </a:cubicBezTo>
                        <a:cubicBezTo>
                          <a:pt x="264386" y="2131803"/>
                          <a:pt x="251740" y="2128932"/>
                          <a:pt x="240860" y="2127119"/>
                        </a:cubicBezTo>
                        <a:cubicBezTo>
                          <a:pt x="232002" y="2125643"/>
                          <a:pt x="223048" y="2124785"/>
                          <a:pt x="214190" y="2123309"/>
                        </a:cubicBezTo>
                        <a:cubicBezTo>
                          <a:pt x="207802" y="2122244"/>
                          <a:pt x="201490" y="2120769"/>
                          <a:pt x="195140" y="2119499"/>
                        </a:cubicBezTo>
                        <a:cubicBezTo>
                          <a:pt x="188790" y="2115689"/>
                          <a:pt x="182714" y="2111381"/>
                          <a:pt x="176090" y="2108069"/>
                        </a:cubicBezTo>
                        <a:cubicBezTo>
                          <a:pt x="172498" y="2106273"/>
                          <a:pt x="168002" y="2106487"/>
                          <a:pt x="164660" y="2104259"/>
                        </a:cubicBezTo>
                        <a:cubicBezTo>
                          <a:pt x="160177" y="2101270"/>
                          <a:pt x="157369" y="2096278"/>
                          <a:pt x="153230" y="2092829"/>
                        </a:cubicBezTo>
                        <a:cubicBezTo>
                          <a:pt x="149712" y="2089898"/>
                          <a:pt x="145318" y="2088140"/>
                          <a:pt x="141800" y="2085209"/>
                        </a:cubicBezTo>
                        <a:cubicBezTo>
                          <a:pt x="118631" y="2065901"/>
                          <a:pt x="143330" y="2080259"/>
                          <a:pt x="115130" y="2066159"/>
                        </a:cubicBezTo>
                        <a:cubicBezTo>
                          <a:pt x="100302" y="2043918"/>
                          <a:pt x="116873" y="2063220"/>
                          <a:pt x="92270" y="2050919"/>
                        </a:cubicBezTo>
                        <a:cubicBezTo>
                          <a:pt x="86590" y="2048079"/>
                          <a:pt x="82232" y="2043130"/>
                          <a:pt x="77030" y="2039489"/>
                        </a:cubicBezTo>
                        <a:cubicBezTo>
                          <a:pt x="69527" y="2034237"/>
                          <a:pt x="54170" y="2024249"/>
                          <a:pt x="54170" y="2024249"/>
                        </a:cubicBezTo>
                        <a:cubicBezTo>
                          <a:pt x="51630" y="2020439"/>
                          <a:pt x="49481" y="2016337"/>
                          <a:pt x="46550" y="2012819"/>
                        </a:cubicBezTo>
                        <a:cubicBezTo>
                          <a:pt x="43101" y="2008680"/>
                          <a:pt x="37530" y="2006208"/>
                          <a:pt x="35120" y="2001389"/>
                        </a:cubicBezTo>
                        <a:cubicBezTo>
                          <a:pt x="32224" y="1995597"/>
                          <a:pt x="33171" y="1988542"/>
                          <a:pt x="31310" y="1982339"/>
                        </a:cubicBezTo>
                        <a:cubicBezTo>
                          <a:pt x="29345" y="1975788"/>
                          <a:pt x="25569" y="1969865"/>
                          <a:pt x="23690" y="1963289"/>
                        </a:cubicBezTo>
                        <a:cubicBezTo>
                          <a:pt x="20473" y="1952031"/>
                          <a:pt x="18610" y="1940429"/>
                          <a:pt x="16070" y="1928999"/>
                        </a:cubicBezTo>
                        <a:cubicBezTo>
                          <a:pt x="14800" y="1916299"/>
                          <a:pt x="13239" y="1903625"/>
                          <a:pt x="12260" y="1890899"/>
                        </a:cubicBezTo>
                        <a:cubicBezTo>
                          <a:pt x="6466" y="1815575"/>
                          <a:pt x="12945" y="1852416"/>
                          <a:pt x="4640" y="1810889"/>
                        </a:cubicBezTo>
                        <a:cubicBezTo>
                          <a:pt x="-1626" y="1685578"/>
                          <a:pt x="-1467" y="1724346"/>
                          <a:pt x="4640" y="1544189"/>
                        </a:cubicBezTo>
                        <a:cubicBezTo>
                          <a:pt x="5030" y="1532695"/>
                          <a:pt x="6195" y="1521176"/>
                          <a:pt x="8450" y="1509899"/>
                        </a:cubicBezTo>
                        <a:cubicBezTo>
                          <a:pt x="10025" y="1502023"/>
                          <a:pt x="13762" y="1494732"/>
                          <a:pt x="16070" y="1487039"/>
                        </a:cubicBezTo>
                        <a:cubicBezTo>
                          <a:pt x="17575" y="1482023"/>
                          <a:pt x="18610" y="1476879"/>
                          <a:pt x="19880" y="1471799"/>
                        </a:cubicBezTo>
                        <a:cubicBezTo>
                          <a:pt x="21150" y="1457829"/>
                          <a:pt x="21502" y="1443745"/>
                          <a:pt x="23690" y="1429889"/>
                        </a:cubicBezTo>
                        <a:cubicBezTo>
                          <a:pt x="25323" y="1419544"/>
                          <a:pt x="29829" y="1409776"/>
                          <a:pt x="31310" y="1399409"/>
                        </a:cubicBezTo>
                        <a:cubicBezTo>
                          <a:pt x="33652" y="1383017"/>
                          <a:pt x="33291" y="1366336"/>
                          <a:pt x="35120" y="1349879"/>
                        </a:cubicBezTo>
                        <a:cubicBezTo>
                          <a:pt x="35835" y="1343443"/>
                          <a:pt x="37772" y="1337200"/>
                          <a:pt x="38930" y="1330829"/>
                        </a:cubicBezTo>
                        <a:cubicBezTo>
                          <a:pt x="40312" y="1323228"/>
                          <a:pt x="41887" y="1315647"/>
                          <a:pt x="42740" y="1307969"/>
                        </a:cubicBezTo>
                        <a:cubicBezTo>
                          <a:pt x="44429" y="1292770"/>
                          <a:pt x="44861" y="1277448"/>
                          <a:pt x="46550" y="1262249"/>
                        </a:cubicBezTo>
                        <a:cubicBezTo>
                          <a:pt x="47403" y="1254571"/>
                          <a:pt x="49402" y="1247054"/>
                          <a:pt x="50360" y="1239389"/>
                        </a:cubicBezTo>
                        <a:cubicBezTo>
                          <a:pt x="51943" y="1226724"/>
                          <a:pt x="52679" y="1213965"/>
                          <a:pt x="54170" y="1201289"/>
                        </a:cubicBezTo>
                        <a:cubicBezTo>
                          <a:pt x="55219" y="1192370"/>
                          <a:pt x="56866" y="1183530"/>
                          <a:pt x="57980" y="1174619"/>
                        </a:cubicBezTo>
                        <a:cubicBezTo>
                          <a:pt x="59406" y="1163207"/>
                          <a:pt x="60164" y="1151714"/>
                          <a:pt x="61790" y="1140329"/>
                        </a:cubicBezTo>
                        <a:cubicBezTo>
                          <a:pt x="65503" y="1114338"/>
                          <a:pt x="65626" y="1126262"/>
                          <a:pt x="73220" y="1098419"/>
                        </a:cubicBezTo>
                        <a:cubicBezTo>
                          <a:pt x="74924" y="1092171"/>
                          <a:pt x="75625" y="1085691"/>
                          <a:pt x="77030" y="1079369"/>
                        </a:cubicBezTo>
                        <a:cubicBezTo>
                          <a:pt x="78166" y="1074257"/>
                          <a:pt x="79704" y="1069241"/>
                          <a:pt x="80840" y="1064129"/>
                        </a:cubicBezTo>
                        <a:cubicBezTo>
                          <a:pt x="82245" y="1057807"/>
                          <a:pt x="82946" y="1051327"/>
                          <a:pt x="84650" y="1045079"/>
                        </a:cubicBezTo>
                        <a:cubicBezTo>
                          <a:pt x="86763" y="1037330"/>
                          <a:pt x="90157" y="1029968"/>
                          <a:pt x="92270" y="1022219"/>
                        </a:cubicBezTo>
                        <a:cubicBezTo>
                          <a:pt x="93974" y="1015971"/>
                          <a:pt x="94922" y="1009540"/>
                          <a:pt x="96080" y="1003169"/>
                        </a:cubicBezTo>
                        <a:cubicBezTo>
                          <a:pt x="98345" y="990714"/>
                          <a:pt x="100563" y="973807"/>
                          <a:pt x="103700" y="961259"/>
                        </a:cubicBezTo>
                        <a:cubicBezTo>
                          <a:pt x="118444" y="902284"/>
                          <a:pt x="103005" y="967153"/>
                          <a:pt x="122750" y="907919"/>
                        </a:cubicBezTo>
                        <a:cubicBezTo>
                          <a:pt x="126062" y="897984"/>
                          <a:pt x="127290" y="887449"/>
                          <a:pt x="130370" y="877439"/>
                        </a:cubicBezTo>
                        <a:cubicBezTo>
                          <a:pt x="137112" y="855527"/>
                          <a:pt x="139966" y="858218"/>
                          <a:pt x="149420" y="835529"/>
                        </a:cubicBezTo>
                        <a:cubicBezTo>
                          <a:pt x="152509" y="828115"/>
                          <a:pt x="153876" y="820052"/>
                          <a:pt x="157040" y="812669"/>
                        </a:cubicBezTo>
                        <a:cubicBezTo>
                          <a:pt x="161515" y="802228"/>
                          <a:pt x="167200" y="792349"/>
                          <a:pt x="172280" y="782189"/>
                        </a:cubicBezTo>
                        <a:cubicBezTo>
                          <a:pt x="174820" y="777109"/>
                          <a:pt x="178522" y="772459"/>
                          <a:pt x="179900" y="766949"/>
                        </a:cubicBezTo>
                        <a:cubicBezTo>
                          <a:pt x="181170" y="761869"/>
                          <a:pt x="181696" y="756543"/>
                          <a:pt x="183710" y="751709"/>
                        </a:cubicBezTo>
                        <a:cubicBezTo>
                          <a:pt x="188079" y="741224"/>
                          <a:pt x="196195" y="732249"/>
                          <a:pt x="198950" y="721229"/>
                        </a:cubicBezTo>
                        <a:cubicBezTo>
                          <a:pt x="200220" y="716149"/>
                          <a:pt x="200921" y="710892"/>
                          <a:pt x="202760" y="705989"/>
                        </a:cubicBezTo>
                        <a:cubicBezTo>
                          <a:pt x="208841" y="689773"/>
                          <a:pt x="216315" y="683840"/>
                          <a:pt x="225620" y="667889"/>
                        </a:cubicBezTo>
                        <a:cubicBezTo>
                          <a:pt x="229913" y="660530"/>
                          <a:pt x="232757" y="652388"/>
                          <a:pt x="237050" y="645029"/>
                        </a:cubicBezTo>
                        <a:cubicBezTo>
                          <a:pt x="241665" y="637118"/>
                          <a:pt x="247905" y="630209"/>
                          <a:pt x="252290" y="622169"/>
                        </a:cubicBezTo>
                        <a:cubicBezTo>
                          <a:pt x="255565" y="616165"/>
                          <a:pt x="257080" y="609345"/>
                          <a:pt x="259910" y="603119"/>
                        </a:cubicBezTo>
                        <a:cubicBezTo>
                          <a:pt x="263435" y="595363"/>
                          <a:pt x="267047" y="587618"/>
                          <a:pt x="271340" y="580259"/>
                        </a:cubicBezTo>
                        <a:cubicBezTo>
                          <a:pt x="275955" y="572348"/>
                          <a:pt x="281965" y="565310"/>
                          <a:pt x="286580" y="557399"/>
                        </a:cubicBezTo>
                        <a:cubicBezTo>
                          <a:pt x="290873" y="550040"/>
                          <a:pt x="293124" y="541518"/>
                          <a:pt x="298010" y="534539"/>
                        </a:cubicBezTo>
                        <a:cubicBezTo>
                          <a:pt x="302130" y="528653"/>
                          <a:pt x="308519" y="524706"/>
                          <a:pt x="313250" y="519299"/>
                        </a:cubicBezTo>
                        <a:cubicBezTo>
                          <a:pt x="317432" y="514520"/>
                          <a:pt x="320547" y="508880"/>
                          <a:pt x="324680" y="504059"/>
                        </a:cubicBezTo>
                        <a:cubicBezTo>
                          <a:pt x="328187" y="499968"/>
                          <a:pt x="332661" y="496768"/>
                          <a:pt x="336110" y="492629"/>
                        </a:cubicBezTo>
                        <a:cubicBezTo>
                          <a:pt x="339041" y="489111"/>
                          <a:pt x="340983" y="484862"/>
                          <a:pt x="343730" y="481199"/>
                        </a:cubicBezTo>
                        <a:cubicBezTo>
                          <a:pt x="348609" y="474693"/>
                          <a:pt x="353615" y="468269"/>
                          <a:pt x="358970" y="462149"/>
                        </a:cubicBezTo>
                        <a:cubicBezTo>
                          <a:pt x="362518" y="458094"/>
                          <a:pt x="366951" y="454858"/>
                          <a:pt x="370400" y="450719"/>
                        </a:cubicBezTo>
                        <a:cubicBezTo>
                          <a:pt x="386724" y="431131"/>
                          <a:pt x="367379" y="445948"/>
                          <a:pt x="393260" y="424049"/>
                        </a:cubicBezTo>
                        <a:cubicBezTo>
                          <a:pt x="404314" y="414696"/>
                          <a:pt x="415502" y="405411"/>
                          <a:pt x="427550" y="397379"/>
                        </a:cubicBezTo>
                        <a:cubicBezTo>
                          <a:pt x="431360" y="394839"/>
                          <a:pt x="435462" y="392690"/>
                          <a:pt x="438980" y="389759"/>
                        </a:cubicBezTo>
                        <a:cubicBezTo>
                          <a:pt x="463864" y="369023"/>
                          <a:pt x="436613" y="388316"/>
                          <a:pt x="461840" y="363089"/>
                        </a:cubicBezTo>
                        <a:cubicBezTo>
                          <a:pt x="483542" y="341387"/>
                          <a:pt x="469685" y="360638"/>
                          <a:pt x="492320" y="344039"/>
                        </a:cubicBezTo>
                        <a:cubicBezTo>
                          <a:pt x="506876" y="333365"/>
                          <a:pt x="518752" y="319036"/>
                          <a:pt x="534230" y="309749"/>
                        </a:cubicBezTo>
                        <a:cubicBezTo>
                          <a:pt x="540580" y="305939"/>
                          <a:pt x="547356" y="302762"/>
                          <a:pt x="553280" y="298319"/>
                        </a:cubicBezTo>
                        <a:cubicBezTo>
                          <a:pt x="562647" y="291294"/>
                          <a:pt x="570888" y="282873"/>
                          <a:pt x="579950" y="275459"/>
                        </a:cubicBezTo>
                        <a:cubicBezTo>
                          <a:pt x="584865" y="271438"/>
                          <a:pt x="589409" y="266657"/>
                          <a:pt x="595190" y="264029"/>
                        </a:cubicBezTo>
                        <a:cubicBezTo>
                          <a:pt x="603607" y="260203"/>
                          <a:pt x="612970" y="258949"/>
                          <a:pt x="621860" y="256409"/>
                        </a:cubicBezTo>
                        <a:cubicBezTo>
                          <a:pt x="652683" y="215312"/>
                          <a:pt x="616525" y="257498"/>
                          <a:pt x="644720" y="237359"/>
                        </a:cubicBezTo>
                        <a:cubicBezTo>
                          <a:pt x="650566" y="233183"/>
                          <a:pt x="654531" y="226824"/>
                          <a:pt x="659960" y="222119"/>
                        </a:cubicBezTo>
                        <a:cubicBezTo>
                          <a:pt x="673600" y="210297"/>
                          <a:pt x="691858" y="202848"/>
                          <a:pt x="701870" y="187829"/>
                        </a:cubicBezTo>
                        <a:cubicBezTo>
                          <a:pt x="704410" y="184019"/>
                          <a:pt x="706252" y="179637"/>
                          <a:pt x="709490" y="176399"/>
                        </a:cubicBezTo>
                        <a:cubicBezTo>
                          <a:pt x="712728" y="173161"/>
                          <a:pt x="717194" y="171441"/>
                          <a:pt x="720920" y="168779"/>
                        </a:cubicBezTo>
                        <a:cubicBezTo>
                          <a:pt x="726087" y="165088"/>
                          <a:pt x="731080" y="161159"/>
                          <a:pt x="736160" y="157349"/>
                        </a:cubicBezTo>
                        <a:cubicBezTo>
                          <a:pt x="738700" y="152269"/>
                          <a:pt x="740962" y="147040"/>
                          <a:pt x="743780" y="142109"/>
                        </a:cubicBezTo>
                        <a:cubicBezTo>
                          <a:pt x="746052" y="138133"/>
                          <a:pt x="749540" y="134863"/>
                          <a:pt x="751400" y="130679"/>
                        </a:cubicBezTo>
                        <a:cubicBezTo>
                          <a:pt x="754662" y="123339"/>
                          <a:pt x="754565" y="114502"/>
                          <a:pt x="759020" y="107819"/>
                        </a:cubicBezTo>
                        <a:cubicBezTo>
                          <a:pt x="761560" y="104009"/>
                          <a:pt x="764447" y="100409"/>
                          <a:pt x="766640" y="96389"/>
                        </a:cubicBezTo>
                        <a:cubicBezTo>
                          <a:pt x="772079" y="86417"/>
                          <a:pt x="773848" y="73941"/>
                          <a:pt x="781880" y="65909"/>
                        </a:cubicBezTo>
                        <a:lnTo>
                          <a:pt x="793310" y="54479"/>
                        </a:lnTo>
                        <a:cubicBezTo>
                          <a:pt x="794580" y="50669"/>
                          <a:pt x="795324" y="46641"/>
                          <a:pt x="797120" y="43049"/>
                        </a:cubicBezTo>
                        <a:cubicBezTo>
                          <a:pt x="799906" y="37478"/>
                          <a:pt x="813581" y="19831"/>
                          <a:pt x="816170" y="16379"/>
                        </a:cubicBezTo>
                        <a:cubicBezTo>
                          <a:pt x="817440" y="12569"/>
                          <a:pt x="817987" y="8436"/>
                          <a:pt x="819980" y="4949"/>
                        </a:cubicBezTo>
                        <a:cubicBezTo>
                          <a:pt x="823130" y="-564"/>
                          <a:pt x="801565" y="4314"/>
                          <a:pt x="816170" y="49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1000">
                        <a:srgbClr val="CFE8D0"/>
                      </a:gs>
                      <a:gs pos="49681">
                        <a:srgbClr val="CFE8D0"/>
                      </a:gs>
                      <a:gs pos="26542">
                        <a:srgbClr val="CFE8D0"/>
                      </a:gs>
                      <a:gs pos="100000">
                        <a:srgbClr val="A0B3A2"/>
                      </a:gs>
                    </a:gsLst>
                    <a:lin ang="540000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pic>
              <p:nvPicPr>
                <p:cNvPr id="33" name="Picture 32" descr="A picture containing text, umbrella, accessory&#10;&#10;Description automatically generated">
                  <a:extLst>
                    <a:ext uri="{FF2B5EF4-FFF2-40B4-BE49-F238E27FC236}">
                      <a16:creationId xmlns:a16="http://schemas.microsoft.com/office/drawing/2014/main" id="{FB0396AF-E6E6-4958-A4C2-C81A7510F1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10000" b="90000" l="10000" r="90000">
                              <a14:backgroundMark x1="36000" y1="43250" x2="36000" y2="43250"/>
                              <a14:backgroundMark x1="39167" y1="40833" x2="31000" y2="62917"/>
                              <a14:backgroundMark x1="31000" y1="62917" x2="30667" y2="68250"/>
                              <a14:backgroundMark x1="35583" y1="39417" x2="26417" y2="67667"/>
                              <a14:backgroundMark x1="26417" y1="67667" x2="26167" y2="77000"/>
                              <a14:backgroundMark x1="33083" y1="44167" x2="24667" y2="65750"/>
                              <a14:backgroundMark x1="24667" y1="65750" x2="24000" y2="85167"/>
                              <a14:backgroundMark x1="40333" y1="46083" x2="42667" y2="86250"/>
                              <a14:backgroundMark x1="42667" y1="86250" x2="42167" y2="86917"/>
                              <a14:backgroundMark x1="62333" y1="40333" x2="62750" y2="66083"/>
                              <a14:backgroundMark x1="62750" y1="66083" x2="69167" y2="87583"/>
                              <a14:backgroundMark x1="69167" y1="87583" x2="70917" y2="90000"/>
                              <a14:backgroundMark x1="61167" y1="40667" x2="61167" y2="40667"/>
                              <a14:backgroundMark x1="61833" y1="37667" x2="61833" y2="37667"/>
                              <a14:backgroundMark x1="58583" y1="37667" x2="58583" y2="37667"/>
                              <a14:backgroundMark x1="59750" y1="56167" x2="59750" y2="56167"/>
                              <a14:backgroundMark x1="69000" y1="52583" x2="69000" y2="52583"/>
                              <a14:backgroundMark x1="61500" y1="38750" x2="77167" y2="57917"/>
                              <a14:backgroundMark x1="77167" y1="57917" x2="81667" y2="74417"/>
                              <a14:backgroundMark x1="37750" y1="37833" x2="25750" y2="59250"/>
                              <a14:backgroundMark x1="25750" y1="59250" x2="25167" y2="74750"/>
                              <a14:backgroundMark x1="21500" y1="56083" x2="21833" y2="76833"/>
                              <a14:backgroundMark x1="59417" y1="64167" x2="60667" y2="81083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3838" t="8249" r="43760" b="41263"/>
                <a:stretch/>
              </p:blipFill>
              <p:spPr>
                <a:xfrm>
                  <a:off x="3154680" y="2985075"/>
                  <a:ext cx="285750" cy="1213545"/>
                </a:xfrm>
                <a:prstGeom prst="rect">
                  <a:avLst/>
                </a:prstGeom>
              </p:spPr>
            </p:pic>
          </p:grpSp>
          <p:pic>
            <p:nvPicPr>
              <p:cNvPr id="28" name="Picture 27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ADAE3387-71DF-44CA-967C-0D1052A4CFB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4762" b="92641" l="52205" r="76956">
                            <a14:foregroundMark x1="55050" y1="91342" x2="55050" y2="91342"/>
                            <a14:foregroundMark x1="76671" y1="92641" x2="76671" y2="92641"/>
                            <a14:foregroundMark x1="77240" y1="78788" x2="77240" y2="78788"/>
                            <a14:foregroundMark x1="65434" y1="8225" x2="65434" y2="8225"/>
                            <a14:foregroundMark x1="65861" y1="4762" x2="65861" y2="4762"/>
                            <a14:backgroundMark x1="68137" y1="53247" x2="68137" y2="53247"/>
                            <a14:backgroundMark x1="66145" y1="53680" x2="66145" y2="53680"/>
                            <a14:backgroundMark x1="66145" y1="48485" x2="66430" y2="55844"/>
                            <a14:backgroundMark x1="65718" y1="31602" x2="65718" y2="31602"/>
                            <a14:backgroundMark x1="64154" y1="13420" x2="64154" y2="13420"/>
                            <a14:backgroundMark x1="67568" y1="14719" x2="67568" y2="14719"/>
                            <a14:backgroundMark x1="76245" y1="71861" x2="76245" y2="7186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9345" r="20035"/>
              <a:stretch/>
            </p:blipFill>
            <p:spPr>
              <a:xfrm>
                <a:off x="7431574" y="3349276"/>
                <a:ext cx="2523581" cy="2708057"/>
              </a:xfrm>
              <a:prstGeom prst="rect">
                <a:avLst/>
              </a:prstGeom>
            </p:spPr>
          </p:pic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9F631542-CB40-4DD7-BE87-FE4437D8F0EE}"/>
                  </a:ext>
                </a:extLst>
              </p:cNvPr>
              <p:cNvGrpSpPr/>
              <p:nvPr/>
            </p:nvGrpSpPr>
            <p:grpSpPr>
              <a:xfrm>
                <a:off x="7879499" y="3742801"/>
                <a:ext cx="1811185" cy="1571405"/>
                <a:chOff x="2480404" y="3562783"/>
                <a:chExt cx="1634302" cy="1421130"/>
              </a:xfrm>
            </p:grpSpPr>
            <p:pic>
              <p:nvPicPr>
                <p:cNvPr id="30" name="Picture 29" descr="A picture containing text, umbrella, accessory&#10;&#10;Description automatically generated">
                  <a:extLst>
                    <a:ext uri="{FF2B5EF4-FFF2-40B4-BE49-F238E27FC236}">
                      <a16:creationId xmlns:a16="http://schemas.microsoft.com/office/drawing/2014/main" id="{B32616F5-C936-4241-8685-8E05F4AC75D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4300" t="32033" r="52298" b="8843"/>
                <a:stretch/>
              </p:blipFill>
              <p:spPr>
                <a:xfrm>
                  <a:off x="2480404" y="3562783"/>
                  <a:ext cx="769620" cy="1421130"/>
                </a:xfrm>
                <a:custGeom>
                  <a:avLst/>
                  <a:gdLst>
                    <a:gd name="connsiteX0" fmla="*/ 491572 w 769620"/>
                    <a:gd name="connsiteY0" fmla="*/ 0 h 1421130"/>
                    <a:gd name="connsiteX1" fmla="*/ 519854 w 769620"/>
                    <a:gd name="connsiteY1" fmla="*/ 0 h 1421130"/>
                    <a:gd name="connsiteX2" fmla="*/ 642620 w 769620"/>
                    <a:gd name="connsiteY2" fmla="*/ 19050 h 1421130"/>
                    <a:gd name="connsiteX3" fmla="*/ 701040 w 769620"/>
                    <a:gd name="connsiteY3" fmla="*/ 69850 h 1421130"/>
                    <a:gd name="connsiteX4" fmla="*/ 716280 w 769620"/>
                    <a:gd name="connsiteY4" fmla="*/ 153670 h 1421130"/>
                    <a:gd name="connsiteX5" fmla="*/ 708660 w 769620"/>
                    <a:gd name="connsiteY5" fmla="*/ 237490 h 1421130"/>
                    <a:gd name="connsiteX6" fmla="*/ 708660 w 769620"/>
                    <a:gd name="connsiteY6" fmla="*/ 331470 h 1421130"/>
                    <a:gd name="connsiteX7" fmla="*/ 726440 w 769620"/>
                    <a:gd name="connsiteY7" fmla="*/ 412750 h 1421130"/>
                    <a:gd name="connsiteX8" fmla="*/ 734060 w 769620"/>
                    <a:gd name="connsiteY8" fmla="*/ 488950 h 1421130"/>
                    <a:gd name="connsiteX9" fmla="*/ 751840 w 769620"/>
                    <a:gd name="connsiteY9" fmla="*/ 661670 h 1421130"/>
                    <a:gd name="connsiteX10" fmla="*/ 769620 w 769620"/>
                    <a:gd name="connsiteY10" fmla="*/ 793750 h 1421130"/>
                    <a:gd name="connsiteX11" fmla="*/ 739140 w 769620"/>
                    <a:gd name="connsiteY11" fmla="*/ 958850 h 1421130"/>
                    <a:gd name="connsiteX12" fmla="*/ 698500 w 769620"/>
                    <a:gd name="connsiteY12" fmla="*/ 1205230 h 1421130"/>
                    <a:gd name="connsiteX13" fmla="*/ 675640 w 769620"/>
                    <a:gd name="connsiteY13" fmla="*/ 1339850 h 1421130"/>
                    <a:gd name="connsiteX14" fmla="*/ 617220 w 769620"/>
                    <a:gd name="connsiteY14" fmla="*/ 1405890 h 1421130"/>
                    <a:gd name="connsiteX15" fmla="*/ 0 w 769620"/>
                    <a:gd name="connsiteY15" fmla="*/ 1421130 h 1421130"/>
                    <a:gd name="connsiteX16" fmla="*/ 10160 w 769620"/>
                    <a:gd name="connsiteY16" fmla="*/ 885190 h 1421130"/>
                    <a:gd name="connsiteX17" fmla="*/ 264160 w 769620"/>
                    <a:gd name="connsiteY17" fmla="*/ 232410 h 14211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69620" h="1421130">
                      <a:moveTo>
                        <a:pt x="491572" y="0"/>
                      </a:moveTo>
                      <a:lnTo>
                        <a:pt x="519854" y="0"/>
                      </a:lnTo>
                      <a:lnTo>
                        <a:pt x="642620" y="19050"/>
                      </a:lnTo>
                      <a:lnTo>
                        <a:pt x="701040" y="69850"/>
                      </a:lnTo>
                      <a:lnTo>
                        <a:pt x="716280" y="153670"/>
                      </a:lnTo>
                      <a:lnTo>
                        <a:pt x="708660" y="237490"/>
                      </a:lnTo>
                      <a:lnTo>
                        <a:pt x="708660" y="331470"/>
                      </a:lnTo>
                      <a:lnTo>
                        <a:pt x="726440" y="412750"/>
                      </a:lnTo>
                      <a:lnTo>
                        <a:pt x="734060" y="488950"/>
                      </a:lnTo>
                      <a:lnTo>
                        <a:pt x="751840" y="661670"/>
                      </a:lnTo>
                      <a:lnTo>
                        <a:pt x="769620" y="793750"/>
                      </a:lnTo>
                      <a:lnTo>
                        <a:pt x="739140" y="958850"/>
                      </a:lnTo>
                      <a:lnTo>
                        <a:pt x="698500" y="1205230"/>
                      </a:lnTo>
                      <a:lnTo>
                        <a:pt x="675640" y="1339850"/>
                      </a:lnTo>
                      <a:lnTo>
                        <a:pt x="617220" y="1405890"/>
                      </a:lnTo>
                      <a:lnTo>
                        <a:pt x="0" y="1421130"/>
                      </a:lnTo>
                      <a:lnTo>
                        <a:pt x="10160" y="885190"/>
                      </a:lnTo>
                      <a:lnTo>
                        <a:pt x="264160" y="232410"/>
                      </a:lnTo>
                      <a:close/>
                    </a:path>
                  </a:pathLst>
                </a:custGeom>
              </p:spPr>
            </p:pic>
            <p:pic>
              <p:nvPicPr>
                <p:cNvPr id="31" name="Picture 30" descr="A picture containing text, umbrella, accessory&#10;&#10;Description automatically generated">
                  <a:extLst>
                    <a:ext uri="{FF2B5EF4-FFF2-40B4-BE49-F238E27FC236}">
                      <a16:creationId xmlns:a16="http://schemas.microsoft.com/office/drawing/2014/main" id="{0A3A7D46-8DA9-4C7F-813C-16B55820EE6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4300" t="32033" r="52298" b="8843"/>
                <a:stretch/>
              </p:blipFill>
              <p:spPr>
                <a:xfrm flipH="1">
                  <a:off x="3345086" y="3562783"/>
                  <a:ext cx="769620" cy="1421130"/>
                </a:xfrm>
                <a:custGeom>
                  <a:avLst/>
                  <a:gdLst>
                    <a:gd name="connsiteX0" fmla="*/ 491572 w 769620"/>
                    <a:gd name="connsiteY0" fmla="*/ 0 h 1421130"/>
                    <a:gd name="connsiteX1" fmla="*/ 519854 w 769620"/>
                    <a:gd name="connsiteY1" fmla="*/ 0 h 1421130"/>
                    <a:gd name="connsiteX2" fmla="*/ 642620 w 769620"/>
                    <a:gd name="connsiteY2" fmla="*/ 19050 h 1421130"/>
                    <a:gd name="connsiteX3" fmla="*/ 701040 w 769620"/>
                    <a:gd name="connsiteY3" fmla="*/ 69850 h 1421130"/>
                    <a:gd name="connsiteX4" fmla="*/ 716280 w 769620"/>
                    <a:gd name="connsiteY4" fmla="*/ 153670 h 1421130"/>
                    <a:gd name="connsiteX5" fmla="*/ 708660 w 769620"/>
                    <a:gd name="connsiteY5" fmla="*/ 237490 h 1421130"/>
                    <a:gd name="connsiteX6" fmla="*/ 708660 w 769620"/>
                    <a:gd name="connsiteY6" fmla="*/ 331470 h 1421130"/>
                    <a:gd name="connsiteX7" fmla="*/ 726440 w 769620"/>
                    <a:gd name="connsiteY7" fmla="*/ 412750 h 1421130"/>
                    <a:gd name="connsiteX8" fmla="*/ 734060 w 769620"/>
                    <a:gd name="connsiteY8" fmla="*/ 488950 h 1421130"/>
                    <a:gd name="connsiteX9" fmla="*/ 751840 w 769620"/>
                    <a:gd name="connsiteY9" fmla="*/ 661670 h 1421130"/>
                    <a:gd name="connsiteX10" fmla="*/ 769620 w 769620"/>
                    <a:gd name="connsiteY10" fmla="*/ 793750 h 1421130"/>
                    <a:gd name="connsiteX11" fmla="*/ 739140 w 769620"/>
                    <a:gd name="connsiteY11" fmla="*/ 958850 h 1421130"/>
                    <a:gd name="connsiteX12" fmla="*/ 698500 w 769620"/>
                    <a:gd name="connsiteY12" fmla="*/ 1205230 h 1421130"/>
                    <a:gd name="connsiteX13" fmla="*/ 675640 w 769620"/>
                    <a:gd name="connsiteY13" fmla="*/ 1339850 h 1421130"/>
                    <a:gd name="connsiteX14" fmla="*/ 617220 w 769620"/>
                    <a:gd name="connsiteY14" fmla="*/ 1405890 h 1421130"/>
                    <a:gd name="connsiteX15" fmla="*/ 0 w 769620"/>
                    <a:gd name="connsiteY15" fmla="*/ 1421130 h 1421130"/>
                    <a:gd name="connsiteX16" fmla="*/ 10160 w 769620"/>
                    <a:gd name="connsiteY16" fmla="*/ 885190 h 1421130"/>
                    <a:gd name="connsiteX17" fmla="*/ 264160 w 769620"/>
                    <a:gd name="connsiteY17" fmla="*/ 232410 h 14211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69620" h="1421130">
                      <a:moveTo>
                        <a:pt x="491572" y="0"/>
                      </a:moveTo>
                      <a:lnTo>
                        <a:pt x="519854" y="0"/>
                      </a:lnTo>
                      <a:lnTo>
                        <a:pt x="642620" y="19050"/>
                      </a:lnTo>
                      <a:lnTo>
                        <a:pt x="701040" y="69850"/>
                      </a:lnTo>
                      <a:lnTo>
                        <a:pt x="716280" y="153670"/>
                      </a:lnTo>
                      <a:lnTo>
                        <a:pt x="708660" y="237490"/>
                      </a:lnTo>
                      <a:lnTo>
                        <a:pt x="708660" y="331470"/>
                      </a:lnTo>
                      <a:lnTo>
                        <a:pt x="726440" y="412750"/>
                      </a:lnTo>
                      <a:lnTo>
                        <a:pt x="734060" y="488950"/>
                      </a:lnTo>
                      <a:lnTo>
                        <a:pt x="751840" y="661670"/>
                      </a:lnTo>
                      <a:lnTo>
                        <a:pt x="769620" y="793750"/>
                      </a:lnTo>
                      <a:lnTo>
                        <a:pt x="739140" y="958850"/>
                      </a:lnTo>
                      <a:lnTo>
                        <a:pt x="698500" y="1205230"/>
                      </a:lnTo>
                      <a:lnTo>
                        <a:pt x="675640" y="1339850"/>
                      </a:lnTo>
                      <a:lnTo>
                        <a:pt x="617220" y="1405890"/>
                      </a:lnTo>
                      <a:lnTo>
                        <a:pt x="0" y="1421130"/>
                      </a:lnTo>
                      <a:lnTo>
                        <a:pt x="10160" y="885190"/>
                      </a:lnTo>
                      <a:lnTo>
                        <a:pt x="264160" y="232410"/>
                      </a:lnTo>
                      <a:close/>
                    </a:path>
                  </a:pathLst>
                </a:custGeom>
              </p:spPr>
            </p:pic>
          </p:grpSp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ED1D008-526C-476D-BE3D-376C835EF8F6}"/>
                </a:ext>
              </a:extLst>
            </p:cNvPr>
            <p:cNvSpPr txBox="1"/>
            <p:nvPr/>
          </p:nvSpPr>
          <p:spPr>
            <a:xfrm>
              <a:off x="1670820" y="2663857"/>
              <a:ext cx="12909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/>
                <a:t>Không khí</a:t>
              </a:r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22D72CAD-7154-4626-AF2D-E84139600AB2}"/>
                </a:ext>
              </a:extLst>
            </p:cNvPr>
            <p:cNvSpPr/>
            <p:nvPr/>
          </p:nvSpPr>
          <p:spPr>
            <a:xfrm>
              <a:off x="2528883" y="3005693"/>
              <a:ext cx="555585" cy="208345"/>
            </a:xfrm>
            <a:custGeom>
              <a:avLst/>
              <a:gdLst>
                <a:gd name="connsiteX0" fmla="*/ 0 w 555585"/>
                <a:gd name="connsiteY0" fmla="*/ 208345 h 208345"/>
                <a:gd name="connsiteX1" fmla="*/ 312517 w 555585"/>
                <a:gd name="connsiteY1" fmla="*/ 173620 h 208345"/>
                <a:gd name="connsiteX2" fmla="*/ 555585 w 555585"/>
                <a:gd name="connsiteY2" fmla="*/ 0 h 208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5585" h="208345">
                  <a:moveTo>
                    <a:pt x="0" y="208345"/>
                  </a:moveTo>
                  <a:cubicBezTo>
                    <a:pt x="109960" y="208344"/>
                    <a:pt x="219920" y="208344"/>
                    <a:pt x="312517" y="173620"/>
                  </a:cubicBezTo>
                  <a:cubicBezTo>
                    <a:pt x="405114" y="138896"/>
                    <a:pt x="480349" y="69448"/>
                    <a:pt x="555585" y="0"/>
                  </a:cubicBezTo>
                </a:path>
              </a:pathLst>
            </a:custGeom>
            <a:noFill/>
            <a:ln w="38100">
              <a:solidFill>
                <a:srgbClr val="066204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48FFCF5-8108-4D00-B1AA-117E46CE5A89}"/>
                </a:ext>
              </a:extLst>
            </p:cNvPr>
            <p:cNvSpPr/>
            <p:nvPr/>
          </p:nvSpPr>
          <p:spPr>
            <a:xfrm>
              <a:off x="3362260" y="2944800"/>
              <a:ext cx="520861" cy="269238"/>
            </a:xfrm>
            <a:custGeom>
              <a:avLst/>
              <a:gdLst>
                <a:gd name="connsiteX0" fmla="*/ 0 w 520861"/>
                <a:gd name="connsiteY0" fmla="*/ 3020 h 269238"/>
                <a:gd name="connsiteX1" fmla="*/ 335666 w 520861"/>
                <a:gd name="connsiteY1" fmla="*/ 37744 h 269238"/>
                <a:gd name="connsiteX2" fmla="*/ 520861 w 520861"/>
                <a:gd name="connsiteY2" fmla="*/ 269238 h 269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0861" h="269238">
                  <a:moveTo>
                    <a:pt x="0" y="3020"/>
                  </a:moveTo>
                  <a:cubicBezTo>
                    <a:pt x="124428" y="-1803"/>
                    <a:pt x="248856" y="-6626"/>
                    <a:pt x="335666" y="37744"/>
                  </a:cubicBezTo>
                  <a:cubicBezTo>
                    <a:pt x="422476" y="82114"/>
                    <a:pt x="488066" y="219081"/>
                    <a:pt x="520861" y="269238"/>
                  </a:cubicBezTo>
                </a:path>
              </a:pathLst>
            </a:custGeom>
            <a:noFill/>
            <a:ln w="38100">
              <a:solidFill>
                <a:srgbClr val="066204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C1D1E657-A3D6-4F19-BCB9-40C87FEE5959}"/>
                </a:ext>
              </a:extLst>
            </p:cNvPr>
            <p:cNvSpPr/>
            <p:nvPr/>
          </p:nvSpPr>
          <p:spPr>
            <a:xfrm>
              <a:off x="3883121" y="3435601"/>
              <a:ext cx="57874" cy="729205"/>
            </a:xfrm>
            <a:custGeom>
              <a:avLst/>
              <a:gdLst>
                <a:gd name="connsiteX0" fmla="*/ 0 w 57874"/>
                <a:gd name="connsiteY0" fmla="*/ 0 h 729205"/>
                <a:gd name="connsiteX1" fmla="*/ 34724 w 57874"/>
                <a:gd name="connsiteY1" fmla="*/ 544010 h 729205"/>
                <a:gd name="connsiteX2" fmla="*/ 57874 w 57874"/>
                <a:gd name="connsiteY2" fmla="*/ 729205 h 729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874" h="729205">
                  <a:moveTo>
                    <a:pt x="0" y="0"/>
                  </a:moveTo>
                  <a:cubicBezTo>
                    <a:pt x="12539" y="211238"/>
                    <a:pt x="25078" y="422476"/>
                    <a:pt x="34724" y="544010"/>
                  </a:cubicBezTo>
                  <a:cubicBezTo>
                    <a:pt x="44370" y="665544"/>
                    <a:pt x="51122" y="697374"/>
                    <a:pt x="57874" y="729205"/>
                  </a:cubicBezTo>
                </a:path>
              </a:pathLst>
            </a:custGeom>
            <a:noFill/>
            <a:ln w="38100">
              <a:solidFill>
                <a:srgbClr val="066204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B4FC657-371C-4D98-89A5-DB4124DE52C4}"/>
                </a:ext>
              </a:extLst>
            </p:cNvPr>
            <p:cNvSpPr/>
            <p:nvPr/>
          </p:nvSpPr>
          <p:spPr>
            <a:xfrm>
              <a:off x="3486627" y="4370800"/>
              <a:ext cx="451413" cy="729205"/>
            </a:xfrm>
            <a:custGeom>
              <a:avLst/>
              <a:gdLst>
                <a:gd name="connsiteX0" fmla="*/ 451413 w 451413"/>
                <a:gd name="connsiteY0" fmla="*/ 0 h 729205"/>
                <a:gd name="connsiteX1" fmla="*/ 335666 w 451413"/>
                <a:gd name="connsiteY1" fmla="*/ 497711 h 729205"/>
                <a:gd name="connsiteX2" fmla="*/ 0 w 451413"/>
                <a:gd name="connsiteY2" fmla="*/ 729205 h 729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1413" h="729205">
                  <a:moveTo>
                    <a:pt x="451413" y="0"/>
                  </a:moveTo>
                  <a:cubicBezTo>
                    <a:pt x="431157" y="188088"/>
                    <a:pt x="410901" y="376177"/>
                    <a:pt x="335666" y="497711"/>
                  </a:cubicBezTo>
                  <a:cubicBezTo>
                    <a:pt x="260430" y="619245"/>
                    <a:pt x="130215" y="674225"/>
                    <a:pt x="0" y="729205"/>
                  </a:cubicBezTo>
                </a:path>
              </a:pathLst>
            </a:custGeom>
            <a:noFill/>
            <a:ln w="38100">
              <a:solidFill>
                <a:srgbClr val="066204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19987E0-9038-4862-B374-486E377BD00E}"/>
                </a:ext>
              </a:extLst>
            </p:cNvPr>
            <p:cNvSpPr/>
            <p:nvPr/>
          </p:nvSpPr>
          <p:spPr>
            <a:xfrm flipH="1">
              <a:off x="3942788" y="4370800"/>
              <a:ext cx="451413" cy="729205"/>
            </a:xfrm>
            <a:custGeom>
              <a:avLst/>
              <a:gdLst>
                <a:gd name="connsiteX0" fmla="*/ 451413 w 451413"/>
                <a:gd name="connsiteY0" fmla="*/ 0 h 729205"/>
                <a:gd name="connsiteX1" fmla="*/ 335666 w 451413"/>
                <a:gd name="connsiteY1" fmla="*/ 497711 h 729205"/>
                <a:gd name="connsiteX2" fmla="*/ 0 w 451413"/>
                <a:gd name="connsiteY2" fmla="*/ 729205 h 729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1413" h="729205">
                  <a:moveTo>
                    <a:pt x="451413" y="0"/>
                  </a:moveTo>
                  <a:cubicBezTo>
                    <a:pt x="431157" y="188088"/>
                    <a:pt x="410901" y="376177"/>
                    <a:pt x="335666" y="497711"/>
                  </a:cubicBezTo>
                  <a:cubicBezTo>
                    <a:pt x="260430" y="619245"/>
                    <a:pt x="130215" y="674225"/>
                    <a:pt x="0" y="729205"/>
                  </a:cubicBezTo>
                </a:path>
              </a:pathLst>
            </a:custGeom>
            <a:noFill/>
            <a:ln w="38100">
              <a:solidFill>
                <a:srgbClr val="066204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BA18DFDA-6EB8-4A19-BB78-3B643DD2BE96}"/>
                </a:ext>
              </a:extLst>
            </p:cNvPr>
            <p:cNvSpPr/>
            <p:nvPr/>
          </p:nvSpPr>
          <p:spPr>
            <a:xfrm>
              <a:off x="4982475" y="4305072"/>
              <a:ext cx="304800" cy="352425"/>
            </a:xfrm>
            <a:custGeom>
              <a:avLst/>
              <a:gdLst>
                <a:gd name="connsiteX0" fmla="*/ 0 w 304800"/>
                <a:gd name="connsiteY0" fmla="*/ 352425 h 352425"/>
                <a:gd name="connsiteX1" fmla="*/ 209550 w 304800"/>
                <a:gd name="connsiteY1" fmla="*/ 209550 h 352425"/>
                <a:gd name="connsiteX2" fmla="*/ 304800 w 304800"/>
                <a:gd name="connsiteY2" fmla="*/ 0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4800" h="352425">
                  <a:moveTo>
                    <a:pt x="0" y="352425"/>
                  </a:moveTo>
                  <a:cubicBezTo>
                    <a:pt x="79375" y="310356"/>
                    <a:pt x="158750" y="268287"/>
                    <a:pt x="209550" y="209550"/>
                  </a:cubicBezTo>
                  <a:cubicBezTo>
                    <a:pt x="260350" y="150813"/>
                    <a:pt x="282575" y="75406"/>
                    <a:pt x="304800" y="0"/>
                  </a:cubicBezTo>
                </a:path>
              </a:pathLst>
            </a:custGeom>
            <a:noFill/>
            <a:ln w="38100">
              <a:solidFill>
                <a:srgbClr val="91121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C84CD49-2183-49E6-8A76-1F7FB19F9BAA}"/>
                </a:ext>
              </a:extLst>
            </p:cNvPr>
            <p:cNvSpPr/>
            <p:nvPr/>
          </p:nvSpPr>
          <p:spPr>
            <a:xfrm flipH="1">
              <a:off x="2619254" y="4267855"/>
              <a:ext cx="304800" cy="352425"/>
            </a:xfrm>
            <a:custGeom>
              <a:avLst/>
              <a:gdLst>
                <a:gd name="connsiteX0" fmla="*/ 0 w 304800"/>
                <a:gd name="connsiteY0" fmla="*/ 352425 h 352425"/>
                <a:gd name="connsiteX1" fmla="*/ 209550 w 304800"/>
                <a:gd name="connsiteY1" fmla="*/ 209550 h 352425"/>
                <a:gd name="connsiteX2" fmla="*/ 304800 w 304800"/>
                <a:gd name="connsiteY2" fmla="*/ 0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4800" h="352425">
                  <a:moveTo>
                    <a:pt x="0" y="352425"/>
                  </a:moveTo>
                  <a:cubicBezTo>
                    <a:pt x="79375" y="310356"/>
                    <a:pt x="158750" y="268287"/>
                    <a:pt x="209550" y="209550"/>
                  </a:cubicBezTo>
                  <a:cubicBezTo>
                    <a:pt x="260350" y="150813"/>
                    <a:pt x="282575" y="75406"/>
                    <a:pt x="304800" y="0"/>
                  </a:cubicBezTo>
                </a:path>
              </a:pathLst>
            </a:custGeom>
            <a:noFill/>
            <a:ln w="38100">
              <a:solidFill>
                <a:srgbClr val="91121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B9FE6B1E-1813-4BC8-8CF6-295F7873784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14186" y="6020792"/>
              <a:ext cx="0" cy="432000"/>
            </a:xfrm>
            <a:prstGeom prst="line">
              <a:avLst/>
            </a:prstGeom>
            <a:ln w="38100">
              <a:solidFill>
                <a:srgbClr val="91121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44D952A-607D-49B3-890B-AA4C8314DCF7}"/>
                </a:ext>
              </a:extLst>
            </p:cNvPr>
            <p:cNvSpPr txBox="1"/>
            <p:nvPr/>
          </p:nvSpPr>
          <p:spPr>
            <a:xfrm>
              <a:off x="3449042" y="6488668"/>
              <a:ext cx="9535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b="1" dirty="0"/>
                <a:t>Hít vào</a:t>
              </a:r>
              <a:endParaRPr lang="en-US" b="1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C9E8416B-ECCC-4340-937A-D966B07BF3A7}"/>
                </a:ext>
              </a:extLst>
            </p:cNvPr>
            <p:cNvSpPr/>
            <p:nvPr/>
          </p:nvSpPr>
          <p:spPr>
            <a:xfrm rot="19566657" flipH="1">
              <a:off x="7552775" y="2999523"/>
              <a:ext cx="555585" cy="220682"/>
            </a:xfrm>
            <a:custGeom>
              <a:avLst/>
              <a:gdLst>
                <a:gd name="connsiteX0" fmla="*/ 0 w 555585"/>
                <a:gd name="connsiteY0" fmla="*/ 208345 h 208345"/>
                <a:gd name="connsiteX1" fmla="*/ 312517 w 555585"/>
                <a:gd name="connsiteY1" fmla="*/ 173620 h 208345"/>
                <a:gd name="connsiteX2" fmla="*/ 555585 w 555585"/>
                <a:gd name="connsiteY2" fmla="*/ 0 h 208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5585" h="208345">
                  <a:moveTo>
                    <a:pt x="0" y="208345"/>
                  </a:moveTo>
                  <a:cubicBezTo>
                    <a:pt x="109960" y="208344"/>
                    <a:pt x="219920" y="208344"/>
                    <a:pt x="312517" y="173620"/>
                  </a:cubicBezTo>
                  <a:cubicBezTo>
                    <a:pt x="405114" y="138896"/>
                    <a:pt x="480349" y="69448"/>
                    <a:pt x="555585" y="0"/>
                  </a:cubicBezTo>
                </a:path>
              </a:pathLst>
            </a:custGeom>
            <a:noFill/>
            <a:ln w="38100">
              <a:solidFill>
                <a:srgbClr val="066204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5DD8017-3E5A-4EEE-AEA5-1B9A26A1A084}"/>
                </a:ext>
              </a:extLst>
            </p:cNvPr>
            <p:cNvSpPr/>
            <p:nvPr/>
          </p:nvSpPr>
          <p:spPr>
            <a:xfrm rot="3078141" flipH="1">
              <a:off x="8536319" y="2929032"/>
              <a:ext cx="520861" cy="269382"/>
            </a:xfrm>
            <a:custGeom>
              <a:avLst/>
              <a:gdLst>
                <a:gd name="connsiteX0" fmla="*/ 0 w 520861"/>
                <a:gd name="connsiteY0" fmla="*/ 3020 h 269238"/>
                <a:gd name="connsiteX1" fmla="*/ 335666 w 520861"/>
                <a:gd name="connsiteY1" fmla="*/ 37744 h 269238"/>
                <a:gd name="connsiteX2" fmla="*/ 520861 w 520861"/>
                <a:gd name="connsiteY2" fmla="*/ 269238 h 269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0861" h="269238">
                  <a:moveTo>
                    <a:pt x="0" y="3020"/>
                  </a:moveTo>
                  <a:cubicBezTo>
                    <a:pt x="124428" y="-1803"/>
                    <a:pt x="248856" y="-6626"/>
                    <a:pt x="335666" y="37744"/>
                  </a:cubicBezTo>
                  <a:cubicBezTo>
                    <a:pt x="422476" y="82114"/>
                    <a:pt x="488066" y="219081"/>
                    <a:pt x="520861" y="269238"/>
                  </a:cubicBezTo>
                </a:path>
              </a:pathLst>
            </a:custGeom>
            <a:noFill/>
            <a:ln w="38100">
              <a:solidFill>
                <a:srgbClr val="066204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98FB198C-8498-4E41-AA09-62EE6003F7EF}"/>
                </a:ext>
              </a:extLst>
            </p:cNvPr>
            <p:cNvSpPr/>
            <p:nvPr/>
          </p:nvSpPr>
          <p:spPr>
            <a:xfrm flipH="1" flipV="1">
              <a:off x="9039043" y="3412722"/>
              <a:ext cx="57874" cy="729205"/>
            </a:xfrm>
            <a:custGeom>
              <a:avLst/>
              <a:gdLst>
                <a:gd name="connsiteX0" fmla="*/ 0 w 57874"/>
                <a:gd name="connsiteY0" fmla="*/ 0 h 729205"/>
                <a:gd name="connsiteX1" fmla="*/ 34724 w 57874"/>
                <a:gd name="connsiteY1" fmla="*/ 544010 h 729205"/>
                <a:gd name="connsiteX2" fmla="*/ 57874 w 57874"/>
                <a:gd name="connsiteY2" fmla="*/ 729205 h 729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874" h="729205">
                  <a:moveTo>
                    <a:pt x="0" y="0"/>
                  </a:moveTo>
                  <a:cubicBezTo>
                    <a:pt x="12539" y="211238"/>
                    <a:pt x="25078" y="422476"/>
                    <a:pt x="34724" y="544010"/>
                  </a:cubicBezTo>
                  <a:cubicBezTo>
                    <a:pt x="44370" y="665544"/>
                    <a:pt x="51122" y="697374"/>
                    <a:pt x="57874" y="729205"/>
                  </a:cubicBezTo>
                </a:path>
              </a:pathLst>
            </a:custGeom>
            <a:noFill/>
            <a:ln w="38100">
              <a:solidFill>
                <a:srgbClr val="066204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FE70F7C1-2E86-4DAD-89A7-11583753F67B}"/>
                </a:ext>
              </a:extLst>
            </p:cNvPr>
            <p:cNvGrpSpPr/>
            <p:nvPr/>
          </p:nvGrpSpPr>
          <p:grpSpPr>
            <a:xfrm>
              <a:off x="8616664" y="4344054"/>
              <a:ext cx="889079" cy="729206"/>
              <a:chOff x="8530039" y="3504177"/>
              <a:chExt cx="889079" cy="729206"/>
            </a:xfrm>
          </p:grpSpPr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14438D14-2924-4045-81F5-D2EBA0196B57}"/>
                  </a:ext>
                </a:extLst>
              </p:cNvPr>
              <p:cNvSpPr/>
              <p:nvPr/>
            </p:nvSpPr>
            <p:spPr>
              <a:xfrm flipH="1">
                <a:off x="8967705" y="3504178"/>
                <a:ext cx="451413" cy="729205"/>
              </a:xfrm>
              <a:custGeom>
                <a:avLst/>
                <a:gdLst>
                  <a:gd name="connsiteX0" fmla="*/ 451413 w 451413"/>
                  <a:gd name="connsiteY0" fmla="*/ 0 h 729205"/>
                  <a:gd name="connsiteX1" fmla="*/ 335666 w 451413"/>
                  <a:gd name="connsiteY1" fmla="*/ 497711 h 729205"/>
                  <a:gd name="connsiteX2" fmla="*/ 0 w 451413"/>
                  <a:gd name="connsiteY2" fmla="*/ 729205 h 729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1413" h="729205">
                    <a:moveTo>
                      <a:pt x="451413" y="0"/>
                    </a:moveTo>
                    <a:cubicBezTo>
                      <a:pt x="431157" y="188088"/>
                      <a:pt x="410901" y="376177"/>
                      <a:pt x="335666" y="497711"/>
                    </a:cubicBezTo>
                    <a:cubicBezTo>
                      <a:pt x="260430" y="619245"/>
                      <a:pt x="130215" y="674225"/>
                      <a:pt x="0" y="729205"/>
                    </a:cubicBezTo>
                  </a:path>
                </a:pathLst>
              </a:custGeom>
              <a:noFill/>
              <a:ln w="38100">
                <a:solidFill>
                  <a:srgbClr val="066204"/>
                </a:solidFill>
                <a:headEnd type="arrow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CB015700-FF29-4274-AD81-51566EB8D3BB}"/>
                  </a:ext>
                </a:extLst>
              </p:cNvPr>
              <p:cNvSpPr/>
              <p:nvPr/>
            </p:nvSpPr>
            <p:spPr>
              <a:xfrm>
                <a:off x="8530039" y="3504177"/>
                <a:ext cx="451413" cy="729205"/>
              </a:xfrm>
              <a:custGeom>
                <a:avLst/>
                <a:gdLst>
                  <a:gd name="connsiteX0" fmla="*/ 451413 w 451413"/>
                  <a:gd name="connsiteY0" fmla="*/ 0 h 729205"/>
                  <a:gd name="connsiteX1" fmla="*/ 335666 w 451413"/>
                  <a:gd name="connsiteY1" fmla="*/ 497711 h 729205"/>
                  <a:gd name="connsiteX2" fmla="*/ 0 w 451413"/>
                  <a:gd name="connsiteY2" fmla="*/ 729205 h 729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1413" h="729205">
                    <a:moveTo>
                      <a:pt x="451413" y="0"/>
                    </a:moveTo>
                    <a:cubicBezTo>
                      <a:pt x="431157" y="188088"/>
                      <a:pt x="410901" y="376177"/>
                      <a:pt x="335666" y="497711"/>
                    </a:cubicBezTo>
                    <a:cubicBezTo>
                      <a:pt x="260430" y="619245"/>
                      <a:pt x="130215" y="674225"/>
                      <a:pt x="0" y="729205"/>
                    </a:cubicBezTo>
                  </a:path>
                </a:pathLst>
              </a:custGeom>
              <a:noFill/>
              <a:ln w="38100">
                <a:solidFill>
                  <a:srgbClr val="066204"/>
                </a:solidFill>
                <a:headEnd type="arrow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B720E11B-2939-4BFF-B571-F00F6F365BD1}"/>
                </a:ext>
              </a:extLst>
            </p:cNvPr>
            <p:cNvSpPr/>
            <p:nvPr/>
          </p:nvSpPr>
          <p:spPr>
            <a:xfrm rot="16558117">
              <a:off x="7764598" y="4240657"/>
              <a:ext cx="304800" cy="352425"/>
            </a:xfrm>
            <a:custGeom>
              <a:avLst/>
              <a:gdLst>
                <a:gd name="connsiteX0" fmla="*/ 0 w 304800"/>
                <a:gd name="connsiteY0" fmla="*/ 352425 h 352425"/>
                <a:gd name="connsiteX1" fmla="*/ 209550 w 304800"/>
                <a:gd name="connsiteY1" fmla="*/ 209550 h 352425"/>
                <a:gd name="connsiteX2" fmla="*/ 304800 w 304800"/>
                <a:gd name="connsiteY2" fmla="*/ 0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4800" h="352425">
                  <a:moveTo>
                    <a:pt x="0" y="352425"/>
                  </a:moveTo>
                  <a:cubicBezTo>
                    <a:pt x="79375" y="310356"/>
                    <a:pt x="158750" y="268287"/>
                    <a:pt x="209550" y="209550"/>
                  </a:cubicBezTo>
                  <a:cubicBezTo>
                    <a:pt x="260350" y="150813"/>
                    <a:pt x="282575" y="75406"/>
                    <a:pt x="304800" y="0"/>
                  </a:cubicBezTo>
                </a:path>
              </a:pathLst>
            </a:custGeom>
            <a:noFill/>
            <a:ln w="38100">
              <a:solidFill>
                <a:srgbClr val="911210"/>
              </a:solidFill>
              <a:headEnd type="arrow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2B53C234-A820-42F7-B3D2-7E6FB1B15592}"/>
                </a:ext>
              </a:extLst>
            </p:cNvPr>
            <p:cNvSpPr/>
            <p:nvPr/>
          </p:nvSpPr>
          <p:spPr>
            <a:xfrm rot="4654593" flipH="1">
              <a:off x="10016667" y="4218197"/>
              <a:ext cx="304800" cy="352425"/>
            </a:xfrm>
            <a:custGeom>
              <a:avLst/>
              <a:gdLst>
                <a:gd name="connsiteX0" fmla="*/ 0 w 304800"/>
                <a:gd name="connsiteY0" fmla="*/ 352425 h 352425"/>
                <a:gd name="connsiteX1" fmla="*/ 209550 w 304800"/>
                <a:gd name="connsiteY1" fmla="*/ 209550 h 352425"/>
                <a:gd name="connsiteX2" fmla="*/ 304800 w 304800"/>
                <a:gd name="connsiteY2" fmla="*/ 0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4800" h="352425">
                  <a:moveTo>
                    <a:pt x="0" y="352425"/>
                  </a:moveTo>
                  <a:cubicBezTo>
                    <a:pt x="79375" y="310356"/>
                    <a:pt x="158750" y="268287"/>
                    <a:pt x="209550" y="209550"/>
                  </a:cubicBezTo>
                  <a:cubicBezTo>
                    <a:pt x="260350" y="150813"/>
                    <a:pt x="282575" y="75406"/>
                    <a:pt x="304800" y="0"/>
                  </a:cubicBezTo>
                </a:path>
              </a:pathLst>
            </a:custGeom>
            <a:noFill/>
            <a:ln w="38100">
              <a:solidFill>
                <a:srgbClr val="911210"/>
              </a:solidFill>
              <a:headEnd type="arrow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2E0FE958-2327-44E9-8E0E-0A6C330141F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6963" y="5780941"/>
              <a:ext cx="0" cy="432000"/>
            </a:xfrm>
            <a:prstGeom prst="line">
              <a:avLst/>
            </a:prstGeom>
            <a:ln w="38100">
              <a:solidFill>
                <a:srgbClr val="91121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6E928BB-E610-4EF0-9656-64A0AB0296DF}"/>
                </a:ext>
              </a:extLst>
            </p:cNvPr>
            <p:cNvSpPr txBox="1"/>
            <p:nvPr/>
          </p:nvSpPr>
          <p:spPr>
            <a:xfrm>
              <a:off x="8616664" y="6467378"/>
              <a:ext cx="9535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b="1" dirty="0"/>
                <a:t>Thở ra</a:t>
              </a:r>
              <a:endParaRPr lang="en-US" b="1" dirty="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BBC6234-EC7E-48D0-B824-9BF207CF1A3E}"/>
                </a:ext>
              </a:extLst>
            </p:cNvPr>
            <p:cNvSpPr txBox="1"/>
            <p:nvPr/>
          </p:nvSpPr>
          <p:spPr>
            <a:xfrm>
              <a:off x="6145228" y="2996675"/>
              <a:ext cx="13047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/>
                <a:t>Không khí</a:t>
              </a:r>
              <a:endParaRPr lang="en-US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6424935-46FD-4FD1-91AF-D68F3F4FBDF0}"/>
                </a:ext>
              </a:extLst>
            </p:cNvPr>
            <p:cNvSpPr txBox="1"/>
            <p:nvPr/>
          </p:nvSpPr>
          <p:spPr>
            <a:xfrm>
              <a:off x="7227977" y="2039256"/>
              <a:ext cx="602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/>
                <a:t>Mũi </a:t>
              </a:r>
              <a:endParaRPr lang="en-US"/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96739A04-41BD-4DD9-8C44-A3989A2557C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725893" y="2298617"/>
              <a:ext cx="506775" cy="517401"/>
            </a:xfrm>
            <a:prstGeom prst="line">
              <a:avLst/>
            </a:prstGeom>
            <a:ln w="19050">
              <a:solidFill>
                <a:srgbClr val="14210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AC8D4A8-B870-450D-9958-28B8A0473DCE}"/>
                </a:ext>
              </a:extLst>
            </p:cNvPr>
            <p:cNvSpPr txBox="1"/>
            <p:nvPr/>
          </p:nvSpPr>
          <p:spPr>
            <a:xfrm>
              <a:off x="10143510" y="2644580"/>
              <a:ext cx="6025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/>
                <a:t>Hầu </a:t>
              </a:r>
              <a:endParaRPr lang="en-US"/>
            </a:p>
          </p:txBody>
        </p: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D20FDE58-9DE6-49CD-9E21-D12182DE80E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54330" y="2863374"/>
              <a:ext cx="1047996" cy="200349"/>
            </a:xfrm>
            <a:prstGeom prst="line">
              <a:avLst/>
            </a:prstGeom>
            <a:ln w="19050">
              <a:solidFill>
                <a:srgbClr val="14210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AEE2442-7039-4050-86E7-8568F21B7E8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376684" y="3417888"/>
              <a:ext cx="1535683" cy="498057"/>
            </a:xfrm>
            <a:prstGeom prst="line">
              <a:avLst/>
            </a:prstGeom>
            <a:ln w="19050">
              <a:solidFill>
                <a:srgbClr val="14210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E42D7937-BD27-4E43-A130-D8FD29D82DB8}"/>
                </a:ext>
              </a:extLst>
            </p:cNvPr>
            <p:cNvSpPr txBox="1"/>
            <p:nvPr/>
          </p:nvSpPr>
          <p:spPr>
            <a:xfrm>
              <a:off x="5964201" y="3714753"/>
              <a:ext cx="17593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/>
                <a:t>Thanh quản</a:t>
              </a:r>
              <a:endParaRPr lang="en-US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281987F3-E63F-42DD-A437-C90369861A95}"/>
                </a:ext>
              </a:extLst>
            </p:cNvPr>
            <p:cNvSpPr txBox="1"/>
            <p:nvPr/>
          </p:nvSpPr>
          <p:spPr>
            <a:xfrm>
              <a:off x="10313582" y="3626650"/>
              <a:ext cx="17593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/>
                <a:t>Khí quản</a:t>
              </a:r>
              <a:endParaRPr lang="en-US"/>
            </a:p>
          </p:txBody>
        </p: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60BFB20A-36F9-42AC-A800-E08744DD3999}"/>
                </a:ext>
              </a:extLst>
            </p:cNvPr>
            <p:cNvCxnSpPr>
              <a:cxnSpLocks/>
            </p:cNvCxnSpPr>
            <p:nvPr/>
          </p:nvCxnSpPr>
          <p:spPr>
            <a:xfrm>
              <a:off x="9093441" y="3774095"/>
              <a:ext cx="1220141" cy="37221"/>
            </a:xfrm>
            <a:prstGeom prst="line">
              <a:avLst/>
            </a:prstGeom>
            <a:ln w="19050">
              <a:solidFill>
                <a:srgbClr val="14210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1A09F9DB-2DA1-4D23-B986-F6413E689D2E}"/>
                </a:ext>
              </a:extLst>
            </p:cNvPr>
            <p:cNvSpPr txBox="1"/>
            <p:nvPr/>
          </p:nvSpPr>
          <p:spPr>
            <a:xfrm>
              <a:off x="11036576" y="4571499"/>
              <a:ext cx="17593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/>
                <a:t>Phế quản</a:t>
              </a:r>
              <a:endParaRPr lang="en-US"/>
            </a:p>
          </p:txBody>
        </p: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3428321C-D4CE-4773-A22B-C1189A20563F}"/>
                </a:ext>
              </a:extLst>
            </p:cNvPr>
            <p:cNvCxnSpPr>
              <a:cxnSpLocks/>
              <a:stCxn id="68" idx="1"/>
            </p:cNvCxnSpPr>
            <p:nvPr/>
          </p:nvCxnSpPr>
          <p:spPr>
            <a:xfrm flipH="1" flipV="1">
              <a:off x="9073438" y="4735403"/>
              <a:ext cx="1963138" cy="20762"/>
            </a:xfrm>
            <a:prstGeom prst="line">
              <a:avLst/>
            </a:prstGeom>
            <a:ln w="19050">
              <a:solidFill>
                <a:srgbClr val="14210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DDFF7733-19F7-4771-8046-6B22EA93C5F5}"/>
                </a:ext>
              </a:extLst>
            </p:cNvPr>
            <p:cNvSpPr txBox="1"/>
            <p:nvPr/>
          </p:nvSpPr>
          <p:spPr>
            <a:xfrm>
              <a:off x="6120519" y="4872127"/>
              <a:ext cx="78268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/>
                <a:t>Phổi</a:t>
              </a:r>
              <a:endParaRPr lang="en-US"/>
            </a:p>
          </p:txBody>
        </p: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FA746DBC-6DD2-4152-8792-0622EAD677C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18033" y="5100005"/>
              <a:ext cx="1515925" cy="23678"/>
            </a:xfrm>
            <a:prstGeom prst="line">
              <a:avLst/>
            </a:prstGeom>
            <a:ln w="19050">
              <a:solidFill>
                <a:srgbClr val="14210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F4C91892-E573-432F-A046-0D3D84737EC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88271" y="5049581"/>
              <a:ext cx="1515925" cy="23678"/>
            </a:xfrm>
            <a:prstGeom prst="line">
              <a:avLst/>
            </a:prstGeom>
            <a:ln w="19050">
              <a:solidFill>
                <a:srgbClr val="14210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142889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outdoor, green, plant&#10;&#10;Description automatically generated">
            <a:extLst>
              <a:ext uri="{FF2B5EF4-FFF2-40B4-BE49-F238E27FC236}">
                <a16:creationId xmlns:a16="http://schemas.microsoft.com/office/drawing/2014/main" id="{4D0059F8-91DC-414C-877A-03D4F50300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26" b="572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8BC25D5A-7FF2-4FFA-82B1-C8B82CD88DB0}"/>
              </a:ext>
            </a:extLst>
          </p:cNvPr>
          <p:cNvGrpSpPr/>
          <p:nvPr/>
        </p:nvGrpSpPr>
        <p:grpSpPr>
          <a:xfrm>
            <a:off x="1657109" y="2128937"/>
            <a:ext cx="8877782" cy="2882902"/>
            <a:chOff x="1657109" y="2128937"/>
            <a:chExt cx="8877782" cy="2882902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E0F44EA2-E30D-4E4D-BCD7-EF5B764262E9}"/>
                </a:ext>
              </a:extLst>
            </p:cNvPr>
            <p:cNvSpPr/>
            <p:nvPr/>
          </p:nvSpPr>
          <p:spPr>
            <a:xfrm>
              <a:off x="1657109" y="2552055"/>
              <a:ext cx="8877782" cy="245978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1C3D486-2747-4584-BFC1-A968EA13F286}"/>
                </a:ext>
              </a:extLst>
            </p:cNvPr>
            <p:cNvSpPr txBox="1"/>
            <p:nvPr/>
          </p:nvSpPr>
          <p:spPr>
            <a:xfrm>
              <a:off x="1816274" y="3191614"/>
              <a:ext cx="8381022" cy="16062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vi-VN" sz="2800" b="1" dirty="0"/>
                <a:t>Tạo điều kiện cho quá trình trao đổi khí ở thực vật diễn ra thuận lợi bằng cách tưới nước, chiếu sáng, lau bụi cho lá.</a:t>
              </a:r>
              <a:endParaRPr lang="en-US" sz="2800" b="1" dirty="0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73B54319-4A8E-47E1-9995-609F75D59F54}"/>
                </a:ext>
              </a:extLst>
            </p:cNvPr>
            <p:cNvSpPr/>
            <p:nvPr/>
          </p:nvSpPr>
          <p:spPr>
            <a:xfrm>
              <a:off x="3850511" y="2128937"/>
              <a:ext cx="4490978" cy="844952"/>
            </a:xfrm>
            <a:prstGeom prst="round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b="1"/>
                <a:t>EM CÓ THỂ</a:t>
              </a:r>
              <a:endParaRPr lang="en-US" sz="3600" b="1"/>
            </a:p>
          </p:txBody>
        </p:sp>
      </p:grpSp>
    </p:spTree>
    <p:extLst>
      <p:ext uri="{BB962C8B-B14F-4D97-AF65-F5344CB8AC3E}">
        <p14:creationId xmlns:p14="http://schemas.microsoft.com/office/powerpoint/2010/main" val="37152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9AB48C48-2C59-4D9E-8FCB-D9BD5564FF96}"/>
              </a:ext>
            </a:extLst>
          </p:cNvPr>
          <p:cNvGrpSpPr/>
          <p:nvPr/>
        </p:nvGrpSpPr>
        <p:grpSpPr>
          <a:xfrm>
            <a:off x="-81024" y="0"/>
            <a:ext cx="12273024" cy="6899142"/>
            <a:chOff x="-81024" y="0"/>
            <a:chExt cx="12273024" cy="6899142"/>
          </a:xfrm>
        </p:grpSpPr>
        <p:pic>
          <p:nvPicPr>
            <p:cNvPr id="3" name="Picture 2" descr="Graphical user interface&#10;&#10;Description automatically generated">
              <a:extLst>
                <a:ext uri="{FF2B5EF4-FFF2-40B4-BE49-F238E27FC236}">
                  <a16:creationId xmlns:a16="http://schemas.microsoft.com/office/drawing/2014/main" id="{77E1468A-BF0A-4C56-ADC5-2C22CC0379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0" t="1519" r="697"/>
            <a:stretch/>
          </p:blipFill>
          <p:spPr>
            <a:xfrm>
              <a:off x="-81024" y="0"/>
              <a:ext cx="12273024" cy="6899142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F3B140A-C828-481A-9F28-D644CEE15AB5}"/>
                </a:ext>
              </a:extLst>
            </p:cNvPr>
            <p:cNvSpPr/>
            <p:nvPr/>
          </p:nvSpPr>
          <p:spPr>
            <a:xfrm>
              <a:off x="474562" y="277792"/>
              <a:ext cx="10579261" cy="1203767"/>
            </a:xfrm>
            <a:prstGeom prst="rect">
              <a:avLst/>
            </a:prstGeom>
            <a:solidFill>
              <a:srgbClr val="E5F8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A325C34-43B1-44A8-AB7A-F3F636F9BB82}"/>
                </a:ext>
              </a:extLst>
            </p:cNvPr>
            <p:cNvSpPr txBox="1"/>
            <p:nvPr/>
          </p:nvSpPr>
          <p:spPr>
            <a:xfrm>
              <a:off x="800582" y="335070"/>
              <a:ext cx="10822329" cy="10892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vi-VN" sz="2800" b="1" i="1" dirty="0"/>
                <a:t>Thực hiện được một số biện pháp bảo vệ, chăm sóc cơ quan hô hấp của bản thân</a:t>
              </a:r>
              <a:endParaRPr lang="en-US" sz="2800" b="1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7688218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0BDD7F3-2701-994C-0C32-A2ADDA28A4DF}"/>
              </a:ext>
            </a:extLst>
          </p:cNvPr>
          <p:cNvSpPr/>
          <p:nvPr/>
        </p:nvSpPr>
        <p:spPr>
          <a:xfrm>
            <a:off x="1100138" y="328613"/>
            <a:ext cx="9915525" cy="131445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Quá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trình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hợp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nhận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trường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400AF2-E569-6F8E-BFF2-E0C250784BF3}"/>
              </a:ext>
            </a:extLst>
          </p:cNvPr>
          <p:cNvSpPr txBox="1"/>
          <p:nvPr/>
        </p:nvSpPr>
        <p:spPr>
          <a:xfrm>
            <a:off x="1882379" y="2423103"/>
            <a:ext cx="6093618" cy="706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000" dirty="0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A. Oxygen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E1FE3D-77BA-F3E8-694F-A0965AEC7204}"/>
              </a:ext>
            </a:extLst>
          </p:cNvPr>
          <p:cNvSpPr txBox="1"/>
          <p:nvPr/>
        </p:nvSpPr>
        <p:spPr>
          <a:xfrm>
            <a:off x="1882379" y="3265031"/>
            <a:ext cx="6093618" cy="706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000" dirty="0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B. Carbon dioxide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A1521C-E6B3-4DC8-A29B-7FA8EF81C224}"/>
              </a:ext>
            </a:extLst>
          </p:cNvPr>
          <p:cNvSpPr txBox="1"/>
          <p:nvPr/>
        </p:nvSpPr>
        <p:spPr>
          <a:xfrm>
            <a:off x="1882379" y="4164123"/>
            <a:ext cx="6093618" cy="706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000" dirty="0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C. </a:t>
            </a:r>
            <a:r>
              <a:rPr lang="en-US" sz="4000" dirty="0" err="1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Không</a:t>
            </a:r>
            <a:r>
              <a:rPr lang="en-US" sz="4000" dirty="0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khí</a:t>
            </a:r>
            <a:endParaRPr lang="en-US" sz="4000" dirty="0">
              <a:solidFill>
                <a:srgbClr val="040404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4ECF08-A3E6-840F-08A9-3A78004BB320}"/>
              </a:ext>
            </a:extLst>
          </p:cNvPr>
          <p:cNvSpPr txBox="1"/>
          <p:nvPr/>
        </p:nvSpPr>
        <p:spPr>
          <a:xfrm>
            <a:off x="1882378" y="5063215"/>
            <a:ext cx="7661671" cy="706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000" dirty="0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D. </a:t>
            </a:r>
            <a:r>
              <a:rPr lang="en-US" sz="4000" dirty="0" err="1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Cả</a:t>
            </a:r>
            <a:r>
              <a:rPr lang="en-US" sz="4000" dirty="0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Oxygen </a:t>
            </a:r>
            <a:r>
              <a:rPr lang="en-US" sz="4000" dirty="0" err="1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Carbon dioxide</a:t>
            </a:r>
          </a:p>
        </p:txBody>
      </p:sp>
      <p:sp>
        <p:nvSpPr>
          <p:cNvPr id="5" name="Action Button: Go Home 4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2308E6FF-3E0D-9F3F-C25F-50AE6EB4858F}"/>
              </a:ext>
            </a:extLst>
          </p:cNvPr>
          <p:cNvSpPr/>
          <p:nvPr/>
        </p:nvSpPr>
        <p:spPr>
          <a:xfrm>
            <a:off x="11301413" y="6215063"/>
            <a:ext cx="585787" cy="642937"/>
          </a:xfrm>
          <a:prstGeom prst="actionButtonHom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17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595B74B-0291-273F-DA27-2C418A2AA65C}"/>
              </a:ext>
            </a:extLst>
          </p:cNvPr>
          <p:cNvSpPr/>
          <p:nvPr/>
        </p:nvSpPr>
        <p:spPr>
          <a:xfrm>
            <a:off x="4161183" y="477077"/>
            <a:ext cx="3273287" cy="821635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Vê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̀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2C170A-0A21-8376-7255-6744CA2A53E6}"/>
              </a:ext>
            </a:extLst>
          </p:cNvPr>
          <p:cNvSpPr txBox="1"/>
          <p:nvPr/>
        </p:nvSpPr>
        <p:spPr>
          <a:xfrm>
            <a:off x="2120348" y="2133599"/>
            <a:ext cx="79513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AutoNum type="arabicPeriod"/>
            </a:pP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Viết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tổng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kết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bài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học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AutoNum type="arabicPeriod"/>
            </a:pP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tập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toàn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bô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kiến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thức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học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kì 2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đê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chuẩn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bị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kiểm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giữa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kìII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067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75558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426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67028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2E09DA9-AF87-CD66-3B70-B53D2314F82D}"/>
              </a:ext>
            </a:extLst>
          </p:cNvPr>
          <p:cNvSpPr/>
          <p:nvPr/>
        </p:nvSpPr>
        <p:spPr>
          <a:xfrm>
            <a:off x="1543050" y="3429000"/>
            <a:ext cx="1300163" cy="9858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bg2">
                    <a:lumMod val="10000"/>
                  </a:schemeClr>
                </a:solidFill>
              </a:rPr>
              <a:t>Điểm</a:t>
            </a:r>
            <a:endParaRPr lang="en-US" b="1" dirty="0">
              <a:solidFill>
                <a:schemeClr val="bg2">
                  <a:lumMod val="10000"/>
                </a:schemeClr>
              </a:solidFill>
            </a:endParaRPr>
          </a:p>
          <a:p>
            <a:pPr algn="ctr"/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……./15</a:t>
            </a:r>
          </a:p>
        </p:txBody>
      </p:sp>
      <p:graphicFrame>
        <p:nvGraphicFramePr>
          <p:cNvPr id="5" name="Table 2">
            <a:extLst>
              <a:ext uri="{FF2B5EF4-FFF2-40B4-BE49-F238E27FC236}">
                <a16:creationId xmlns:a16="http://schemas.microsoft.com/office/drawing/2014/main" id="{A01DA3A6-6479-9139-7EA2-7801349EC2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840795"/>
              </p:ext>
            </p:extLst>
          </p:nvPr>
        </p:nvGraphicFramePr>
        <p:xfrm>
          <a:off x="1885952" y="1128711"/>
          <a:ext cx="6215061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687">
                  <a:extLst>
                    <a:ext uri="{9D8B030D-6E8A-4147-A177-3AD203B41FA5}">
                      <a16:colId xmlns:a16="http://schemas.microsoft.com/office/drawing/2014/main" val="837190966"/>
                    </a:ext>
                  </a:extLst>
                </a:gridCol>
                <a:gridCol w="2071687">
                  <a:extLst>
                    <a:ext uri="{9D8B030D-6E8A-4147-A177-3AD203B41FA5}">
                      <a16:colId xmlns:a16="http://schemas.microsoft.com/office/drawing/2014/main" val="3649041682"/>
                    </a:ext>
                  </a:extLst>
                </a:gridCol>
                <a:gridCol w="2071687">
                  <a:extLst>
                    <a:ext uri="{9D8B030D-6E8A-4147-A177-3AD203B41FA5}">
                      <a16:colId xmlns:a16="http://schemas.microsoft.com/office/drawing/2014/main" val="4294326308"/>
                    </a:ext>
                  </a:extLst>
                </a:gridCol>
              </a:tblGrid>
              <a:tr h="254318">
                <a:tc>
                  <a:txBody>
                    <a:bodyPr/>
                    <a:lstStyle/>
                    <a:p>
                      <a:r>
                        <a:rPr lang="en-US" sz="14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Nhóm</a:t>
                      </a:r>
                      <a:r>
                        <a:rPr lang="en-US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…./</a:t>
                      </a:r>
                      <a:r>
                        <a:rPr lang="en-US" sz="14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Thành</a:t>
                      </a:r>
                      <a:r>
                        <a:rPr lang="en-US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viên</a:t>
                      </a:r>
                      <a:endParaRPr lang="en-US" sz="14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Nhiệm</a:t>
                      </a:r>
                      <a:r>
                        <a:rPr lang="en-US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vụ </a:t>
                      </a:r>
                      <a:r>
                        <a:rPr lang="en-US" sz="14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đa</a:t>
                      </a:r>
                      <a:r>
                        <a:rPr lang="en-US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̃ </a:t>
                      </a:r>
                      <a:r>
                        <a:rPr lang="en-US" sz="14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tham</a:t>
                      </a:r>
                      <a:r>
                        <a:rPr lang="en-US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</a:t>
                      </a:r>
                      <a:endParaRPr lang="en-US" sz="14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Mức</a:t>
                      </a:r>
                      <a:r>
                        <a:rPr lang="en-US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đô</a:t>
                      </a:r>
                      <a:r>
                        <a:rPr lang="en-US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̣ </a:t>
                      </a:r>
                      <a:r>
                        <a:rPr lang="en-US" sz="14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hiểu</a:t>
                      </a:r>
                      <a:r>
                        <a:rPr lang="en-US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bài</a:t>
                      </a:r>
                      <a:r>
                        <a:rPr lang="en-US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/Thang </a:t>
                      </a:r>
                      <a:r>
                        <a:rPr lang="en-US" sz="14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điểm</a:t>
                      </a:r>
                      <a:r>
                        <a:rPr lang="en-US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2580764"/>
                  </a:ext>
                </a:extLst>
              </a:tr>
              <a:tr h="254318"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240895"/>
                  </a:ext>
                </a:extLst>
              </a:tr>
              <a:tr h="254318"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6709179"/>
                  </a:ext>
                </a:extLst>
              </a:tr>
              <a:tr h="254318"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3504833"/>
                  </a:ext>
                </a:extLst>
              </a:tr>
              <a:tr h="254318"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49141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44591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5365C95B-557C-3BB9-BD93-0012CA4F9FBB}"/>
              </a:ext>
            </a:extLst>
          </p:cNvPr>
          <p:cNvGrpSpPr/>
          <p:nvPr/>
        </p:nvGrpSpPr>
        <p:grpSpPr>
          <a:xfrm>
            <a:off x="5139849" y="1046241"/>
            <a:ext cx="6356676" cy="5170333"/>
            <a:chOff x="5139849" y="1046241"/>
            <a:chExt cx="6356676" cy="5170333"/>
          </a:xfrm>
        </p:grpSpPr>
        <p:pic>
          <p:nvPicPr>
            <p:cNvPr id="2" name="Picture 2">
              <a:extLst>
                <a:ext uri="{FF2B5EF4-FFF2-40B4-BE49-F238E27FC236}">
                  <a16:creationId xmlns:a16="http://schemas.microsoft.com/office/drawing/2014/main" id="{D75795EF-337D-31F4-6DD2-91C140F66E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9849" y="1046241"/>
              <a:ext cx="6356676" cy="50703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9FA49D5-0942-381E-D078-AB7D49B20B2B}"/>
                </a:ext>
              </a:extLst>
            </p:cNvPr>
            <p:cNvSpPr/>
            <p:nvPr/>
          </p:nvSpPr>
          <p:spPr>
            <a:xfrm>
              <a:off x="5168348" y="3163126"/>
              <a:ext cx="3220278" cy="47770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bg2">
                      <a:lumMod val="10000"/>
                    </a:schemeClr>
                  </a:solidFill>
                </a:rPr>
                <a:t>1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9482143-8F92-E0D0-E3CE-2A855868CE6F}"/>
                </a:ext>
              </a:extLst>
            </p:cNvPr>
            <p:cNvSpPr/>
            <p:nvPr/>
          </p:nvSpPr>
          <p:spPr>
            <a:xfrm>
              <a:off x="8592586" y="3151329"/>
              <a:ext cx="2903939" cy="518076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bg2">
                      <a:lumMod val="10000"/>
                    </a:schemeClr>
                  </a:solidFill>
                </a:rPr>
                <a:t>2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607AC4-17EE-DEEC-AA94-326A908D2A38}"/>
                </a:ext>
              </a:extLst>
            </p:cNvPr>
            <p:cNvSpPr/>
            <p:nvPr/>
          </p:nvSpPr>
          <p:spPr>
            <a:xfrm>
              <a:off x="8417125" y="5738871"/>
              <a:ext cx="3079400" cy="47770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bg2">
                      <a:lumMod val="10000"/>
                    </a:schemeClr>
                  </a:solidFill>
                </a:rPr>
                <a:t>4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ACB4D02-F285-0A27-A1F8-98B4D86EC6BE}"/>
                </a:ext>
              </a:extLst>
            </p:cNvPr>
            <p:cNvSpPr/>
            <p:nvPr/>
          </p:nvSpPr>
          <p:spPr>
            <a:xfrm>
              <a:off x="5168348" y="5738871"/>
              <a:ext cx="3079400" cy="47770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bg2">
                      <a:lumMod val="10000"/>
                    </a:schemeClr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73440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BE0CFEA-1926-CE3B-8234-BEAFC96CD795}"/>
              </a:ext>
            </a:extLst>
          </p:cNvPr>
          <p:cNvSpPr/>
          <p:nvPr/>
        </p:nvSpPr>
        <p:spPr>
          <a:xfrm>
            <a:off x="1528763" y="442913"/>
            <a:ext cx="9201150" cy="1128712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Hai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bào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tạo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thành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khổng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có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hình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dạng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̀?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00F085-11DE-97C1-10AB-5784DA330AD6}"/>
              </a:ext>
            </a:extLst>
          </p:cNvPr>
          <p:cNvSpPr txBox="1"/>
          <p:nvPr/>
        </p:nvSpPr>
        <p:spPr>
          <a:xfrm>
            <a:off x="2275285" y="2202759"/>
            <a:ext cx="6093618" cy="7665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vi-VN" sz="4000" dirty="0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A. Hình hạt đậu</a:t>
            </a:r>
            <a:endParaRPr lang="en-US" sz="4000" dirty="0">
              <a:solidFill>
                <a:srgbClr val="040404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0632C0-24E7-16F6-50FB-7AFBD0044B57}"/>
              </a:ext>
            </a:extLst>
          </p:cNvPr>
          <p:cNvSpPr txBox="1"/>
          <p:nvPr/>
        </p:nvSpPr>
        <p:spPr>
          <a:xfrm>
            <a:off x="2275285" y="3122128"/>
            <a:ext cx="6093618" cy="7665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vi-VN" sz="4000" dirty="0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B. Yên ngựa</a:t>
            </a:r>
            <a:endParaRPr lang="en-US" sz="4000" dirty="0">
              <a:solidFill>
                <a:srgbClr val="040404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B9801D-7B5E-C764-6D29-A87E23CED3EF}"/>
              </a:ext>
            </a:extLst>
          </p:cNvPr>
          <p:cNvSpPr txBox="1"/>
          <p:nvPr/>
        </p:nvSpPr>
        <p:spPr>
          <a:xfrm>
            <a:off x="2275285" y="4041497"/>
            <a:ext cx="6093618" cy="7665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vi-VN" sz="4000" dirty="0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C.Lõm 2 mặt</a:t>
            </a:r>
            <a:endParaRPr lang="en-US" sz="4000" dirty="0">
              <a:solidFill>
                <a:srgbClr val="040404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2A6499-37D2-C79F-C85E-F5779637244F}"/>
              </a:ext>
            </a:extLst>
          </p:cNvPr>
          <p:cNvSpPr txBox="1"/>
          <p:nvPr/>
        </p:nvSpPr>
        <p:spPr>
          <a:xfrm>
            <a:off x="2275285" y="4960866"/>
            <a:ext cx="6093618" cy="7665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en-US" sz="4000" dirty="0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D. </a:t>
            </a:r>
            <a:r>
              <a:rPr lang="en-US" sz="4000" dirty="0" err="1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Hình</a:t>
            </a:r>
            <a:r>
              <a:rPr lang="en-US" sz="4000" dirty="0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thoi</a:t>
            </a:r>
            <a:endParaRPr lang="en-US" sz="4000" dirty="0">
              <a:solidFill>
                <a:srgbClr val="040404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Action Button: Go Home 2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395D244-4C5E-5082-7B2F-66C727177BF6}"/>
              </a:ext>
            </a:extLst>
          </p:cNvPr>
          <p:cNvSpPr/>
          <p:nvPr/>
        </p:nvSpPr>
        <p:spPr>
          <a:xfrm>
            <a:off x="11301413" y="6215063"/>
            <a:ext cx="585787" cy="642937"/>
          </a:xfrm>
          <a:prstGeom prst="actionButtonHom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209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868D997-255F-8E31-D7F2-5EC97B4D1AFA}"/>
              </a:ext>
            </a:extLst>
          </p:cNvPr>
          <p:cNvSpPr/>
          <p:nvPr/>
        </p:nvSpPr>
        <p:spPr>
          <a:xfrm>
            <a:off x="1228725" y="457200"/>
            <a:ext cx="9858375" cy="142875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những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ngày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nắng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nóng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mạnh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đổi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 ở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thực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vật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diễn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175850-5448-4BA2-4D62-61E0C8EEAA42}"/>
              </a:ext>
            </a:extLst>
          </p:cNvPr>
          <p:cNvSpPr txBox="1"/>
          <p:nvPr/>
        </p:nvSpPr>
        <p:spPr>
          <a:xfrm>
            <a:off x="1803798" y="2415948"/>
            <a:ext cx="6093618" cy="706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000" dirty="0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A. </a:t>
            </a:r>
            <a:r>
              <a:rPr lang="en-US" sz="4000" dirty="0" err="1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Nhanh</a:t>
            </a:r>
            <a:r>
              <a:rPr lang="en-US" sz="4000" dirty="0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mạnh</a:t>
            </a:r>
            <a:endParaRPr lang="en-US" sz="4000" dirty="0">
              <a:solidFill>
                <a:srgbClr val="040404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FC7857-9CD6-C378-E8FF-84973CFE77E4}"/>
              </a:ext>
            </a:extLst>
          </p:cNvPr>
          <p:cNvSpPr txBox="1"/>
          <p:nvPr/>
        </p:nvSpPr>
        <p:spPr>
          <a:xfrm>
            <a:off x="1803798" y="3299216"/>
            <a:ext cx="6093618" cy="706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000" dirty="0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B. </a:t>
            </a:r>
            <a:r>
              <a:rPr lang="en-US" sz="4000" dirty="0" err="1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Chậm</a:t>
            </a:r>
            <a:endParaRPr lang="en-US" sz="4000" dirty="0">
              <a:solidFill>
                <a:srgbClr val="040404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7AA1FE-38F7-7FA6-85A3-E303D9E1C726}"/>
              </a:ext>
            </a:extLst>
          </p:cNvPr>
          <p:cNvSpPr txBox="1"/>
          <p:nvPr/>
        </p:nvSpPr>
        <p:spPr>
          <a:xfrm>
            <a:off x="1803798" y="4075997"/>
            <a:ext cx="6093618" cy="706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000" dirty="0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C. </a:t>
            </a:r>
            <a:r>
              <a:rPr lang="en-US" sz="4000" dirty="0" err="1">
                <a:solidFill>
                  <a:srgbClr val="040404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</a:t>
            </a:r>
            <a:r>
              <a:rPr lang="en-US" sz="4000" dirty="0" err="1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ình</a:t>
            </a:r>
            <a:r>
              <a:rPr lang="en-US" sz="4000" dirty="0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thường</a:t>
            </a:r>
            <a:endParaRPr lang="en-US" sz="4000" dirty="0">
              <a:solidFill>
                <a:srgbClr val="040404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D99C43-A432-AE36-60C6-63EB538273CA}"/>
              </a:ext>
            </a:extLst>
          </p:cNvPr>
          <p:cNvSpPr txBox="1"/>
          <p:nvPr/>
        </p:nvSpPr>
        <p:spPr>
          <a:xfrm>
            <a:off x="1803798" y="4891865"/>
            <a:ext cx="9569052" cy="706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000" dirty="0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D. </a:t>
            </a:r>
            <a:r>
              <a:rPr lang="en-US" sz="4000" dirty="0" err="1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Không</a:t>
            </a:r>
            <a:r>
              <a:rPr lang="en-US" sz="4000" dirty="0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đồng</a:t>
            </a:r>
            <a:r>
              <a:rPr lang="en-US" sz="4000" dirty="0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đều</a:t>
            </a:r>
            <a:r>
              <a:rPr lang="en-US" sz="4000" dirty="0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ở </a:t>
            </a:r>
            <a:r>
              <a:rPr lang="en-US" sz="4000" dirty="0" err="1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bộ</a:t>
            </a:r>
            <a:r>
              <a:rPr lang="en-US" sz="4000" dirty="0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phận</a:t>
            </a:r>
            <a:r>
              <a:rPr lang="en-US" sz="4000" dirty="0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khác</a:t>
            </a:r>
            <a:r>
              <a:rPr lang="en-US" sz="4000" dirty="0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nhau</a:t>
            </a:r>
            <a:r>
              <a:rPr lang="en-US" sz="4000" dirty="0">
                <a:solidFill>
                  <a:srgbClr val="040404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Action Button: Go Home 2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B57CC6B7-F9F7-1F18-F5FC-F5DAFD839C85}"/>
              </a:ext>
            </a:extLst>
          </p:cNvPr>
          <p:cNvSpPr/>
          <p:nvPr/>
        </p:nvSpPr>
        <p:spPr>
          <a:xfrm>
            <a:off x="11301413" y="6215063"/>
            <a:ext cx="585787" cy="642937"/>
          </a:xfrm>
          <a:prstGeom prst="actionButtonHom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356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8" descr="Lá – Wikipedia tiếng Việt">
            <a:extLst>
              <a:ext uri="{FF2B5EF4-FFF2-40B4-BE49-F238E27FC236}">
                <a16:creationId xmlns:a16="http://schemas.microsoft.com/office/drawing/2014/main" id="{CBEAB820-9B4F-3E36-8A99-D7E5F19F0E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5" r="11448" b="5758"/>
          <a:stretch/>
        </p:blipFill>
        <p:spPr bwMode="auto">
          <a:xfrm>
            <a:off x="3057525" y="643467"/>
            <a:ext cx="6299117" cy="5571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068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B26462DD-8F7A-4704-9C25-77D211C0C5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450" y="3514557"/>
            <a:ext cx="6895649" cy="332370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8869B9A-F2D1-4538-ADA5-0C8B1C12CB6A}"/>
              </a:ext>
            </a:extLst>
          </p:cNvPr>
          <p:cNvSpPr/>
          <p:nvPr/>
        </p:nvSpPr>
        <p:spPr>
          <a:xfrm>
            <a:off x="1936955" y="2595716"/>
            <a:ext cx="8278761" cy="1061884"/>
          </a:xfrm>
          <a:prstGeom prst="rect">
            <a:avLst/>
          </a:prstGeom>
          <a:solidFill>
            <a:srgbClr val="A7CF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E9CA87-08DA-43F5-8FF6-61E1C0F7479C}"/>
              </a:ext>
            </a:extLst>
          </p:cNvPr>
          <p:cNvSpPr txBox="1"/>
          <p:nvPr/>
        </p:nvSpPr>
        <p:spPr>
          <a:xfrm>
            <a:off x="2109569" y="2745116"/>
            <a:ext cx="7952910" cy="769441"/>
          </a:xfrm>
          <a:prstGeom prst="rect">
            <a:avLst/>
          </a:prstGeom>
          <a:solidFill>
            <a:schemeClr val="bg1"/>
          </a:solidFill>
          <a:effectLst>
            <a:outerShdw blurRad="127000" dist="1016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4400" b="1">
                <a:solidFill>
                  <a:srgbClr val="A7CF3A"/>
                </a:solidFill>
              </a:rPr>
              <a:t>TRAO ĐỔI KHÍ Ở ĐỘNG VẬT</a:t>
            </a:r>
            <a:endParaRPr lang="en-US" sz="4400" b="1">
              <a:solidFill>
                <a:srgbClr val="A7CF3A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D771B12-D5C2-4E8B-BE4A-2C687A3C0FDC}"/>
              </a:ext>
            </a:extLst>
          </p:cNvPr>
          <p:cNvGrpSpPr/>
          <p:nvPr/>
        </p:nvGrpSpPr>
        <p:grpSpPr>
          <a:xfrm>
            <a:off x="5004527" y="170510"/>
            <a:ext cx="2162996" cy="2162996"/>
            <a:chOff x="7649618" y="552305"/>
            <a:chExt cx="2162996" cy="2162996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62454DB-B678-474D-89EB-45AD1C758A58}"/>
                </a:ext>
              </a:extLst>
            </p:cNvPr>
            <p:cNvSpPr/>
            <p:nvPr/>
          </p:nvSpPr>
          <p:spPr>
            <a:xfrm>
              <a:off x="7649618" y="552305"/>
              <a:ext cx="2162996" cy="2162996"/>
            </a:xfrm>
            <a:prstGeom prst="ellipse">
              <a:avLst/>
            </a:prstGeom>
            <a:solidFill>
              <a:srgbClr val="A7CF3A"/>
            </a:solidFill>
            <a:ln>
              <a:noFill/>
            </a:ln>
            <a:effectLst>
              <a:outerShdw blurRad="1397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200" b="1">
                <a:solidFill>
                  <a:srgbClr val="008000"/>
                </a:solidFill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994C9B9-4537-49B1-9D1A-2754AB51551A}"/>
                </a:ext>
              </a:extLst>
            </p:cNvPr>
            <p:cNvSpPr/>
            <p:nvPr/>
          </p:nvSpPr>
          <p:spPr>
            <a:xfrm>
              <a:off x="7770063" y="672750"/>
              <a:ext cx="1922106" cy="192210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397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7200" b="1">
                  <a:solidFill>
                    <a:srgbClr val="A7CF3A"/>
                  </a:solidFill>
                </a:rPr>
                <a:t>03</a:t>
              </a:r>
              <a:endParaRPr lang="en-US" sz="7200" b="1">
                <a:solidFill>
                  <a:srgbClr val="A7CF3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5076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hecker/>
      </p:transition>
    </mc:Choice>
    <mc:Fallback xmlns="">
      <p:transition spd="slow">
        <p:checker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01EA89F-DA52-ED74-FB58-2E82D08E97CB}"/>
              </a:ext>
            </a:extLst>
          </p:cNvPr>
          <p:cNvSpPr/>
          <p:nvPr/>
        </p:nvSpPr>
        <p:spPr>
          <a:xfrm>
            <a:off x="128588" y="100013"/>
            <a:ext cx="4229100" cy="53578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Nhiệm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vụ: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Hoàn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thành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phiếu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học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tập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Cách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thức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Thảo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luận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nhóm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+ 3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phút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Quan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sát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đáp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án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bảng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Đánh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Chấm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chéo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ý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đúng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điểm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5CDDA99-0606-3FB1-D24F-89393E9DF38D}"/>
              </a:ext>
            </a:extLst>
          </p:cNvPr>
          <p:cNvSpPr/>
          <p:nvPr/>
        </p:nvSpPr>
        <p:spPr>
          <a:xfrm>
            <a:off x="5072063" y="100013"/>
            <a:ext cx="6858000" cy="1271587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Hoạt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động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</a:p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THU THẬP, TỔNG HỢP VÀ XỬ LÍ THÔNG TIN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6BEF7DD-F71A-1D8F-280F-C878695A724E}"/>
              </a:ext>
            </a:extLst>
          </p:cNvPr>
          <p:cNvCxnSpPr>
            <a:stCxn id="4" idx="1"/>
            <a:endCxn id="5" idx="3"/>
          </p:cNvCxnSpPr>
          <p:nvPr/>
        </p:nvCxnSpPr>
        <p:spPr>
          <a:xfrm>
            <a:off x="6224586" y="2864637"/>
            <a:ext cx="709614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DD202D04-1CA4-D75E-5824-E4914923E1E8}"/>
              </a:ext>
            </a:extLst>
          </p:cNvPr>
          <p:cNvGrpSpPr/>
          <p:nvPr/>
        </p:nvGrpSpPr>
        <p:grpSpPr>
          <a:xfrm>
            <a:off x="6224586" y="2285993"/>
            <a:ext cx="709614" cy="1157287"/>
            <a:chOff x="6486525" y="2271713"/>
            <a:chExt cx="709614" cy="115728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B28657F-60A4-A953-AE1E-2E03DD1C8168}"/>
                </a:ext>
              </a:extLst>
            </p:cNvPr>
            <p:cNvSpPr/>
            <p:nvPr/>
          </p:nvSpPr>
          <p:spPr>
            <a:xfrm>
              <a:off x="6486525" y="2271713"/>
              <a:ext cx="357188" cy="1157287"/>
            </a:xfrm>
            <a:prstGeom prst="rect">
              <a:avLst/>
            </a:prstGeom>
            <a:solidFill>
              <a:schemeClr val="accent6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0D07938-D564-FE10-CA25-D1F458851A44}"/>
                </a:ext>
              </a:extLst>
            </p:cNvPr>
            <p:cNvSpPr/>
            <p:nvPr/>
          </p:nvSpPr>
          <p:spPr>
            <a:xfrm>
              <a:off x="6838951" y="2271713"/>
              <a:ext cx="357188" cy="1157287"/>
            </a:xfrm>
            <a:prstGeom prst="rect">
              <a:avLst/>
            </a:prstGeom>
            <a:solidFill>
              <a:schemeClr val="accent6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735243A-FC64-EE0B-FBBF-B7875D352DFB}"/>
                </a:ext>
              </a:extLst>
            </p:cNvPr>
            <p:cNvSpPr/>
            <p:nvPr/>
          </p:nvSpPr>
          <p:spPr>
            <a:xfrm>
              <a:off x="6486525" y="2536023"/>
              <a:ext cx="709614" cy="29289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2">
                      <a:lumMod val="10000"/>
                    </a:schemeClr>
                  </a:solidFill>
                </a:rPr>
                <a:t>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2E54456-F937-B0EF-1151-CD301B80713A}"/>
              </a:ext>
            </a:extLst>
          </p:cNvPr>
          <p:cNvGrpSpPr/>
          <p:nvPr/>
        </p:nvGrpSpPr>
        <p:grpSpPr>
          <a:xfrm>
            <a:off x="7714060" y="2288359"/>
            <a:ext cx="709614" cy="1157287"/>
            <a:chOff x="6486525" y="2271713"/>
            <a:chExt cx="709614" cy="115728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9FC9216-87C2-57C2-09AC-325E7F0E86E6}"/>
                </a:ext>
              </a:extLst>
            </p:cNvPr>
            <p:cNvSpPr/>
            <p:nvPr/>
          </p:nvSpPr>
          <p:spPr>
            <a:xfrm>
              <a:off x="6486525" y="2271713"/>
              <a:ext cx="357188" cy="1157287"/>
            </a:xfrm>
            <a:prstGeom prst="rect">
              <a:avLst/>
            </a:prstGeom>
            <a:solidFill>
              <a:schemeClr val="accent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6B8D69-5B2C-11C3-937F-AF0E019ABC87}"/>
                </a:ext>
              </a:extLst>
            </p:cNvPr>
            <p:cNvSpPr/>
            <p:nvPr/>
          </p:nvSpPr>
          <p:spPr>
            <a:xfrm>
              <a:off x="6838951" y="2271713"/>
              <a:ext cx="357188" cy="1157287"/>
            </a:xfrm>
            <a:prstGeom prst="rect">
              <a:avLst/>
            </a:prstGeom>
            <a:solidFill>
              <a:schemeClr val="accent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A7E34C1-E8E8-1EB2-71C4-28F6DEDC0EFE}"/>
                </a:ext>
              </a:extLst>
            </p:cNvPr>
            <p:cNvSpPr/>
            <p:nvPr/>
          </p:nvSpPr>
          <p:spPr>
            <a:xfrm>
              <a:off x="6486525" y="2536023"/>
              <a:ext cx="709614" cy="29289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2">
                      <a:lumMod val="10000"/>
                    </a:schemeClr>
                  </a:solidFill>
                </a:rPr>
                <a:t>2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A991D3A-4AC8-B303-784C-E1E9BD4B0A63}"/>
              </a:ext>
            </a:extLst>
          </p:cNvPr>
          <p:cNvGrpSpPr/>
          <p:nvPr/>
        </p:nvGrpSpPr>
        <p:grpSpPr>
          <a:xfrm>
            <a:off x="7714060" y="4357673"/>
            <a:ext cx="709614" cy="1157287"/>
            <a:chOff x="6486525" y="2271713"/>
            <a:chExt cx="709614" cy="115728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6DCB77D-9EF3-7EAD-E3DC-E2F31E577EEB}"/>
                </a:ext>
              </a:extLst>
            </p:cNvPr>
            <p:cNvSpPr/>
            <p:nvPr/>
          </p:nvSpPr>
          <p:spPr>
            <a:xfrm>
              <a:off x="6486525" y="2271713"/>
              <a:ext cx="357188" cy="115728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4763C95-C84A-4CCC-02F0-17D2903963F4}"/>
                </a:ext>
              </a:extLst>
            </p:cNvPr>
            <p:cNvSpPr/>
            <p:nvPr/>
          </p:nvSpPr>
          <p:spPr>
            <a:xfrm>
              <a:off x="6838951" y="2271713"/>
              <a:ext cx="357188" cy="115728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79AF8CF-5F4D-2F90-0689-534795313BC4}"/>
                </a:ext>
              </a:extLst>
            </p:cNvPr>
            <p:cNvSpPr/>
            <p:nvPr/>
          </p:nvSpPr>
          <p:spPr>
            <a:xfrm>
              <a:off x="6486525" y="2536023"/>
              <a:ext cx="709614" cy="29289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2">
                      <a:lumMod val="10000"/>
                    </a:schemeClr>
                  </a:solidFill>
                </a:rPr>
                <a:t>7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606FA00-97F0-3373-5CCC-DE924CC7AB5A}"/>
              </a:ext>
            </a:extLst>
          </p:cNvPr>
          <p:cNvGrpSpPr/>
          <p:nvPr/>
        </p:nvGrpSpPr>
        <p:grpSpPr>
          <a:xfrm>
            <a:off x="9203534" y="2285993"/>
            <a:ext cx="709614" cy="1157287"/>
            <a:chOff x="6486525" y="2271713"/>
            <a:chExt cx="709614" cy="1157287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5F0B1C7-FCA6-E3A3-8041-23B72B7C798E}"/>
                </a:ext>
              </a:extLst>
            </p:cNvPr>
            <p:cNvSpPr/>
            <p:nvPr/>
          </p:nvSpPr>
          <p:spPr>
            <a:xfrm>
              <a:off x="6486525" y="2271713"/>
              <a:ext cx="357188" cy="1157287"/>
            </a:xfrm>
            <a:prstGeom prst="rect">
              <a:avLst/>
            </a:prstGeom>
            <a:solidFill>
              <a:schemeClr val="accent4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2A4B652-4832-6D95-A7BF-F8D21D425B09}"/>
                </a:ext>
              </a:extLst>
            </p:cNvPr>
            <p:cNvSpPr/>
            <p:nvPr/>
          </p:nvSpPr>
          <p:spPr>
            <a:xfrm>
              <a:off x="6838951" y="2271713"/>
              <a:ext cx="357188" cy="1157287"/>
            </a:xfrm>
            <a:prstGeom prst="rect">
              <a:avLst/>
            </a:prstGeom>
            <a:solidFill>
              <a:schemeClr val="accent4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27BB9C5-A459-D8A3-045C-404744BB73AC}"/>
                </a:ext>
              </a:extLst>
            </p:cNvPr>
            <p:cNvSpPr/>
            <p:nvPr/>
          </p:nvSpPr>
          <p:spPr>
            <a:xfrm>
              <a:off x="6486525" y="2536023"/>
              <a:ext cx="709614" cy="29289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2">
                      <a:lumMod val="10000"/>
                    </a:schemeClr>
                  </a:solidFill>
                </a:rPr>
                <a:t>3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CAF7261-76BB-81B8-8B9B-89BCD2568D75}"/>
              </a:ext>
            </a:extLst>
          </p:cNvPr>
          <p:cNvGrpSpPr/>
          <p:nvPr/>
        </p:nvGrpSpPr>
        <p:grpSpPr>
          <a:xfrm>
            <a:off x="10687056" y="4357673"/>
            <a:ext cx="709614" cy="1157287"/>
            <a:chOff x="6486525" y="2271713"/>
            <a:chExt cx="709614" cy="1157287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47FDDF1-8E36-879A-1A81-633D3FDC7A82}"/>
                </a:ext>
              </a:extLst>
            </p:cNvPr>
            <p:cNvSpPr/>
            <p:nvPr/>
          </p:nvSpPr>
          <p:spPr>
            <a:xfrm>
              <a:off x="6486525" y="2271713"/>
              <a:ext cx="357188" cy="1157287"/>
            </a:xfrm>
            <a:prstGeom prst="rect">
              <a:avLst/>
            </a:prstGeom>
            <a:solidFill>
              <a:srgbClr val="7030A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EC2F2C0-B4F3-13B9-D3F3-0CDE92319931}"/>
                </a:ext>
              </a:extLst>
            </p:cNvPr>
            <p:cNvSpPr/>
            <p:nvPr/>
          </p:nvSpPr>
          <p:spPr>
            <a:xfrm>
              <a:off x="6838951" y="2271713"/>
              <a:ext cx="357188" cy="1157287"/>
            </a:xfrm>
            <a:prstGeom prst="rect">
              <a:avLst/>
            </a:prstGeom>
            <a:solidFill>
              <a:srgbClr val="7030A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8A640A9-2793-EE6D-CF9F-6FD222CD2042}"/>
                </a:ext>
              </a:extLst>
            </p:cNvPr>
            <p:cNvSpPr/>
            <p:nvPr/>
          </p:nvSpPr>
          <p:spPr>
            <a:xfrm>
              <a:off x="6486525" y="2536023"/>
              <a:ext cx="709614" cy="29289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2">
                      <a:lumMod val="10000"/>
                    </a:schemeClr>
                  </a:solidFill>
                </a:rPr>
                <a:t>5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21E2048-B137-5175-8641-F5349FF8007C}"/>
              </a:ext>
            </a:extLst>
          </p:cNvPr>
          <p:cNvGrpSpPr/>
          <p:nvPr/>
        </p:nvGrpSpPr>
        <p:grpSpPr>
          <a:xfrm>
            <a:off x="9201153" y="4357673"/>
            <a:ext cx="709614" cy="1157287"/>
            <a:chOff x="6486525" y="2271713"/>
            <a:chExt cx="709614" cy="1157287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8411FA85-5B3F-0D7C-BC05-0F30C7214F51}"/>
                </a:ext>
              </a:extLst>
            </p:cNvPr>
            <p:cNvSpPr/>
            <p:nvPr/>
          </p:nvSpPr>
          <p:spPr>
            <a:xfrm>
              <a:off x="6486525" y="2271713"/>
              <a:ext cx="357188" cy="1157287"/>
            </a:xfrm>
            <a:prstGeom prst="rect">
              <a:avLst/>
            </a:prstGeom>
            <a:solidFill>
              <a:srgbClr val="00206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9022258-FF87-0A6F-E4A2-306100859877}"/>
                </a:ext>
              </a:extLst>
            </p:cNvPr>
            <p:cNvSpPr/>
            <p:nvPr/>
          </p:nvSpPr>
          <p:spPr>
            <a:xfrm>
              <a:off x="6838951" y="2271713"/>
              <a:ext cx="357188" cy="1157287"/>
            </a:xfrm>
            <a:prstGeom prst="rect">
              <a:avLst/>
            </a:prstGeom>
            <a:solidFill>
              <a:srgbClr val="00206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540B448-F093-2D2E-A1BC-EC0A29CBCA09}"/>
                </a:ext>
              </a:extLst>
            </p:cNvPr>
            <p:cNvSpPr/>
            <p:nvPr/>
          </p:nvSpPr>
          <p:spPr>
            <a:xfrm>
              <a:off x="6486525" y="2536023"/>
              <a:ext cx="709614" cy="29289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2">
                      <a:lumMod val="10000"/>
                    </a:schemeClr>
                  </a:solidFill>
                </a:rPr>
                <a:t>6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3519CB9-0B07-D3D0-6783-6302E7C263C7}"/>
              </a:ext>
            </a:extLst>
          </p:cNvPr>
          <p:cNvGrpSpPr/>
          <p:nvPr/>
        </p:nvGrpSpPr>
        <p:grpSpPr>
          <a:xfrm>
            <a:off x="10689437" y="2285993"/>
            <a:ext cx="709614" cy="1157287"/>
            <a:chOff x="6486525" y="2271713"/>
            <a:chExt cx="709614" cy="1157287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1E516A1-4F02-CB68-7555-186C60B4661E}"/>
                </a:ext>
              </a:extLst>
            </p:cNvPr>
            <p:cNvSpPr/>
            <p:nvPr/>
          </p:nvSpPr>
          <p:spPr>
            <a:xfrm>
              <a:off x="6486525" y="2271713"/>
              <a:ext cx="357188" cy="115728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01503E9B-E4DD-945F-61D6-09B56F4A20FD}"/>
                </a:ext>
              </a:extLst>
            </p:cNvPr>
            <p:cNvSpPr/>
            <p:nvPr/>
          </p:nvSpPr>
          <p:spPr>
            <a:xfrm>
              <a:off x="6838951" y="2271713"/>
              <a:ext cx="357188" cy="115728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A2CE9E4E-67CA-7E1B-1D3F-ACE3E5BD3CB1}"/>
                </a:ext>
              </a:extLst>
            </p:cNvPr>
            <p:cNvSpPr/>
            <p:nvPr/>
          </p:nvSpPr>
          <p:spPr>
            <a:xfrm>
              <a:off x="6486525" y="2536023"/>
              <a:ext cx="709614" cy="29289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2">
                      <a:lumMod val="10000"/>
                    </a:schemeClr>
                  </a:solidFill>
                </a:rPr>
                <a:t>4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F6AECB-D46F-2BD8-8F77-2ECD107B3162}"/>
              </a:ext>
            </a:extLst>
          </p:cNvPr>
          <p:cNvGrpSpPr/>
          <p:nvPr/>
        </p:nvGrpSpPr>
        <p:grpSpPr>
          <a:xfrm>
            <a:off x="6222205" y="4357673"/>
            <a:ext cx="709614" cy="1157287"/>
            <a:chOff x="6486525" y="2271713"/>
            <a:chExt cx="709614" cy="1157287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A14396B2-8CCB-CDCA-492F-90CC298A967C}"/>
                </a:ext>
              </a:extLst>
            </p:cNvPr>
            <p:cNvSpPr/>
            <p:nvPr/>
          </p:nvSpPr>
          <p:spPr>
            <a:xfrm>
              <a:off x="6486525" y="2271713"/>
              <a:ext cx="357188" cy="115728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48881AA2-BA39-152B-3CE1-361CB007A12C}"/>
                </a:ext>
              </a:extLst>
            </p:cNvPr>
            <p:cNvSpPr/>
            <p:nvPr/>
          </p:nvSpPr>
          <p:spPr>
            <a:xfrm>
              <a:off x="6838951" y="2271713"/>
              <a:ext cx="357188" cy="115728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EE335945-2597-F295-DDBE-0B9289BE1B06}"/>
                </a:ext>
              </a:extLst>
            </p:cNvPr>
            <p:cNvSpPr/>
            <p:nvPr/>
          </p:nvSpPr>
          <p:spPr>
            <a:xfrm>
              <a:off x="6486525" y="2536023"/>
              <a:ext cx="709614" cy="29289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2">
                      <a:lumMod val="10000"/>
                    </a:schemeClr>
                  </a:solidFill>
                </a:rPr>
                <a:t>8</a:t>
              </a:r>
            </a:p>
          </p:txBody>
        </p:sp>
      </p:grpSp>
      <p:sp>
        <p:nvSpPr>
          <p:cNvPr id="38" name="Arrow: Up-Down 37">
            <a:extLst>
              <a:ext uri="{FF2B5EF4-FFF2-40B4-BE49-F238E27FC236}">
                <a16:creationId xmlns:a16="http://schemas.microsoft.com/office/drawing/2014/main" id="{BDCDB27F-30DC-8567-AC2A-2936E148AAAA}"/>
              </a:ext>
            </a:extLst>
          </p:cNvPr>
          <p:cNvSpPr/>
          <p:nvPr/>
        </p:nvSpPr>
        <p:spPr>
          <a:xfrm>
            <a:off x="6484143" y="3614738"/>
            <a:ext cx="180975" cy="542925"/>
          </a:xfrm>
          <a:prstGeom prst="upDown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Arrow: Up-Down 38">
            <a:extLst>
              <a:ext uri="{FF2B5EF4-FFF2-40B4-BE49-F238E27FC236}">
                <a16:creationId xmlns:a16="http://schemas.microsoft.com/office/drawing/2014/main" id="{84870C0F-CD5F-9D25-E349-ADE85D0C145A}"/>
              </a:ext>
            </a:extLst>
          </p:cNvPr>
          <p:cNvSpPr/>
          <p:nvPr/>
        </p:nvSpPr>
        <p:spPr>
          <a:xfrm>
            <a:off x="7992666" y="3586163"/>
            <a:ext cx="180975" cy="542925"/>
          </a:xfrm>
          <a:prstGeom prst="upDown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Arrow: Up-Down 39">
            <a:extLst>
              <a:ext uri="{FF2B5EF4-FFF2-40B4-BE49-F238E27FC236}">
                <a16:creationId xmlns:a16="http://schemas.microsoft.com/office/drawing/2014/main" id="{D1DA5AF4-0B16-76AE-4989-2C5B42E7C41C}"/>
              </a:ext>
            </a:extLst>
          </p:cNvPr>
          <p:cNvSpPr/>
          <p:nvPr/>
        </p:nvSpPr>
        <p:spPr>
          <a:xfrm>
            <a:off x="9470234" y="3614738"/>
            <a:ext cx="180975" cy="542925"/>
          </a:xfrm>
          <a:prstGeom prst="upDown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Arrow: Up-Down 40">
            <a:extLst>
              <a:ext uri="{FF2B5EF4-FFF2-40B4-BE49-F238E27FC236}">
                <a16:creationId xmlns:a16="http://schemas.microsoft.com/office/drawing/2014/main" id="{30BBD8BB-5F1B-F0FC-3BAD-10136A5E6911}"/>
              </a:ext>
            </a:extLst>
          </p:cNvPr>
          <p:cNvSpPr/>
          <p:nvPr/>
        </p:nvSpPr>
        <p:spPr>
          <a:xfrm>
            <a:off x="10956137" y="3605201"/>
            <a:ext cx="180975" cy="542925"/>
          </a:xfrm>
          <a:prstGeom prst="upDown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4078A95F-E324-4238-7689-13644F0471E5}"/>
              </a:ext>
            </a:extLst>
          </p:cNvPr>
          <p:cNvCxnSpPr/>
          <p:nvPr/>
        </p:nvCxnSpPr>
        <p:spPr>
          <a:xfrm>
            <a:off x="4745821" y="100013"/>
            <a:ext cx="8335" cy="6586537"/>
          </a:xfrm>
          <a:prstGeom prst="line">
            <a:avLst/>
          </a:prstGeom>
          <a:ln w="38100">
            <a:solidFill>
              <a:schemeClr val="bg2">
                <a:lumMod val="10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2292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3628B38-A375-EC49-B23B-62C2787FA800}"/>
              </a:ext>
            </a:extLst>
          </p:cNvPr>
          <p:cNvSpPr/>
          <p:nvPr/>
        </p:nvSpPr>
        <p:spPr>
          <a:xfrm>
            <a:off x="5583966" y="3574095"/>
            <a:ext cx="6192495" cy="31930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Sư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̉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dụng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các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cụm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̀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trước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đê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̉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điền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vào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chô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̃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trống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đoạn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tin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vê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̀ quá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trình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trao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đổi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́ ở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người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0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O2, CO2, </a:t>
            </a:r>
            <a:r>
              <a:rPr lang="en-US" sz="20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hít</a:t>
            </a:r>
            <a:r>
              <a:rPr lang="en-US" sz="20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vào</a:t>
            </a:r>
            <a:r>
              <a:rPr lang="en-US" sz="20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0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̉ </a:t>
            </a:r>
            <a:r>
              <a:rPr lang="en-US" sz="20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0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đường</a:t>
            </a:r>
            <a:r>
              <a:rPr lang="en-US" sz="20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dẫn</a:t>
            </a:r>
            <a:r>
              <a:rPr lang="en-US" sz="20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000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́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Ở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người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cơ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trao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đổi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́ là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phổi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́,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́….(10)…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̀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môi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trường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qua….…(11)………(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khoang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mũi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hầu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́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quản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phê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́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quản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đê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̉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vào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phổi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nhơ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̀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động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tác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…..(12)…… Khí …(13)….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̀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phổi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đường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dẫn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́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ngoài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môi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trường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nhơ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̀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động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tác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…..(14)……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en-US" sz="20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7AAF2D3-0A83-781F-81E4-59F36FA6B486}"/>
              </a:ext>
            </a:extLst>
          </p:cNvPr>
          <p:cNvGrpSpPr/>
          <p:nvPr/>
        </p:nvGrpSpPr>
        <p:grpSpPr>
          <a:xfrm>
            <a:off x="5916305" y="105411"/>
            <a:ext cx="5527818" cy="3423602"/>
            <a:chOff x="6257926" y="2071688"/>
            <a:chExt cx="3271837" cy="324326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B253D7A-7C64-0BE3-501C-A05DC37889B1}"/>
                </a:ext>
              </a:extLst>
            </p:cNvPr>
            <p:cNvSpPr/>
            <p:nvPr/>
          </p:nvSpPr>
          <p:spPr>
            <a:xfrm>
              <a:off x="6257926" y="2071688"/>
              <a:ext cx="3271837" cy="178593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en-US" sz="2000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2. Quan </a:t>
              </a:r>
              <a:r>
                <a:rPr lang="en-US" sz="2000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sát</a:t>
              </a:r>
              <a:r>
                <a:rPr lang="en-US" sz="2000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hình</a:t>
              </a:r>
              <a:r>
                <a:rPr lang="en-US" sz="2000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28.3 </a:t>
              </a:r>
              <a:r>
                <a:rPr lang="en-US" sz="2000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va</a:t>
              </a:r>
              <a:r>
                <a:rPr lang="en-US" sz="2000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̀ </a:t>
              </a:r>
              <a:r>
                <a:rPr lang="en-US" sz="2000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cho</a:t>
              </a:r>
              <a:r>
                <a:rPr lang="en-US" sz="2000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biết</a:t>
              </a:r>
              <a:r>
                <a:rPr lang="en-US" sz="2000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nhận</a:t>
              </a:r>
              <a:r>
                <a:rPr lang="en-US" sz="2000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định</a:t>
              </a:r>
              <a:r>
                <a:rPr lang="en-US" sz="2000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sau</a:t>
              </a:r>
              <a:r>
                <a:rPr lang="en-US" sz="2000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là </a:t>
              </a:r>
              <a:r>
                <a:rPr lang="en-US" sz="2000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đúng</a:t>
              </a:r>
              <a:r>
                <a:rPr lang="en-US" sz="2000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hay </a:t>
              </a:r>
              <a:r>
                <a:rPr lang="en-US" sz="2000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sai</a:t>
              </a:r>
              <a:r>
                <a:rPr lang="en-US" sz="2000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:</a:t>
              </a:r>
              <a:endPara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algn="just"/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Tê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́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bào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nhận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khi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́ O2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đê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̉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thực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hiện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quá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trình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hô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hấp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va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̀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khi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́ CO2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sinh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ra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tư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̀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hô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hấp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tê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́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bào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được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cơ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thê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̉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đưa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ra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ngoài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môi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trường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nhơ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̀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cơ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quan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trao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đổi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i="1" kern="12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khi</a:t>
              </a:r>
              <a:r>
                <a:rPr lang="en-US" sz="2000" i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́</a:t>
              </a:r>
            </a:p>
            <a:p>
              <a:pPr algn="just"/>
              <a:r>
                <a:rPr lang="en-US" sz="2000" i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A- </a:t>
              </a:r>
              <a:r>
                <a:rPr lang="en-US" sz="2000" i="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Đúng</a:t>
              </a:r>
              <a:r>
                <a:rPr lang="en-US" sz="2000" i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              B- Sai</a:t>
              </a:r>
              <a:endPara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4" name="Picture 3" descr="Graphical user interface, text, application, chat or text message&#10;&#10;Description automatically generated">
              <a:extLst>
                <a:ext uri="{FF2B5EF4-FFF2-40B4-BE49-F238E27FC236}">
                  <a16:creationId xmlns:a16="http://schemas.microsoft.com/office/drawing/2014/main" id="{6A221023-4F66-C7CB-8E32-B4274BC28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57926" y="3857625"/>
              <a:ext cx="3152775" cy="14573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66D7517E-5300-2F9B-3BB0-09BB35C4894A}"/>
              </a:ext>
            </a:extLst>
          </p:cNvPr>
          <p:cNvSpPr/>
          <p:nvPr/>
        </p:nvSpPr>
        <p:spPr>
          <a:xfrm>
            <a:off x="63246" y="192354"/>
            <a:ext cx="4890717" cy="243205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20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Sư</a:t>
            </a:r>
            <a:r>
              <a:rPr lang="en-US" sz="20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̉ </a:t>
            </a:r>
            <a:r>
              <a:rPr lang="en-US" sz="20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dụng</a:t>
            </a:r>
            <a:r>
              <a:rPr lang="en-US" sz="20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các</a:t>
            </a:r>
            <a:r>
              <a:rPr lang="en-US" sz="20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cụm</a:t>
            </a:r>
            <a:r>
              <a:rPr lang="en-US" sz="20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</a:t>
            </a:r>
            <a:r>
              <a:rPr lang="en-US" sz="20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̀ </a:t>
            </a:r>
            <a:r>
              <a:rPr lang="en-US" sz="20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0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trước</a:t>
            </a:r>
            <a:r>
              <a:rPr lang="en-US" sz="20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điền</a:t>
            </a:r>
            <a:r>
              <a:rPr lang="en-US" sz="20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vào</a:t>
            </a:r>
            <a:r>
              <a:rPr lang="en-US" sz="20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phần</a:t>
            </a:r>
            <a:r>
              <a:rPr lang="en-US" sz="20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0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</a:t>
            </a:r>
            <a:r>
              <a:rPr lang="en-US" sz="20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còn</a:t>
            </a:r>
            <a:r>
              <a:rPr lang="en-US" sz="20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thiếu</a:t>
            </a:r>
            <a:r>
              <a:rPr lang="en-US" sz="20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0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hình</a:t>
            </a:r>
            <a:r>
              <a:rPr lang="en-US" sz="20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28.2 </a:t>
            </a:r>
            <a:r>
              <a:rPr lang="en-US" sz="20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20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̀ 28.3 </a:t>
            </a:r>
            <a:r>
              <a:rPr lang="en-US" sz="20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dưới</a:t>
            </a:r>
            <a:r>
              <a:rPr lang="en-US" sz="20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đây</a:t>
            </a:r>
            <a:endParaRPr lang="en-US" sz="2000" kern="100" dirty="0">
              <a:solidFill>
                <a:schemeClr val="bg2">
                  <a:lumMod val="1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đổi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́ qua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phổi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đổi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́ qua da,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đổi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́ qua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hê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̣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thống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ống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́,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đổi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́ qua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mang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phê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́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quản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́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quản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mũi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hầu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thanh</a:t>
            </a:r>
            <a:r>
              <a:rPr lang="en-US" sz="2000" i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kern="100" dirty="0" err="1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quản</a:t>
            </a:r>
            <a:endParaRPr lang="en-US" sz="2000" kern="100" dirty="0">
              <a:solidFill>
                <a:schemeClr val="bg2">
                  <a:lumMod val="1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634F6AE-C8C5-F7E1-9785-98C7A6AE01C6}"/>
              </a:ext>
            </a:extLst>
          </p:cNvPr>
          <p:cNvGrpSpPr/>
          <p:nvPr/>
        </p:nvGrpSpPr>
        <p:grpSpPr>
          <a:xfrm>
            <a:off x="-26828" y="3268345"/>
            <a:ext cx="2353945" cy="3093085"/>
            <a:chOff x="0" y="0"/>
            <a:chExt cx="6356676" cy="5170333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72CC7D0-C8E5-4E30-EEAF-265DD717D6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356676" cy="50703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3F529B1-AD13-D972-7307-F8E37F82179D}"/>
                </a:ext>
              </a:extLst>
            </p:cNvPr>
            <p:cNvSpPr/>
            <p:nvPr/>
          </p:nvSpPr>
          <p:spPr>
            <a:xfrm>
              <a:off x="28499" y="2116885"/>
              <a:ext cx="3220278" cy="47770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sz="1400" b="1" kern="1200">
                  <a:solidFill>
                    <a:srgbClr val="171717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1</a:t>
              </a:r>
              <a:endParaRPr lang="en-US" sz="1200" kern="1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7B04101-BBB5-D70B-F3A8-43194A042142}"/>
                </a:ext>
              </a:extLst>
            </p:cNvPr>
            <p:cNvSpPr/>
            <p:nvPr/>
          </p:nvSpPr>
          <p:spPr>
            <a:xfrm>
              <a:off x="3452737" y="2105088"/>
              <a:ext cx="2903939" cy="518076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sz="1400" b="1" kern="1200">
                  <a:solidFill>
                    <a:srgbClr val="171717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2</a:t>
              </a:r>
              <a:endParaRPr lang="en-US" sz="1200" kern="1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5CD548C-8963-F8D7-B5B6-F7217643CEB5}"/>
                </a:ext>
              </a:extLst>
            </p:cNvPr>
            <p:cNvSpPr/>
            <p:nvPr/>
          </p:nvSpPr>
          <p:spPr>
            <a:xfrm>
              <a:off x="3277276" y="4692630"/>
              <a:ext cx="3079400" cy="47770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sz="1400" b="1" kern="1200">
                  <a:solidFill>
                    <a:srgbClr val="171717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4</a:t>
              </a:r>
              <a:endParaRPr lang="en-US" sz="1200" kern="1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3150EAD-C7F9-2B97-EA7A-75F83E82D075}"/>
                </a:ext>
              </a:extLst>
            </p:cNvPr>
            <p:cNvSpPr/>
            <p:nvPr/>
          </p:nvSpPr>
          <p:spPr>
            <a:xfrm>
              <a:off x="28499" y="4692630"/>
              <a:ext cx="3079400" cy="47770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sz="1400" b="1" kern="1200">
                  <a:solidFill>
                    <a:srgbClr val="171717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3</a:t>
              </a:r>
              <a:endParaRPr lang="en-US" sz="1200" kern="1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8857C40-8B98-A507-7A47-BCEAE89DEFD5}"/>
              </a:ext>
            </a:extLst>
          </p:cNvPr>
          <p:cNvGrpSpPr/>
          <p:nvPr/>
        </p:nvGrpSpPr>
        <p:grpSpPr>
          <a:xfrm>
            <a:off x="2769558" y="3268345"/>
            <a:ext cx="2451100" cy="3287395"/>
            <a:chOff x="1" y="1"/>
            <a:chExt cx="11494847" cy="5163701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5C6E753C-63D5-61BC-7E74-80980D7082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1"/>
              <a:ext cx="11494847" cy="51637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373A934-FF6F-7B8E-15B2-05A6F4955E10}"/>
                </a:ext>
              </a:extLst>
            </p:cNvPr>
            <p:cNvSpPr/>
            <p:nvPr/>
          </p:nvSpPr>
          <p:spPr>
            <a:xfrm>
              <a:off x="5000625" y="635302"/>
              <a:ext cx="1085850" cy="51435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sz="1400" b="1" kern="1200">
                  <a:solidFill>
                    <a:srgbClr val="171717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5</a:t>
              </a:r>
              <a:endParaRPr lang="en-US" sz="1200" kern="1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E9A673EC-0093-AD80-446A-5BE7FE39EBDB}"/>
                </a:ext>
              </a:extLst>
            </p:cNvPr>
            <p:cNvSpPr/>
            <p:nvPr/>
          </p:nvSpPr>
          <p:spPr>
            <a:xfrm>
              <a:off x="4067174" y="1853153"/>
              <a:ext cx="1843087" cy="51435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sz="1400" b="1" kern="1200">
                  <a:solidFill>
                    <a:srgbClr val="171717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7</a:t>
              </a:r>
              <a:endParaRPr lang="en-US" sz="1200" kern="1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451273B-E44F-B26B-E59E-B89AC99C1239}"/>
                </a:ext>
              </a:extLst>
            </p:cNvPr>
            <p:cNvSpPr/>
            <p:nvPr/>
          </p:nvSpPr>
          <p:spPr>
            <a:xfrm>
              <a:off x="9158287" y="1092502"/>
              <a:ext cx="1085850" cy="51435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sz="1400" b="1" kern="1200">
                  <a:solidFill>
                    <a:srgbClr val="171717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6</a:t>
              </a:r>
              <a:endParaRPr lang="en-US" sz="1200" kern="1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0D3F5CC-C0A7-9F24-F212-31551125D997}"/>
                </a:ext>
              </a:extLst>
            </p:cNvPr>
            <p:cNvSpPr/>
            <p:nvPr/>
          </p:nvSpPr>
          <p:spPr>
            <a:xfrm>
              <a:off x="10034586" y="2987977"/>
              <a:ext cx="1460259" cy="51435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sz="1400" b="1" kern="1200">
                  <a:solidFill>
                    <a:srgbClr val="171717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9</a:t>
              </a:r>
              <a:endParaRPr lang="en-US" sz="1200" kern="1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6DBE55B-D3CF-A9E7-7F32-6D2941FAEE8D}"/>
                </a:ext>
              </a:extLst>
            </p:cNvPr>
            <p:cNvSpPr/>
            <p:nvPr/>
          </p:nvSpPr>
          <p:spPr>
            <a:xfrm>
              <a:off x="10034587" y="2435527"/>
              <a:ext cx="1460260" cy="51435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sz="1400" b="1" kern="1200">
                  <a:solidFill>
                    <a:srgbClr val="171717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8</a:t>
              </a:r>
              <a:endParaRPr lang="en-US" sz="1200" kern="1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6" name="2512-hooponopono-song-intermediate-piano-solo-nhacchualanh.vn">
            <a:hlinkClick r:id="" action="ppaction://media"/>
            <a:extLst>
              <a:ext uri="{FF2B5EF4-FFF2-40B4-BE49-F238E27FC236}">
                <a16:creationId xmlns:a16="http://schemas.microsoft.com/office/drawing/2014/main" id="{CC1793EC-8CA1-D805-8AD5-0EBC0057FB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71661" y="581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878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42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olor of 2020">
      <a:dk1>
        <a:srgbClr val="3F3F3F"/>
      </a:dk1>
      <a:lt1>
        <a:sysClr val="window" lastClr="FFFFFF"/>
      </a:lt1>
      <a:dk2>
        <a:srgbClr val="1D4E89"/>
      </a:dk2>
      <a:lt2>
        <a:srgbClr val="E7E6E6"/>
      </a:lt2>
      <a:accent1>
        <a:srgbClr val="4FC1E9"/>
      </a:accent1>
      <a:accent2>
        <a:srgbClr val="48CFAD"/>
      </a:accent2>
      <a:accent3>
        <a:srgbClr val="A0D468"/>
      </a:accent3>
      <a:accent4>
        <a:srgbClr val="FFCE54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Custom 5">
      <a:majorFont>
        <a:latin typeface="A3.OpenSansBold-San"/>
        <a:ea typeface=""/>
        <a:cs typeface=""/>
      </a:majorFont>
      <a:minorFont>
        <a:latin typeface="A3.OpenSans-S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6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l">
          <a:defRPr sz="16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10A84C02-4F09-40FE-82F3-79312BC08B2E}" vid="{69A41932-5ED9-47B3-8A6B-37B62AB78E10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0A84C02-4F09-40FE-82F3-79312BC08B2E}" vid="{8CF0B9B1-669A-4898-A12F-E87E9FA76E1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773</TotalTime>
  <Words>1948</Words>
  <Application>Microsoft Office PowerPoint</Application>
  <PresentationFormat>Widescreen</PresentationFormat>
  <Paragraphs>164</Paragraphs>
  <Slides>35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A3.OpenSansBold-San</vt:lpstr>
      <vt:lpstr>A3.OpenSans-San</vt:lpstr>
      <vt:lpstr>Arial</vt:lpstr>
      <vt:lpstr>Calibri</vt:lpstr>
      <vt:lpstr>Calibri Light</vt:lpstr>
      <vt:lpstr>Times New Roman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Nguyen Thi Hang</dc:creator>
  <cp:lastModifiedBy>Nguyen Thi Hang</cp:lastModifiedBy>
  <cp:revision>11</cp:revision>
  <dcterms:created xsi:type="dcterms:W3CDTF">2023-02-28T13:04:05Z</dcterms:created>
  <dcterms:modified xsi:type="dcterms:W3CDTF">2023-03-07T14:49:27Z</dcterms:modified>
</cp:coreProperties>
</file>