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35.xml" ContentType="application/vnd.openxmlformats-officedocument.presentationml.notesSlide+xml"/>
  <Override PartName="/ppt/tags/tag47.xml" ContentType="application/vnd.openxmlformats-officedocument.presentationml.tags+xml"/>
  <Override PartName="/ppt/notesSlides/notesSlide36.xml" ContentType="application/vnd.openxmlformats-officedocument.presentationml.notesSlide+xml"/>
  <Override PartName="/ppt/tags/tag48.xml" ContentType="application/vnd.openxmlformats-officedocument.presentationml.tags+xml"/>
  <Override PartName="/ppt/notesSlides/notesSlide37.xml" ContentType="application/vnd.openxmlformats-officedocument.presentationml.notesSlide+xml"/>
  <Override PartName="/ppt/tags/tag49.xml" ContentType="application/vnd.openxmlformats-officedocument.presentationml.tags+xml"/>
  <Override PartName="/ppt/notesSlides/notesSlide38.xml" ContentType="application/vnd.openxmlformats-officedocument.presentationml.notesSlide+xml"/>
  <Override PartName="/ppt/tags/tag50.xml" ContentType="application/vnd.openxmlformats-officedocument.presentationml.tags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40" r:id="rId1"/>
  </p:sldMasterIdLst>
  <p:notesMasterIdLst>
    <p:notesMasterId r:id="rId41"/>
  </p:notesMasterIdLst>
  <p:handoutMasterIdLst>
    <p:handoutMasterId r:id="rId42"/>
  </p:handoutMasterIdLst>
  <p:sldIdLst>
    <p:sldId id="449" r:id="rId2"/>
    <p:sldId id="477" r:id="rId3"/>
    <p:sldId id="458" r:id="rId4"/>
    <p:sldId id="482" r:id="rId5"/>
    <p:sldId id="478" r:id="rId6"/>
    <p:sldId id="348" r:id="rId7"/>
    <p:sldId id="352" r:id="rId8"/>
    <p:sldId id="461" r:id="rId9"/>
    <p:sldId id="422" r:id="rId10"/>
    <p:sldId id="450" r:id="rId11"/>
    <p:sldId id="292" r:id="rId12"/>
    <p:sldId id="452" r:id="rId13"/>
    <p:sldId id="480" r:id="rId14"/>
    <p:sldId id="453" r:id="rId15"/>
    <p:sldId id="462" r:id="rId16"/>
    <p:sldId id="423" r:id="rId17"/>
    <p:sldId id="350" r:id="rId18"/>
    <p:sldId id="354" r:id="rId19"/>
    <p:sldId id="454" r:id="rId20"/>
    <p:sldId id="357" r:id="rId21"/>
    <p:sldId id="363" r:id="rId22"/>
    <p:sldId id="455" r:id="rId23"/>
    <p:sldId id="367" r:id="rId24"/>
    <p:sldId id="369" r:id="rId25"/>
    <p:sldId id="456" r:id="rId26"/>
    <p:sldId id="380" r:id="rId27"/>
    <p:sldId id="381" r:id="rId28"/>
    <p:sldId id="457" r:id="rId29"/>
    <p:sldId id="463" r:id="rId30"/>
    <p:sldId id="258" r:id="rId31"/>
    <p:sldId id="464" r:id="rId32"/>
    <p:sldId id="474" r:id="rId33"/>
    <p:sldId id="405" r:id="rId34"/>
    <p:sldId id="475" r:id="rId35"/>
    <p:sldId id="406" r:id="rId36"/>
    <p:sldId id="472" r:id="rId37"/>
    <p:sldId id="479" r:id="rId38"/>
    <p:sldId id="459" r:id="rId39"/>
    <p:sldId id="481" r:id="rId40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43"/>
      <p:bold r:id="rId44"/>
    </p:embeddedFont>
    <p:embeddedFont>
      <p:font typeface="#9Slide03 Ample" panose="02000000000000000000" pitchFamily="2" charset="0"/>
      <p:regular r:id="rId45"/>
    </p:embeddedFont>
    <p:embeddedFont>
      <p:font typeface="#9Slide03 AmpleSoft Bold" panose="02000000000000000000" pitchFamily="2" charset="0"/>
      <p:regular r:id="rId46"/>
    </p:embeddedFont>
    <p:embeddedFont>
      <p:font typeface="#9Slide03 Arima Madurai Bold" panose="00000800000000000000" pitchFamily="2" charset="0"/>
      <p:bold r:id="rId47"/>
    </p:embeddedFont>
    <p:embeddedFont>
      <p:font typeface="#9Slide03 Montserrat Medium" panose="00000600000000000000" pitchFamily="2" charset="0"/>
      <p:regular r:id="rId48"/>
    </p:embeddedFont>
    <p:embeddedFont>
      <p:font typeface="#9Slide03 Quicksand Bold" panose="00000800000000000000" pitchFamily="2" charset="0"/>
      <p:bold r:id="rId49"/>
    </p:embeddedFont>
    <p:embeddedFont>
      <p:font typeface="#9Slide03 Roboto Bold" panose="02000000000000000000" pitchFamily="2" charset="0"/>
      <p:bold r:id="rId50"/>
    </p:embeddedFont>
    <p:embeddedFont>
      <p:font typeface="#9Slide05 Brannboll Ny" panose="02000000000000000000" pitchFamily="2" charset="0"/>
      <p:regular r:id="rId51"/>
    </p:embeddedFont>
    <p:embeddedFont>
      <p:font typeface="Aptos Narrow" panose="020B0004020202020204" pitchFamily="34" charset="0"/>
      <p:regular r:id="rId52"/>
      <p:bold r:id="rId53"/>
      <p:italic r:id="rId54"/>
      <p:boldItalic r:id="rId55"/>
    </p:embeddedFont>
    <p:embeddedFont>
      <p:font typeface="Roboto" panose="02000000000000000000" pitchFamily="2" charset="0"/>
      <p:regular r:id="rId56"/>
      <p:bold r:id="rId57"/>
      <p:italic r:id="rId58"/>
      <p:boldItalic r:id="rId59"/>
    </p:embeddedFont>
    <p:embeddedFont>
      <p:font typeface="Segoe UI" panose="020B0502040204020203" pitchFamily="34" charset="0"/>
      <p:regular r:id="rId60"/>
      <p:bold r:id="rId61"/>
      <p:italic r:id="rId62"/>
      <p:boldItalic r:id="rId63"/>
    </p:embeddedFont>
    <p:embeddedFont>
      <p:font typeface="Segoe UI Semibold" panose="020B0702040204020203" pitchFamily="34" charset="0"/>
      <p:bold r:id="rId64"/>
      <p:boldItalic r:id="rId65"/>
    </p:embeddedFont>
    <p:embeddedFont>
      <p:font typeface="Sitka Display Semibold" pitchFamily="2" charset="0"/>
      <p:bold r:id="rId66"/>
      <p:boldItalic r:id="rId67"/>
    </p:embeddedFont>
  </p:embeddedFontLst>
  <p:custDataLst>
    <p:tags r:id="rId68"/>
  </p:custDataLst>
  <p:defaultTextStyle>
    <a:defPPr>
      <a:defRPr lang="zh-CN"/>
    </a:defPPr>
    <a:lvl1pPr marL="0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62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50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20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899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860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822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800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771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E9FA"/>
    <a:srgbClr val="FF9933"/>
    <a:srgbClr val="005878"/>
    <a:srgbClr val="0E617F"/>
    <a:srgbClr val="6E9FB1"/>
    <a:srgbClr val="A5C3CE"/>
    <a:srgbClr val="387C95"/>
    <a:srgbClr val="FBFAFB"/>
    <a:srgbClr val="FF66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25" autoAdjust="0"/>
    <p:restoredTop sz="94660"/>
  </p:normalViewPr>
  <p:slideViewPr>
    <p:cSldViewPr>
      <p:cViewPr varScale="1">
        <p:scale>
          <a:sx n="84" d="100"/>
          <a:sy n="84" d="100"/>
        </p:scale>
        <p:origin x="620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94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handoutMaster" Target="handoutMasters/handoutMaster1.xml"/><Relationship Id="rId47" Type="http://schemas.openxmlformats.org/officeDocument/2006/relationships/font" Target="fonts/font5.fntdata"/><Relationship Id="rId63" Type="http://schemas.openxmlformats.org/officeDocument/2006/relationships/font" Target="fonts/font21.fntdata"/><Relationship Id="rId68" Type="http://schemas.openxmlformats.org/officeDocument/2006/relationships/tags" Target="tags/tag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66" Type="http://schemas.openxmlformats.org/officeDocument/2006/relationships/font" Target="fonts/font24.fntdata"/><Relationship Id="rId5" Type="http://schemas.openxmlformats.org/officeDocument/2006/relationships/slide" Target="slides/slide4.xml"/><Relationship Id="rId61" Type="http://schemas.openxmlformats.org/officeDocument/2006/relationships/font" Target="fonts/font1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font" Target="fonts/font22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67" Type="http://schemas.openxmlformats.org/officeDocument/2006/relationships/font" Target="fonts/font2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font" Target="fonts/font2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8.fntdata"/><Relationship Id="rId55" Type="http://schemas.openxmlformats.org/officeDocument/2006/relationships/font" Target="fonts/font1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075A37-0969-05C0-A8EB-9063146F56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F51930-DA4A-383F-26D3-D6401E854F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AD15EE-2CB6-4EB9-940A-274259F29931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F6839A-5C9C-F4F4-816C-87337D0CC3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B464D-E253-C574-51B3-0E361997404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90272-2A1F-4F45-9B42-FFF999460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113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8EDF8-E22C-4D79-9B7B-D2700DDDFEDF}" type="datetimeFigureOut">
              <a:rPr lang="zh-CN" altLang="en-US" smtClean="0"/>
              <a:pPr/>
              <a:t>2024/2/21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E08DF-DA78-46F4-852F-0D5173D95A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491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62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950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920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899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860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822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800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771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 dirty="0"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1FD59-C920-460C-B1C9-0346C59420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19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007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73427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5432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48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4388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3472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4259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3895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63997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4707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0169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141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6574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19352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588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08337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95828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51789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08411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7508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2914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333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65903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  <a:pPr/>
              <a:t>31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7995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6293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  <a:pPr/>
              <a:t>33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7733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36532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  <a:pPr/>
              <a:t>35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7300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00107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7644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 dirty="0"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1FD59-C920-460C-B1C9-0346C59420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47365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379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3088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975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514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7794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211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603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9D615-7998-BC75-4F59-6529BF4ED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8A690-5A56-391A-B48D-40810AAF76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72BD7F-B69B-E61F-6B59-B92F863AD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4EBA7-FBAF-419C-8DAD-9BC129DF6B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4E455C-4A1C-F898-6D8B-E1B012BAF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232E8-BD38-FB0F-3545-E109BD942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D668-4258-4680-86A5-70F517C02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35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4495D-5645-E539-1E1B-789BD11A4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10B962-EA84-685E-31A8-CCFD5A635C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C2340F-C06F-BEAC-205A-F61849AF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4EBA7-FBAF-419C-8DAD-9BC129DF6B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D9FFE-B8A9-7955-E39C-FCABB3AB5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102A2-579A-01BE-8158-135103B3B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D668-4258-4680-86A5-70F517C02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21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73C4C9-BCD7-F4D7-D9C2-FEEF409705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5B2890-9675-1EAB-B1A9-EF1C2FB377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6D312-4C09-43D3-B4B1-5B24F0FA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4EBA7-FBAF-419C-8DAD-9BC129DF6B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7CB8A-E6CA-66AF-166A-125306B56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24B62-C7FD-3BC7-3A0C-341CE3158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D668-4258-4680-86A5-70F517C02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980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41D80-292E-180E-D106-90EEC53C2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C2088-1049-8BA2-C91C-311920096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23B0F-D409-C01D-55F0-BA089429E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4EBA7-FBAF-419C-8DAD-9BC129DF6B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25BFD-2735-18FC-099F-DC35003BA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6DC3C-D628-30CE-307A-98AD0FA6A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D668-4258-4680-86A5-70F517C02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3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41AB2-007A-C6EB-BEBF-0FD2BA8EE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4618C-E3D8-0EAA-4938-17A95C27A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6F0FA-A859-E013-F873-EA57029EC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4EBA7-FBAF-419C-8DAD-9BC129DF6B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EE1B0-1CDE-8D58-B656-E523715E5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CD76B9-AF23-E296-A53B-53BD453F4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D668-4258-4680-86A5-70F517C02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89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56E1B-F35E-6E2E-2D53-CC6570AD7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0D36D-203A-E635-773B-C8920D817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2685FD-DE55-13C7-D51D-A77B102BED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66697B-C21A-C057-CAF2-7845584E4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4EBA7-FBAF-419C-8DAD-9BC129DF6B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DFBDD-4E26-1AB7-D584-EEE536691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4596FE-6034-55DA-631D-0607FBC1D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D668-4258-4680-86A5-70F517C02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61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6C4CA-BE6F-E8B6-098A-245CEC12D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8DA24-E1B1-A0A1-257D-68D54F1DE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70E088-998F-FD94-6536-6BC651854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28C72F-443F-5597-54FF-AC52E6199A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4442B6-64BF-7BDC-8EC6-53D1593830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D6A728-8B06-3870-7A70-906335768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4EBA7-FBAF-419C-8DAD-9BC129DF6B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E7695B-3A74-C02D-D24F-635F1C828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FE05AB-D5CD-E05F-44B2-BFF6CC041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D668-4258-4680-86A5-70F517C02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470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AA758-85DE-D5E6-E616-5567B33CB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4C4DE8-AC3B-F126-1985-CA63D2235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4EBA7-FBAF-419C-8DAD-9BC129DF6B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6A23EA-A281-F1CD-8F1B-19F8CC55F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59DB65-5E00-F8E1-0F14-BFFC26CD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D668-4258-4680-86A5-70F517C02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89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9C4C25-EC40-C2BB-381E-80FEEDAE6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4EBA7-FBAF-419C-8DAD-9BC129DF6B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425679-DE13-4C7D-F378-5637CA1D4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A23E9-9146-95DB-42AC-DE8CE67B8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D668-4258-4680-86A5-70F517C02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37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3D55F-1329-228F-2E63-AD541D2BA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9D267-EF9E-8300-E5C6-B2D82DE56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7C72C6-BE74-B247-07D1-533197BF0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56354A-4A1B-53B8-2F80-40C576B3C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4EBA7-FBAF-419C-8DAD-9BC129DF6B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8DD629-F573-C568-F2D3-73D257DDB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4F259A-4497-48F6-F8BE-2F143F0F1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D668-4258-4680-86A5-70F517C02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95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89C0A-1C35-90CA-1A16-3BE588A76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5C8CD5-59D0-43A9-5357-CCABB10C83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792F8D-87A0-B1EE-B580-E03C240F68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A07E8-AFCD-8F8E-9E85-78F1209EF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4EBA7-FBAF-419C-8DAD-9BC129DF6B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58101-2F1A-6BA5-379B-26FF52D14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5DB4FF-32F9-1FF1-76BC-B790A0DD8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3D668-4258-4680-86A5-70F517C02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9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D1B4A4-5819-3FCB-C29D-BD81E895A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B6999F-D88C-5329-E267-4A0356FE8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E74AC-2DB2-83E5-B4E2-7139F90C35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4EBA7-FBAF-419C-8DAD-9BC129DF6B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D73C4-BF86-438A-5F50-31B870ED35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CBF49-418E-7AD4-777B-C9ADF35704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3D668-4258-4680-86A5-70F517C02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62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5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5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8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4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5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1.png"/><Relationship Id="rId9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5" Type="http://schemas.openxmlformats.org/officeDocument/2006/relationships/image" Target="../media/image34.jp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5" Type="http://schemas.openxmlformats.org/officeDocument/2006/relationships/image" Target="../media/image8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3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6" Type="http://schemas.openxmlformats.org/officeDocument/2006/relationships/image" Target="../media/image41.jpg"/><Relationship Id="rId5" Type="http://schemas.openxmlformats.org/officeDocument/2006/relationships/image" Target="../media/image40.jpe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5" Type="http://schemas.openxmlformats.org/officeDocument/2006/relationships/image" Target="../media/image8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8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8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notesSlide" Target="../notesSlides/notesSlide30.xml"/><Relationship Id="rId21" Type="http://schemas.openxmlformats.org/officeDocument/2006/relationships/image" Target="../media/image65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5" Type="http://schemas.openxmlformats.org/officeDocument/2006/relationships/image" Target="../media/image6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tags" Target="../tags/tag3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20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4" Type="http://schemas.openxmlformats.org/officeDocument/2006/relationships/image" Target="../media/image7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8.png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4" Type="http://schemas.openxmlformats.org/officeDocument/2006/relationships/image" Target="../media/image3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2" Type="http://schemas.microsoft.com/office/2007/relationships/media" Target="../media/media4.mp4"/><Relationship Id="rId1" Type="http://schemas.openxmlformats.org/officeDocument/2006/relationships/tags" Target="../tags/tag35.xml"/><Relationship Id="rId6" Type="http://schemas.openxmlformats.org/officeDocument/2006/relationships/image" Target="../media/image72.png"/><Relationship Id="rId5" Type="http://schemas.openxmlformats.org/officeDocument/2006/relationships/notesSlide" Target="../notesSlides/notesSlide34.xml"/><Relationship Id="rId4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13" Type="http://schemas.openxmlformats.org/officeDocument/2006/relationships/notesSlide" Target="../notesSlides/notesSlide35.xml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11" Type="http://schemas.openxmlformats.org/officeDocument/2006/relationships/tags" Target="../tags/tag46.xml"/><Relationship Id="rId5" Type="http://schemas.openxmlformats.org/officeDocument/2006/relationships/tags" Target="../tags/tag40.xml"/><Relationship Id="rId15" Type="http://schemas.openxmlformats.org/officeDocument/2006/relationships/image" Target="../media/image73.png"/><Relationship Id="rId10" Type="http://schemas.openxmlformats.org/officeDocument/2006/relationships/tags" Target="../tags/tag45.xml"/><Relationship Id="rId4" Type="http://schemas.openxmlformats.org/officeDocument/2006/relationships/tags" Target="../tags/tag39.xml"/><Relationship Id="rId9" Type="http://schemas.openxmlformats.org/officeDocument/2006/relationships/tags" Target="../tags/tag44.xml"/><Relationship Id="rId1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7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hyperlink" Target="https://padlet.com/dinhhavank29/Co_to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video" Target="../media/media5.mp4"/><Relationship Id="rId2" Type="http://schemas.microsoft.com/office/2007/relationships/media" Target="../media/media5.mp4"/><Relationship Id="rId1" Type="http://schemas.openxmlformats.org/officeDocument/2006/relationships/tags" Target="../tags/tag48.xml"/><Relationship Id="rId6" Type="http://schemas.openxmlformats.org/officeDocument/2006/relationships/image" Target="../media/image78.png"/><Relationship Id="rId5" Type="http://schemas.openxmlformats.org/officeDocument/2006/relationships/notesSlide" Target="../notesSlides/notesSlide37.xml"/><Relationship Id="rId4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4" Type="http://schemas.openxmlformats.org/officeDocument/2006/relationships/image" Target="../media/image7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CDD2A35-F35C-136B-CD57-1513514D73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3" y="895433"/>
            <a:ext cx="2105025" cy="12943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D0C7C2-4FD9-2C67-5E93-BFED8C7D8E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392" y="902467"/>
            <a:ext cx="2348865" cy="12943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7280B6-4819-B820-951D-049C85F9FB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51" y="911975"/>
            <a:ext cx="2375535" cy="127777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A97FF4-63CD-49E3-E0AF-53DE1BB91F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946" y="911974"/>
            <a:ext cx="2375535" cy="12777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57025E6-319E-FD98-96A4-793827F41D75}"/>
              </a:ext>
            </a:extLst>
          </p:cNvPr>
          <p:cNvSpPr txBox="1"/>
          <p:nvPr/>
        </p:nvSpPr>
        <p:spPr>
          <a:xfrm>
            <a:off x="96204" y="2238418"/>
            <a:ext cx="913066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#9Slide03 Montserrat Medium" panose="00000600000000000000" pitchFamily="2" charset="0"/>
              </a:rPr>
              <a:t>Văn </a:t>
            </a:r>
            <a:r>
              <a:rPr lang="en-US" sz="3200" b="1" dirty="0" err="1">
                <a:solidFill>
                  <a:srgbClr val="0070C0"/>
                </a:solidFill>
                <a:latin typeface="#9Slide03 Montserrat Medium" panose="00000600000000000000" pitchFamily="2" charset="0"/>
              </a:rPr>
              <a:t>bản</a:t>
            </a:r>
            <a:r>
              <a:rPr lang="en-US" sz="3200" b="1" dirty="0">
                <a:solidFill>
                  <a:srgbClr val="0070C0"/>
                </a:solidFill>
                <a:latin typeface="#9Slide03 Montserrat Medium" panose="00000600000000000000" pitchFamily="2" charset="0"/>
              </a:rPr>
              <a:t>: “</a:t>
            </a:r>
            <a:r>
              <a:rPr lang="en-US" sz="3200" b="1" dirty="0" err="1">
                <a:solidFill>
                  <a:srgbClr val="0070C0"/>
                </a:solidFill>
                <a:latin typeface="#9Slide03 Montserrat Medium" panose="00000600000000000000" pitchFamily="2" charset="0"/>
              </a:rPr>
              <a:t>Cô</a:t>
            </a:r>
            <a:r>
              <a:rPr lang="en-US" sz="3200" b="1" dirty="0">
                <a:solidFill>
                  <a:srgbClr val="0070C0"/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Montserrat Medium" panose="00000600000000000000" pitchFamily="2" charset="0"/>
              </a:rPr>
              <a:t>Tô</a:t>
            </a:r>
            <a:r>
              <a:rPr lang="en-US" sz="3200" b="1" dirty="0">
                <a:solidFill>
                  <a:srgbClr val="0070C0"/>
                </a:solidFill>
                <a:latin typeface="#9Slide03 Montserrat Medium" panose="00000600000000000000" pitchFamily="2" charset="0"/>
              </a:rPr>
              <a:t>”</a:t>
            </a:r>
          </a:p>
          <a:p>
            <a:pPr algn="ctr"/>
            <a:r>
              <a:rPr lang="en-US" sz="2400" dirty="0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Môn: </a:t>
            </a:r>
            <a:r>
              <a:rPr lang="en-US" sz="2400" dirty="0" err="1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Ngữ</a:t>
            </a:r>
            <a:r>
              <a:rPr lang="en-US" sz="2400" dirty="0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dirty="0" err="1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văn</a:t>
            </a:r>
            <a:r>
              <a:rPr lang="en-US" sz="2400" dirty="0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 6</a:t>
            </a:r>
          </a:p>
          <a:p>
            <a:pPr algn="ctr"/>
            <a:r>
              <a:rPr lang="en-US" sz="2400" dirty="0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(</a:t>
            </a:r>
            <a:r>
              <a:rPr lang="en-US" sz="2400" dirty="0" err="1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Bộ</a:t>
            </a:r>
            <a:r>
              <a:rPr lang="en-US" sz="2400" dirty="0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dirty="0" err="1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sách</a:t>
            </a:r>
            <a:r>
              <a:rPr lang="en-US" sz="2400" dirty="0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i="1" dirty="0" err="1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Kết</a:t>
            </a:r>
            <a:r>
              <a:rPr lang="en-US" sz="2400" i="1" dirty="0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i="1" dirty="0" err="1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nối</a:t>
            </a:r>
            <a:r>
              <a:rPr lang="en-US" sz="2400" i="1" dirty="0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 tri </a:t>
            </a:r>
            <a:r>
              <a:rPr lang="en-US" sz="2400" i="1" dirty="0" err="1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thức</a:t>
            </a:r>
            <a:r>
              <a:rPr lang="en-US" sz="2400" i="1" dirty="0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i="1" dirty="0" err="1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với</a:t>
            </a:r>
            <a:r>
              <a:rPr lang="en-US" sz="2400" i="1" dirty="0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i="1" dirty="0" err="1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cuộc</a:t>
            </a:r>
            <a:r>
              <a:rPr lang="en-US" sz="2400" i="1" dirty="0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i="1" dirty="0" err="1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sống</a:t>
            </a:r>
            <a:r>
              <a:rPr lang="en-US" sz="2400" dirty="0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)</a:t>
            </a:r>
          </a:p>
          <a:p>
            <a:pPr algn="ctr"/>
            <a:r>
              <a:rPr lang="en-US" sz="2400" dirty="0" err="1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Giáo</a:t>
            </a:r>
            <a:r>
              <a:rPr lang="en-US" sz="2400" dirty="0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dirty="0" err="1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viên</a:t>
            </a:r>
            <a:r>
              <a:rPr lang="en-US" sz="2400" dirty="0">
                <a:solidFill>
                  <a:srgbClr val="0E617F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: Đinh Thị Hạ</a:t>
            </a:r>
          </a:p>
          <a:p>
            <a:pPr algn="ctr"/>
            <a:r>
              <a:rPr lang="en-US" sz="2400" dirty="0">
                <a:solidFill>
                  <a:srgbClr val="005878"/>
                </a:solidFill>
                <a:latin typeface="Aptos Narrow" panose="020B0004020202020204" pitchFamily="34" charset="0"/>
                <a:ea typeface="#9Slide03 Roboto Medium" panose="02000000000000000000" pitchFamily="2" charset="0"/>
              </a:rPr>
              <a:t>Email: dinhha.vank29@gmail.com</a:t>
            </a:r>
          </a:p>
          <a:p>
            <a:pPr algn="ctr"/>
            <a:r>
              <a:rPr lang="en-US" sz="2400" dirty="0" err="1">
                <a:solidFill>
                  <a:srgbClr val="005878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Trường</a:t>
            </a:r>
            <a:r>
              <a:rPr lang="en-US" sz="2400" dirty="0">
                <a:solidFill>
                  <a:srgbClr val="005878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 THCS </a:t>
            </a:r>
            <a:r>
              <a:rPr lang="en-US" sz="2400" dirty="0" err="1">
                <a:solidFill>
                  <a:srgbClr val="005878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Yên</a:t>
            </a:r>
            <a:r>
              <a:rPr lang="en-US" sz="2400" dirty="0">
                <a:solidFill>
                  <a:srgbClr val="005878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dirty="0" err="1">
                <a:solidFill>
                  <a:srgbClr val="005878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Sở</a:t>
            </a:r>
            <a:r>
              <a:rPr lang="en-US" sz="2400" dirty="0">
                <a:solidFill>
                  <a:srgbClr val="005878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 - Hoài </a:t>
            </a:r>
            <a:r>
              <a:rPr lang="en-US" sz="2400" dirty="0" err="1">
                <a:solidFill>
                  <a:srgbClr val="005878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Đức</a:t>
            </a:r>
            <a:r>
              <a:rPr lang="en-US" sz="2400" dirty="0">
                <a:solidFill>
                  <a:srgbClr val="005878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 – Hà </a:t>
            </a:r>
            <a:r>
              <a:rPr lang="en-US" sz="2400" dirty="0" err="1">
                <a:solidFill>
                  <a:srgbClr val="005878"/>
                </a:solidFill>
                <a:latin typeface="Aptos Narrow" panose="020B0004020202020204" pitchFamily="34" charset="0"/>
                <a:cs typeface="Segoe UI" panose="020B0502040204020203" pitchFamily="34" charset="0"/>
              </a:rPr>
              <a:t>Nội</a:t>
            </a:r>
            <a:endParaRPr lang="en-US" dirty="0">
              <a:solidFill>
                <a:srgbClr val="005878"/>
              </a:solidFill>
              <a:latin typeface="Aptos Narrow" panose="020B0004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0989B2-CBE8-6621-2FBC-210FD3592929}"/>
              </a:ext>
            </a:extLst>
          </p:cNvPr>
          <p:cNvSpPr txBox="1"/>
          <p:nvPr/>
        </p:nvSpPr>
        <p:spPr>
          <a:xfrm>
            <a:off x="26036" y="4625065"/>
            <a:ext cx="90919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rgbClr val="005878"/>
                </a:solidFill>
                <a:latin typeface="Aptos Narrow" panose="020B0004020202020204" pitchFamily="34" charset="0"/>
              </a:rPr>
              <a:t>Tháng</a:t>
            </a:r>
            <a:r>
              <a:rPr lang="en-US" sz="2200" dirty="0">
                <a:solidFill>
                  <a:srgbClr val="005878"/>
                </a:solidFill>
                <a:latin typeface="Aptos Narrow" panose="020B0004020202020204" pitchFamily="34" charset="0"/>
              </a:rPr>
              <a:t> 12/2023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CA0F6F6-C30D-129E-2A9C-6FC7BEB30BC3}"/>
              </a:ext>
            </a:extLst>
          </p:cNvPr>
          <p:cNvSpPr/>
          <p:nvPr/>
        </p:nvSpPr>
        <p:spPr>
          <a:xfrm>
            <a:off x="-69532" y="0"/>
            <a:ext cx="9296400" cy="923330"/>
          </a:xfrm>
          <a:prstGeom prst="rect">
            <a:avLst/>
          </a:prstGeom>
          <a:solidFill>
            <a:srgbClr val="B7E9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553726-D0F0-509E-7020-4067141F4B16}"/>
              </a:ext>
            </a:extLst>
          </p:cNvPr>
          <p:cNvSpPr txBox="1"/>
          <p:nvPr/>
        </p:nvSpPr>
        <p:spPr>
          <a:xfrm>
            <a:off x="1219200" y="55798"/>
            <a:ext cx="7124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#9Slide03 Arima Madurai Medium" panose="00000600000000000000" pitchFamily="2" charset="0"/>
              </a:rPr>
              <a:t>SỞ GIÁO DỤC VÀ ĐÀO TẠO HÀ NỘI</a:t>
            </a:r>
          </a:p>
          <a:p>
            <a:pPr algn="ctr"/>
            <a:r>
              <a:rPr lang="en-US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#9Slide03 Arima Madurai Medium" panose="00000600000000000000" pitchFamily="2" charset="0"/>
              </a:rPr>
              <a:t>CUỘC THI THIẾT KẾ BÀI GIẢNG ĐIỆN TỬ</a:t>
            </a:r>
          </a:p>
          <a:p>
            <a:pPr algn="ctr"/>
            <a:r>
              <a:rPr lang="en-US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#9Slide03 Arima Madurai Medium" panose="00000600000000000000" pitchFamily="2" charset="0"/>
              </a:rPr>
              <a:t>-------------------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179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1" advTm="18542">
        <p:random/>
      </p:transition>
    </mc:Choice>
    <mc:Fallback xmlns="">
      <p:transition advTm="18542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>
            <a:extLst>
              <a:ext uri="{FF2B5EF4-FFF2-40B4-BE49-F238E27FC236}">
                <a16:creationId xmlns:a16="http://schemas.microsoft.com/office/drawing/2014/main" id="{30A02468-9817-92CD-5FF6-27541345E8E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SPRING_QUIZ_SHAPE1">
            <a:extLst>
              <a:ext uri="{FF2B5EF4-FFF2-40B4-BE49-F238E27FC236}">
                <a16:creationId xmlns:a16="http://schemas.microsoft.com/office/drawing/2014/main" id="{E11F4771-8B2C-E80A-B66A-B24DEE0ED5E4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5440" y="1388745"/>
            <a:ext cx="5918200" cy="33274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6" name="ISPRING_QUIZ_SHAPE2">
            <a:extLst>
              <a:ext uri="{FF2B5EF4-FFF2-40B4-BE49-F238E27FC236}">
                <a16:creationId xmlns:a16="http://schemas.microsoft.com/office/drawing/2014/main" id="{0C263C48-2F28-A958-F7B9-45CE9F136DB8}"/>
              </a:ext>
            </a:extLst>
          </p:cNvPr>
          <p:cNvSpPr txBox="1"/>
          <p:nvPr/>
        </p:nvSpPr>
        <p:spPr>
          <a:xfrm>
            <a:off x="548640" y="308610"/>
            <a:ext cx="804672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8" name="ISPRING_QUIZ_SHAPE3">
            <a:extLst>
              <a:ext uri="{FF2B5EF4-FFF2-40B4-BE49-F238E27FC236}">
                <a16:creationId xmlns:a16="http://schemas.microsoft.com/office/drawing/2014/main" id="{203C6774-A033-F43B-E3CA-A3C8E8DD43C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3855" y="37973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1" name="ISPRING_QUIZ_SHAPE4">
            <a:extLst>
              <a:ext uri="{FF2B5EF4-FFF2-40B4-BE49-F238E27FC236}">
                <a16:creationId xmlns:a16="http://schemas.microsoft.com/office/drawing/2014/main" id="{6067AD56-CBD9-F186-9514-33C92CDDDA2B}"/>
              </a:ext>
            </a:extLst>
          </p:cNvPr>
          <p:cNvSpPr txBox="1"/>
          <p:nvPr/>
        </p:nvSpPr>
        <p:spPr>
          <a:xfrm>
            <a:off x="548640" y="822960"/>
            <a:ext cx="804672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474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29"/>
    </mc:Choice>
    <mc:Fallback xmlns="">
      <p:transition spd="slow" advTm="922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组合 65"/>
          <p:cNvGrpSpPr/>
          <p:nvPr/>
        </p:nvGrpSpPr>
        <p:grpSpPr>
          <a:xfrm flipV="1">
            <a:off x="2955408" y="1329761"/>
            <a:ext cx="1124543" cy="1771823"/>
            <a:chOff x="1547664" y="32770"/>
            <a:chExt cx="1217765" cy="1918701"/>
          </a:xfrm>
          <a:noFill/>
          <a:effectLst/>
        </p:grpSpPr>
        <p:sp>
          <p:nvSpPr>
            <p:cNvPr id="67" name="任意多边形 66"/>
            <p:cNvSpPr/>
            <p:nvPr/>
          </p:nvSpPr>
          <p:spPr>
            <a:xfrm>
              <a:off x="2026831" y="32770"/>
              <a:ext cx="248979" cy="1171575"/>
            </a:xfrm>
            <a:custGeom>
              <a:avLst/>
              <a:gdLst>
                <a:gd name="connsiteX0" fmla="*/ 248979 w 248979"/>
                <a:gd name="connsiteY0" fmla="*/ 0 h 1171575"/>
                <a:gd name="connsiteX1" fmla="*/ 1329 w 248979"/>
                <a:gd name="connsiteY1" fmla="*/ 523875 h 1171575"/>
                <a:gd name="connsiteX2" fmla="*/ 144204 w 248979"/>
                <a:gd name="connsiteY2" fmla="*/ 1171575 h 1171575"/>
                <a:gd name="connsiteX3" fmla="*/ 144204 w 248979"/>
                <a:gd name="connsiteY3" fmla="*/ 1171575 h 1171575"/>
                <a:gd name="connsiteX4" fmla="*/ 144204 w 248979"/>
                <a:gd name="connsiteY4" fmla="*/ 1171575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979" h="1171575">
                  <a:moveTo>
                    <a:pt x="248979" y="0"/>
                  </a:moveTo>
                  <a:cubicBezTo>
                    <a:pt x="133885" y="164306"/>
                    <a:pt x="18791" y="328613"/>
                    <a:pt x="1329" y="523875"/>
                  </a:cubicBezTo>
                  <a:cubicBezTo>
                    <a:pt x="-16133" y="719137"/>
                    <a:pt x="144204" y="1171575"/>
                    <a:pt x="144204" y="1171575"/>
                  </a:cubicBezTo>
                  <a:lnTo>
                    <a:pt x="144204" y="1171575"/>
                  </a:lnTo>
                  <a:lnTo>
                    <a:pt x="144204" y="1171575"/>
                  </a:lnTo>
                </a:path>
              </a:pathLst>
            </a:custGeom>
            <a:grpFill/>
            <a:ln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十六角星 67"/>
            <p:cNvSpPr/>
            <p:nvPr/>
          </p:nvSpPr>
          <p:spPr>
            <a:xfrm>
              <a:off x="1547664" y="899265"/>
              <a:ext cx="1217765" cy="1052206"/>
            </a:xfrm>
            <a:prstGeom prst="star16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3600" b="1" kern="0" dirty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649193" y="1117780"/>
            <a:ext cx="2978620" cy="461624"/>
          </a:xfrm>
          <a:prstGeom prst="rect">
            <a:avLst/>
          </a:prstGeom>
          <a:noFill/>
        </p:spPr>
        <p:txBody>
          <a:bodyPr wrap="none" lIns="91400" tIns="45700" rIns="91400" bIns="45700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2.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Tác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giả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tác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phẩm</a:t>
            </a:r>
            <a:endParaRPr lang="en-US" sz="2400" dirty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BA88B8-EECD-D11E-C78B-1DB2A776F3D6}"/>
              </a:ext>
            </a:extLst>
          </p:cNvPr>
          <p:cNvSpPr txBox="1"/>
          <p:nvPr/>
        </p:nvSpPr>
        <p:spPr>
          <a:xfrm>
            <a:off x="1201873" y="1631910"/>
            <a:ext cx="1713850" cy="461624"/>
          </a:xfrm>
          <a:prstGeom prst="rect">
            <a:avLst/>
          </a:prstGeom>
          <a:noFill/>
        </p:spPr>
        <p:txBody>
          <a:bodyPr wrap="none" lIns="91400" tIns="45700" rIns="91400" bIns="45700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#9Slide03 Quicksand Bold" panose="00000800000000000000" pitchFamily="2" charset="0"/>
                <a:cs typeface="Times New Roman" pitchFamily="18" charset="0"/>
              </a:rPr>
              <a:t>a. </a:t>
            </a:r>
            <a:r>
              <a:rPr lang="en-US" sz="2400" b="1" dirty="0" err="1">
                <a:solidFill>
                  <a:srgbClr val="0070C0"/>
                </a:solidFill>
                <a:latin typeface="#9Slide03 Quicksand Bold" panose="00000800000000000000" pitchFamily="2" charset="0"/>
                <a:cs typeface="Times New Roman" pitchFamily="18" charset="0"/>
              </a:rPr>
              <a:t>Tác</a:t>
            </a:r>
            <a:r>
              <a:rPr lang="en-US" sz="2400" b="1" dirty="0">
                <a:solidFill>
                  <a:srgbClr val="0070C0"/>
                </a:solidFill>
                <a:latin typeface="#9Slide03 Quicksand Bold" panose="000008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#9Slide03 Quicksand Bold" panose="00000800000000000000" pitchFamily="2" charset="0"/>
                <a:cs typeface="Times New Roman" pitchFamily="18" charset="0"/>
              </a:rPr>
              <a:t>giả</a:t>
            </a:r>
            <a:r>
              <a:rPr lang="vi-VN" sz="2400" b="1" dirty="0">
                <a:solidFill>
                  <a:srgbClr val="0070C0"/>
                </a:solidFill>
                <a:latin typeface="#9Slide03 Quicksand Bold" panose="00000800000000000000" pitchFamily="2" charset="0"/>
                <a:cs typeface="Times New Roman" pitchFamily="18" charset="0"/>
              </a:rPr>
              <a:t>:</a:t>
            </a:r>
            <a:endParaRPr lang="en-US" sz="2400" dirty="0">
              <a:solidFill>
                <a:srgbClr val="0070C0"/>
              </a:solidFill>
              <a:latin typeface="#9Slide03 Quicksand Bold" panose="00000800000000000000" pitchFamily="2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841422-091E-4F42-7557-E50003BE5B59}"/>
              </a:ext>
            </a:extLst>
          </p:cNvPr>
          <p:cNvSpPr txBox="1"/>
          <p:nvPr/>
        </p:nvSpPr>
        <p:spPr>
          <a:xfrm>
            <a:off x="404366" y="478913"/>
            <a:ext cx="4572000" cy="602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800" b="1" kern="0" dirty="0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I. </a:t>
            </a:r>
            <a:r>
              <a:rPr lang="en-US" altLang="zh-CN" sz="2800" b="1" kern="0" dirty="0" err="1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Đọc</a:t>
            </a:r>
            <a:r>
              <a:rPr lang="en-US" altLang="zh-CN" sz="2800" b="1" kern="0" dirty="0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 - </a:t>
            </a:r>
            <a:r>
              <a:rPr lang="en-US" altLang="zh-CN" sz="2800" b="1" kern="0" dirty="0" err="1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Tìm</a:t>
            </a:r>
            <a:r>
              <a:rPr lang="en-US" altLang="zh-CN" sz="2800" b="1" kern="0" dirty="0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 </a:t>
            </a:r>
            <a:r>
              <a:rPr lang="en-US" altLang="zh-CN" sz="2800" b="1" kern="0" dirty="0" err="1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hiểu</a:t>
            </a:r>
            <a:r>
              <a:rPr lang="en-US" altLang="zh-CN" sz="2800" b="1" kern="0" dirty="0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 </a:t>
            </a:r>
            <a:r>
              <a:rPr lang="en-US" altLang="zh-CN" sz="2800" b="1" kern="0" dirty="0" err="1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chung</a:t>
            </a:r>
            <a:endParaRPr lang="zh-CN" altLang="en-US" sz="2800" b="1" kern="0" dirty="0">
              <a:solidFill>
                <a:srgbClr val="FF0000"/>
              </a:solidFill>
              <a:latin typeface="#9Slide03 Roboto Bold" panose="02000000000000000000" pitchFamily="2" charset="0"/>
              <a:ea typeface="华康方圆体W7(P)" pitchFamily="82" charset="-122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813AAD-9328-4DA3-5C94-E09A803857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184" y="1117780"/>
            <a:ext cx="4572000" cy="3017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31"/>
    </mc:Choice>
    <mc:Fallback xmlns="">
      <p:transition spd="slow" advTm="141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PRING_QUIZ_SHAPE0">
            <a:extLst>
              <a:ext uri="{FF2B5EF4-FFF2-40B4-BE49-F238E27FC236}">
                <a16:creationId xmlns:a16="http://schemas.microsoft.com/office/drawing/2014/main" id="{8BA966F9-A925-0F7C-CD44-201D8EA34843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5875" cap="flat" cmpd="sng" algn="ctr">
            <a:noFill/>
            <a:prstDash val="solid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SPRING_QUIZ_SHAPE1">
            <a:extLst>
              <a:ext uri="{FF2B5EF4-FFF2-40B4-BE49-F238E27FC236}">
                <a16:creationId xmlns:a16="http://schemas.microsoft.com/office/drawing/2014/main" id="{2223825A-2F1E-EEC8-DB11-F6F8AC29BD2A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5440" y="1388745"/>
            <a:ext cx="5918200" cy="33274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12" name="ISPRING_QUIZ_SHAPE2">
            <a:extLst>
              <a:ext uri="{FF2B5EF4-FFF2-40B4-BE49-F238E27FC236}">
                <a16:creationId xmlns:a16="http://schemas.microsoft.com/office/drawing/2014/main" id="{7C8B682E-8D8F-E1ED-F0BD-1DA42E10BA95}"/>
              </a:ext>
            </a:extLst>
          </p:cNvPr>
          <p:cNvSpPr txBox="1"/>
          <p:nvPr/>
        </p:nvSpPr>
        <p:spPr>
          <a:xfrm>
            <a:off x="548640" y="308610"/>
            <a:ext cx="804672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14" name="ISPRING_QUIZ_SHAPE3">
            <a:extLst>
              <a:ext uri="{FF2B5EF4-FFF2-40B4-BE49-F238E27FC236}">
                <a16:creationId xmlns:a16="http://schemas.microsoft.com/office/drawing/2014/main" id="{A34AF120-68D9-BA6B-B13C-4ED72B92D786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3855" y="37973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5" name="ISPRING_QUIZ_SHAPE4">
            <a:extLst>
              <a:ext uri="{FF2B5EF4-FFF2-40B4-BE49-F238E27FC236}">
                <a16:creationId xmlns:a16="http://schemas.microsoft.com/office/drawing/2014/main" id="{E8789335-F6E8-EB89-170F-36BE20051529}"/>
              </a:ext>
            </a:extLst>
          </p:cNvPr>
          <p:cNvSpPr txBox="1"/>
          <p:nvPr/>
        </p:nvSpPr>
        <p:spPr>
          <a:xfrm>
            <a:off x="548640" y="822960"/>
            <a:ext cx="804672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101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"/>
    </mc:Choice>
    <mc:Fallback xmlns="">
      <p:transition spd="slow" advTm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INTERACTION_SHAPE0">
            <a:extLst>
              <a:ext uri="{FF2B5EF4-FFF2-40B4-BE49-F238E27FC236}">
                <a16:creationId xmlns:a16="http://schemas.microsoft.com/office/drawing/2014/main" id="{796760C1-CE2F-0B6E-6EDF-EE53261D6B0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5875" cap="flat" cmpd="sng" algn="ctr">
            <a:noFill/>
            <a:prstDash val="solid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SPRING_INTERACTION_SHAPE1">
            <a:extLst>
              <a:ext uri="{FF2B5EF4-FFF2-40B4-BE49-F238E27FC236}">
                <a16:creationId xmlns:a16="http://schemas.microsoft.com/office/drawing/2014/main" id="{22BC5AC7-F597-32E0-F3D2-811E7B6EB4A2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5440" y="1388745"/>
            <a:ext cx="5918200" cy="33274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5" name="ISPRING_INTERACTION_SHAPE2">
            <a:extLst>
              <a:ext uri="{FF2B5EF4-FFF2-40B4-BE49-F238E27FC236}">
                <a16:creationId xmlns:a16="http://schemas.microsoft.com/office/drawing/2014/main" id="{658DB0E4-5961-0F49-FB8A-4AC8702DF849}"/>
              </a:ext>
            </a:extLst>
          </p:cNvPr>
          <p:cNvSpPr txBox="1"/>
          <p:nvPr/>
        </p:nvSpPr>
        <p:spPr>
          <a:xfrm>
            <a:off x="548640" y="308610"/>
            <a:ext cx="804672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Interaction</a:t>
            </a:r>
          </a:p>
        </p:txBody>
      </p:sp>
      <p:pic>
        <p:nvPicPr>
          <p:cNvPr id="7" name="ISPRING_INTERACTION_SHAPE3">
            <a:extLst>
              <a:ext uri="{FF2B5EF4-FFF2-40B4-BE49-F238E27FC236}">
                <a16:creationId xmlns:a16="http://schemas.microsoft.com/office/drawing/2014/main" id="{1FEADBA3-1A8E-CBD0-5DFC-FEBF815C43DD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15441" y="37973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8" name="ISPRING_INTERACTION_SHAPE4">
            <a:extLst>
              <a:ext uri="{FF2B5EF4-FFF2-40B4-BE49-F238E27FC236}">
                <a16:creationId xmlns:a16="http://schemas.microsoft.com/office/drawing/2014/main" id="{79A32F0B-2B9A-A1B7-564C-7D7EB6330D78}"/>
              </a:ext>
            </a:extLst>
          </p:cNvPr>
          <p:cNvSpPr txBox="1"/>
          <p:nvPr/>
        </p:nvSpPr>
        <p:spPr>
          <a:xfrm>
            <a:off x="548640" y="822960"/>
            <a:ext cx="804672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Interaction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889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"/>
    </mc:Choice>
    <mc:Fallback xmlns="">
      <p:transition spd="slow" advTm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PRING_QUIZ_SHAPE0">
            <a:extLst>
              <a:ext uri="{FF2B5EF4-FFF2-40B4-BE49-F238E27FC236}">
                <a16:creationId xmlns:a16="http://schemas.microsoft.com/office/drawing/2014/main" id="{BFE18B78-D4FF-5098-AAC5-424A6A539873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5875" cap="flat" cmpd="sng" algn="ctr">
            <a:noFill/>
            <a:prstDash val="solid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SPRING_QUIZ_SHAPE1">
            <a:extLst>
              <a:ext uri="{FF2B5EF4-FFF2-40B4-BE49-F238E27FC236}">
                <a16:creationId xmlns:a16="http://schemas.microsoft.com/office/drawing/2014/main" id="{71691068-2E13-5FE8-D5DE-CE98F05F29F0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5440" y="1388745"/>
            <a:ext cx="5918200" cy="33274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10" name="ISPRING_QUIZ_SHAPE2">
            <a:extLst>
              <a:ext uri="{FF2B5EF4-FFF2-40B4-BE49-F238E27FC236}">
                <a16:creationId xmlns:a16="http://schemas.microsoft.com/office/drawing/2014/main" id="{D2926DB7-5F43-96E1-AC05-7ED196CFAD73}"/>
              </a:ext>
            </a:extLst>
          </p:cNvPr>
          <p:cNvSpPr txBox="1"/>
          <p:nvPr/>
        </p:nvSpPr>
        <p:spPr>
          <a:xfrm>
            <a:off x="548640" y="308610"/>
            <a:ext cx="804672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12" name="ISPRING_QUIZ_SHAPE3">
            <a:extLst>
              <a:ext uri="{FF2B5EF4-FFF2-40B4-BE49-F238E27FC236}">
                <a16:creationId xmlns:a16="http://schemas.microsoft.com/office/drawing/2014/main" id="{7B686FE4-1AE8-D9B4-E971-E7712DEB25E5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3855" y="37973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3" name="ISPRING_QUIZ_SHAPE4">
            <a:extLst>
              <a:ext uri="{FF2B5EF4-FFF2-40B4-BE49-F238E27FC236}">
                <a16:creationId xmlns:a16="http://schemas.microsoft.com/office/drawing/2014/main" id="{A0AB8EAB-BC6D-0978-B53C-5B39C55ECC3B}"/>
              </a:ext>
            </a:extLst>
          </p:cNvPr>
          <p:cNvSpPr txBox="1"/>
          <p:nvPr/>
        </p:nvSpPr>
        <p:spPr>
          <a:xfrm>
            <a:off x="548640" y="822960"/>
            <a:ext cx="804672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031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1" advTm="9536">
        <p:random/>
      </p:transition>
    </mc:Choice>
    <mc:Fallback xmlns="">
      <p:transition advTm="9536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80430FF-A854-4B32-F5A4-AC6AE5441894}"/>
              </a:ext>
            </a:extLst>
          </p:cNvPr>
          <p:cNvSpPr txBox="1"/>
          <p:nvPr/>
        </p:nvSpPr>
        <p:spPr>
          <a:xfrm>
            <a:off x="773159" y="1067800"/>
            <a:ext cx="1990725" cy="587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90130" algn="l"/>
                <a:tab pos="180250" algn="l"/>
              </a:tabLst>
            </a:pP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/>
              </a:rPr>
              <a:t>b.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/>
              </a:rPr>
              <a:t>Tác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/>
              </a:rPr>
              <a:t>phẩm</a:t>
            </a:r>
            <a:endParaRPr lang="en-US" sz="2400" dirty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  <a:cs typeface="Times New Roman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8AD9110-24E1-A9A6-30D8-59605A29848D}"/>
              </a:ext>
            </a:extLst>
          </p:cNvPr>
          <p:cNvSpPr/>
          <p:nvPr/>
        </p:nvSpPr>
        <p:spPr>
          <a:xfrm>
            <a:off x="21990" y="2417475"/>
            <a:ext cx="1384300" cy="94468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Cô</a:t>
            </a:r>
            <a:r>
              <a:rPr lang="en-US" sz="32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320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Tô</a:t>
            </a:r>
            <a:endParaRPr lang="en-US" sz="32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3 AmpleSoft Bold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6F2F5C-F7AD-675C-F34B-7705251CAE2C}"/>
              </a:ext>
            </a:extLst>
          </p:cNvPr>
          <p:cNvSpPr txBox="1"/>
          <p:nvPr/>
        </p:nvSpPr>
        <p:spPr>
          <a:xfrm>
            <a:off x="2061372" y="1474077"/>
            <a:ext cx="6400800" cy="1004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Hoàn </a:t>
            </a:r>
            <a:r>
              <a:rPr lang="en-US" altLang="zh-CN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altLang="zh-CN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altLang="zh-CN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Cô Tô được viết nhân một chuyến ra thăm đảo của nhà vă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vi-V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D9B57E-6C7F-973E-113F-1BC6F47425EF}"/>
              </a:ext>
            </a:extLst>
          </p:cNvPr>
          <p:cNvSpPr txBox="1"/>
          <p:nvPr/>
        </p:nvSpPr>
        <p:spPr>
          <a:xfrm>
            <a:off x="2048672" y="2623075"/>
            <a:ext cx="7437914" cy="522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zh-CN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altLang="zh-CN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Trích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tập </a:t>
            </a:r>
            <a:r>
              <a:rPr lang="vi-VN" altLang="zh-CN" sz="2400" i="1" dirty="0"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r>
              <a:rPr lang="vi-V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, xuất bản lần đầu năm 1976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18709D-F01A-058B-AAF0-53D9461262F6}"/>
              </a:ext>
            </a:extLst>
          </p:cNvPr>
          <p:cNvSpPr txBox="1"/>
          <p:nvPr/>
        </p:nvSpPr>
        <p:spPr>
          <a:xfrm>
            <a:off x="2090741" y="3237558"/>
            <a:ext cx="3590925" cy="524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zh-CN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zh-CN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5FE9A2-CDF5-E3EC-D161-A4B2D5CD3D40}"/>
              </a:ext>
            </a:extLst>
          </p:cNvPr>
          <p:cNvSpPr txBox="1"/>
          <p:nvPr/>
        </p:nvSpPr>
        <p:spPr>
          <a:xfrm>
            <a:off x="2074072" y="3925340"/>
            <a:ext cx="7086600" cy="522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zh-CN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altLang="zh-CN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altLang="zh-CN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altLang="zh-CN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552" name="Straight Connector 23551">
            <a:extLst>
              <a:ext uri="{FF2B5EF4-FFF2-40B4-BE49-F238E27FC236}">
                <a16:creationId xmlns:a16="http://schemas.microsoft.com/office/drawing/2014/main" id="{121E111D-0EDA-A934-BBF3-53E7627EA4A2}"/>
              </a:ext>
            </a:extLst>
          </p:cNvPr>
          <p:cNvCxnSpPr>
            <a:cxnSpLocks/>
            <a:stCxn id="14" idx="3"/>
            <a:endCxn id="18" idx="1"/>
          </p:cNvCxnSpPr>
          <p:nvPr/>
        </p:nvCxnSpPr>
        <p:spPr>
          <a:xfrm flipV="1">
            <a:off x="1406290" y="1976427"/>
            <a:ext cx="655082" cy="91339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558" name="Straight Connector 23557">
            <a:extLst>
              <a:ext uri="{FF2B5EF4-FFF2-40B4-BE49-F238E27FC236}">
                <a16:creationId xmlns:a16="http://schemas.microsoft.com/office/drawing/2014/main" id="{F02468BD-419D-55EB-640B-2C88B43113A7}"/>
              </a:ext>
            </a:extLst>
          </p:cNvPr>
          <p:cNvCxnSpPr>
            <a:cxnSpLocks/>
            <a:stCxn id="14" idx="3"/>
            <a:endCxn id="23" idx="1"/>
          </p:cNvCxnSpPr>
          <p:nvPr/>
        </p:nvCxnSpPr>
        <p:spPr>
          <a:xfrm flipV="1">
            <a:off x="1406290" y="2884301"/>
            <a:ext cx="642382" cy="551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562" name="Straight Connector 23561">
            <a:extLst>
              <a:ext uri="{FF2B5EF4-FFF2-40B4-BE49-F238E27FC236}">
                <a16:creationId xmlns:a16="http://schemas.microsoft.com/office/drawing/2014/main" id="{FC929E5E-AEAC-E2AC-4F04-6174F807C7CB}"/>
              </a:ext>
            </a:extLst>
          </p:cNvPr>
          <p:cNvCxnSpPr>
            <a:cxnSpLocks/>
            <a:stCxn id="14" idx="3"/>
            <a:endCxn id="24" idx="1"/>
          </p:cNvCxnSpPr>
          <p:nvPr/>
        </p:nvCxnSpPr>
        <p:spPr>
          <a:xfrm>
            <a:off x="1406290" y="2889817"/>
            <a:ext cx="684451" cy="6100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564" name="Straight Connector 23563">
            <a:extLst>
              <a:ext uri="{FF2B5EF4-FFF2-40B4-BE49-F238E27FC236}">
                <a16:creationId xmlns:a16="http://schemas.microsoft.com/office/drawing/2014/main" id="{EEFB53EB-C148-DEAF-1BD0-1BFF04EFF1E0}"/>
              </a:ext>
            </a:extLst>
          </p:cNvPr>
          <p:cNvCxnSpPr>
            <a:cxnSpLocks/>
            <a:stCxn id="14" idx="3"/>
            <a:endCxn id="25" idx="1"/>
          </p:cNvCxnSpPr>
          <p:nvPr/>
        </p:nvCxnSpPr>
        <p:spPr>
          <a:xfrm>
            <a:off x="1406290" y="2889817"/>
            <a:ext cx="667782" cy="12967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76F9218-0EB8-9751-99AB-332031D1B2E0}"/>
              </a:ext>
            </a:extLst>
          </p:cNvPr>
          <p:cNvSpPr txBox="1"/>
          <p:nvPr/>
        </p:nvSpPr>
        <p:spPr>
          <a:xfrm>
            <a:off x="152400" y="167441"/>
            <a:ext cx="4572000" cy="602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800" b="1" kern="0" dirty="0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I. </a:t>
            </a:r>
            <a:r>
              <a:rPr lang="en-US" altLang="zh-CN" sz="2800" b="1" kern="0" dirty="0" err="1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Đọc</a:t>
            </a:r>
            <a:r>
              <a:rPr lang="en-US" altLang="zh-CN" sz="2800" b="1" kern="0" dirty="0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 - </a:t>
            </a:r>
            <a:r>
              <a:rPr lang="en-US" altLang="zh-CN" sz="2800" b="1" kern="0" dirty="0" err="1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Tìm</a:t>
            </a:r>
            <a:r>
              <a:rPr lang="en-US" altLang="zh-CN" sz="2800" b="1" kern="0" dirty="0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 </a:t>
            </a:r>
            <a:r>
              <a:rPr lang="en-US" altLang="zh-CN" sz="2800" b="1" kern="0" dirty="0" err="1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hiểu</a:t>
            </a:r>
            <a:r>
              <a:rPr lang="en-US" altLang="zh-CN" sz="2800" b="1" kern="0" dirty="0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 </a:t>
            </a:r>
            <a:r>
              <a:rPr lang="en-US" altLang="zh-CN" sz="2800" b="1" kern="0" dirty="0" err="1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chung</a:t>
            </a:r>
            <a:endParaRPr lang="zh-CN" altLang="en-US" sz="2800" b="1" kern="0" dirty="0">
              <a:solidFill>
                <a:srgbClr val="FF0000"/>
              </a:solidFill>
              <a:latin typeface="#9Slide03 Roboto Bold" panose="02000000000000000000" pitchFamily="2" charset="0"/>
              <a:ea typeface="华康方圆体W7(P)" pitchFamily="82" charset="-122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E19F6E-C581-36F5-5CA8-615AFA9F16B7}"/>
              </a:ext>
            </a:extLst>
          </p:cNvPr>
          <p:cNvSpPr txBox="1"/>
          <p:nvPr/>
        </p:nvSpPr>
        <p:spPr>
          <a:xfrm>
            <a:off x="572062" y="708215"/>
            <a:ext cx="2978620" cy="461624"/>
          </a:xfrm>
          <a:prstGeom prst="rect">
            <a:avLst/>
          </a:prstGeom>
          <a:noFill/>
        </p:spPr>
        <p:txBody>
          <a:bodyPr wrap="none" lIns="91400" tIns="45700" rIns="91400" bIns="45700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2.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Tác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giả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tác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itchFamily="18" charset="0"/>
              </a:rPr>
              <a:t>phẩm</a:t>
            </a:r>
            <a:endParaRPr lang="en-US" sz="2400" dirty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623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931"/>
    </mc:Choice>
    <mc:Fallback xmlns="">
      <p:transition spd="slow" advTm="379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/>
      <p:bldP spid="23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E28E8C6-CBB0-B6D0-13DC-60E68BE2E355}"/>
              </a:ext>
            </a:extLst>
          </p:cNvPr>
          <p:cNvSpPr/>
          <p:nvPr/>
        </p:nvSpPr>
        <p:spPr>
          <a:xfrm>
            <a:off x="3362209" y="133350"/>
            <a:ext cx="2419582" cy="46100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#9Slide03 AmpleSoft Bold" panose="02000000000000000000" pitchFamily="2" charset="0"/>
              </a:rPr>
              <a:t>Bố</a:t>
            </a:r>
            <a:r>
              <a:rPr lang="en-US" sz="2800" b="1" dirty="0">
                <a:solidFill>
                  <a:srgbClr val="0070C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#9Slide03 AmpleSoft Bold" panose="02000000000000000000" pitchFamily="2" charset="0"/>
              </a:rPr>
              <a:t>cục</a:t>
            </a:r>
            <a:endParaRPr lang="en-US" sz="2800" b="1" dirty="0">
              <a:solidFill>
                <a:srgbClr val="0070C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8F10047-ED1B-DA67-8FD0-48E0632D4ACF}"/>
              </a:ext>
            </a:extLst>
          </p:cNvPr>
          <p:cNvSpPr/>
          <p:nvPr/>
        </p:nvSpPr>
        <p:spPr>
          <a:xfrm>
            <a:off x="114037" y="1071112"/>
            <a:ext cx="1939608" cy="163948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zh-CN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altLang="zh-CN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</a:p>
          <a:p>
            <a:pPr algn="ctr">
              <a:lnSpc>
                <a:spcPct val="130000"/>
              </a:lnSpc>
            </a:pP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Từ</a:t>
            </a: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đầu</a:t>
            </a: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đến</a:t>
            </a: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“…</a:t>
            </a:r>
            <a:r>
              <a:rPr lang="en-US" altLang="zh-CN" sz="2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quỷ</a:t>
            </a:r>
            <a:r>
              <a:rPr lang="en-US" altLang="zh-CN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2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khốc</a:t>
            </a:r>
            <a:r>
              <a:rPr lang="en-US" altLang="zh-CN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2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thần</a:t>
            </a:r>
            <a:r>
              <a:rPr lang="en-US" altLang="zh-CN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zh-CN" sz="2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kinh</a:t>
            </a: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”)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9B7EDE0-F3CA-726E-B27F-0CEE784BBE31}"/>
              </a:ext>
            </a:extLst>
          </p:cNvPr>
          <p:cNvSpPr/>
          <p:nvPr/>
        </p:nvSpPr>
        <p:spPr>
          <a:xfrm>
            <a:off x="2151788" y="1071112"/>
            <a:ext cx="2193126" cy="163948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zh-CN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altLang="zh-CN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</a:p>
          <a:p>
            <a:pPr algn="ctr">
              <a:lnSpc>
                <a:spcPct val="130000"/>
              </a:lnSpc>
            </a:pP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“…</a:t>
            </a:r>
            <a:r>
              <a:rPr lang="en-US" altLang="zh-CN" sz="2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altLang="zh-CN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sóng</a:t>
            </a:r>
            <a:r>
              <a:rPr lang="en-US" altLang="zh-CN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zh-CN" sz="2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altLang="zh-CN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B41B141-53A2-72D6-6627-36EF9C5BF36B}"/>
              </a:ext>
            </a:extLst>
          </p:cNvPr>
          <p:cNvSpPr/>
          <p:nvPr/>
        </p:nvSpPr>
        <p:spPr>
          <a:xfrm>
            <a:off x="4426124" y="1107584"/>
            <a:ext cx="2092007" cy="159714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zh-CN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altLang="zh-CN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</a:t>
            </a:r>
          </a:p>
          <a:p>
            <a:pPr algn="ctr">
              <a:lnSpc>
                <a:spcPct val="130000"/>
              </a:lnSpc>
            </a:pPr>
            <a:r>
              <a:rPr lang="en-US" altLang="zh-CN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“…</a:t>
            </a:r>
            <a:r>
              <a:rPr lang="en-US" altLang="zh-CN" sz="2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zh-CN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zh-CN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nhịp</a:t>
            </a:r>
            <a:r>
              <a:rPr lang="en-US" altLang="zh-CN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altLang="zh-CN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.”)</a:t>
            </a:r>
            <a:endParaRPr lang="en-US" altLang="zh-CN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291D021-6950-4979-39E0-C50B3459C144}"/>
              </a:ext>
            </a:extLst>
          </p:cNvPr>
          <p:cNvSpPr/>
          <p:nvPr/>
        </p:nvSpPr>
        <p:spPr>
          <a:xfrm>
            <a:off x="6638607" y="1119163"/>
            <a:ext cx="2092006" cy="157398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altLang="zh-CN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</a:t>
            </a:r>
          </a:p>
          <a:p>
            <a:pPr algn="ctr"/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altLang="zh-CN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8076FE2-3C3E-DE6D-33A7-A021C6D267A3}"/>
              </a:ext>
            </a:extLst>
          </p:cNvPr>
          <p:cNvCxnSpPr>
            <a:cxnSpLocks/>
            <a:stCxn id="2" idx="2"/>
            <a:endCxn id="3" idx="0"/>
          </p:cNvCxnSpPr>
          <p:nvPr/>
        </p:nvCxnSpPr>
        <p:spPr>
          <a:xfrm flipH="1">
            <a:off x="1083841" y="594359"/>
            <a:ext cx="3488159" cy="476753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75F67D7-42B7-0951-F104-360705B3AC3B}"/>
              </a:ext>
            </a:extLst>
          </p:cNvPr>
          <p:cNvCxnSpPr>
            <a:cxnSpLocks/>
            <a:stCxn id="2" idx="2"/>
            <a:endCxn id="4" idx="0"/>
          </p:cNvCxnSpPr>
          <p:nvPr/>
        </p:nvCxnSpPr>
        <p:spPr>
          <a:xfrm flipH="1">
            <a:off x="3248351" y="594359"/>
            <a:ext cx="1323649" cy="476753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B62A34A-2F0C-2BC7-827F-5EC06ECF408E}"/>
              </a:ext>
            </a:extLst>
          </p:cNvPr>
          <p:cNvCxnSpPr>
            <a:cxnSpLocks/>
            <a:stCxn id="2" idx="2"/>
            <a:endCxn id="5" idx="0"/>
          </p:cNvCxnSpPr>
          <p:nvPr/>
        </p:nvCxnSpPr>
        <p:spPr>
          <a:xfrm>
            <a:off x="4572000" y="594359"/>
            <a:ext cx="900128" cy="513225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2D1F77C-ADE8-ECCA-6195-90ECCF1962A2}"/>
              </a:ext>
            </a:extLst>
          </p:cNvPr>
          <p:cNvCxnSpPr>
            <a:cxnSpLocks/>
            <a:stCxn id="2" idx="2"/>
            <a:endCxn id="6" idx="0"/>
          </p:cNvCxnSpPr>
          <p:nvPr/>
        </p:nvCxnSpPr>
        <p:spPr>
          <a:xfrm>
            <a:off x="4572000" y="594359"/>
            <a:ext cx="3112610" cy="524804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08414F7-6C10-0710-A228-5EC55B924C24}"/>
              </a:ext>
            </a:extLst>
          </p:cNvPr>
          <p:cNvSpPr/>
          <p:nvPr/>
        </p:nvSpPr>
        <p:spPr>
          <a:xfrm>
            <a:off x="114037" y="3086100"/>
            <a:ext cx="1939608" cy="123943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đảo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814720C-92D1-C350-45D0-CA2405967922}"/>
              </a:ext>
            </a:extLst>
          </p:cNvPr>
          <p:cNvSpPr/>
          <p:nvPr/>
        </p:nvSpPr>
        <p:spPr>
          <a:xfrm>
            <a:off x="2214122" y="3086100"/>
            <a:ext cx="2062673" cy="125848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cơn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043FE42-1242-FFFD-7A8A-58635B153805}"/>
              </a:ext>
            </a:extLst>
          </p:cNvPr>
          <p:cNvSpPr/>
          <p:nvPr/>
        </p:nvSpPr>
        <p:spPr>
          <a:xfrm>
            <a:off x="4437272" y="3109242"/>
            <a:ext cx="2092007" cy="121629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mọc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30000"/>
              </a:lnSpc>
            </a:pP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đảo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857DC68-3CE3-5FCD-2605-774CEC8B993E}"/>
              </a:ext>
            </a:extLst>
          </p:cNvPr>
          <p:cNvSpPr/>
          <p:nvPr/>
        </p:nvSpPr>
        <p:spPr>
          <a:xfrm>
            <a:off x="6638607" y="3128292"/>
            <a:ext cx="2092007" cy="121629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lao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đảo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24EEDE3F-7DF2-6AB7-563D-D3DCA74F74CF}"/>
              </a:ext>
            </a:extLst>
          </p:cNvPr>
          <p:cNvCxnSpPr>
            <a:stCxn id="3" idx="2"/>
            <a:endCxn id="23" idx="0"/>
          </p:cNvCxnSpPr>
          <p:nvPr/>
        </p:nvCxnSpPr>
        <p:spPr>
          <a:xfrm>
            <a:off x="1083841" y="2710598"/>
            <a:ext cx="0" cy="375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DF8338E-B0D2-54C5-9D74-7A1F38EBE603}"/>
              </a:ext>
            </a:extLst>
          </p:cNvPr>
          <p:cNvCxnSpPr>
            <a:stCxn id="4" idx="2"/>
            <a:endCxn id="25" idx="0"/>
          </p:cNvCxnSpPr>
          <p:nvPr/>
        </p:nvCxnSpPr>
        <p:spPr>
          <a:xfrm flipH="1">
            <a:off x="3245459" y="2710598"/>
            <a:ext cx="2892" cy="375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944FBD6-0ACC-9421-9342-53E673F56DCF}"/>
              </a:ext>
            </a:extLst>
          </p:cNvPr>
          <p:cNvCxnSpPr>
            <a:stCxn id="5" idx="2"/>
            <a:endCxn id="30" idx="0"/>
          </p:cNvCxnSpPr>
          <p:nvPr/>
        </p:nvCxnSpPr>
        <p:spPr>
          <a:xfrm>
            <a:off x="5472128" y="2704730"/>
            <a:ext cx="11148" cy="4045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007F230-97E0-53A2-C6DE-CF172A614E84}"/>
              </a:ext>
            </a:extLst>
          </p:cNvPr>
          <p:cNvCxnSpPr>
            <a:stCxn id="6" idx="2"/>
            <a:endCxn id="32" idx="0"/>
          </p:cNvCxnSpPr>
          <p:nvPr/>
        </p:nvCxnSpPr>
        <p:spPr>
          <a:xfrm>
            <a:off x="7684610" y="2693151"/>
            <a:ext cx="1" cy="4351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08011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1" advTm="61387">
        <p:random/>
      </p:transition>
    </mc:Choice>
    <mc:Fallback xmlns="">
      <p:transition advTm="61387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23" grpId="0" animBg="1"/>
      <p:bldP spid="25" grpId="0" animBg="1"/>
      <p:bldP spid="30" grpId="0" animBg="1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BC4C67-2561-4916-6750-BBDCF8793B43}"/>
              </a:ext>
            </a:extLst>
          </p:cNvPr>
          <p:cNvSpPr/>
          <p:nvPr/>
        </p:nvSpPr>
        <p:spPr>
          <a:xfrm>
            <a:off x="2324100" y="1581150"/>
            <a:ext cx="4495800" cy="838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  <a:defRPr/>
            </a:pPr>
            <a:r>
              <a:rPr lang="en-US" altLang="zh-CN" sz="3200" kern="0" dirty="0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II. </a:t>
            </a:r>
            <a:r>
              <a:rPr lang="en-US" altLang="zh-CN" sz="3200" kern="0" dirty="0" err="1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Khám</a:t>
            </a:r>
            <a:r>
              <a:rPr lang="en-US" altLang="zh-CN" sz="3200" kern="0" dirty="0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3200" kern="0" dirty="0" err="1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phá</a:t>
            </a:r>
            <a:r>
              <a:rPr lang="en-US" altLang="zh-CN" sz="3200" kern="0" dirty="0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3200" kern="0" dirty="0" err="1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văn</a:t>
            </a:r>
            <a:r>
              <a:rPr lang="en-US" altLang="zh-CN" sz="3200" kern="0" dirty="0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3200" kern="0" dirty="0" err="1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bản</a:t>
            </a:r>
            <a:endParaRPr lang="zh-CN" altLang="en-US" sz="3200" kern="0" dirty="0">
              <a:solidFill>
                <a:srgbClr val="FFFFFF"/>
              </a:solidFill>
              <a:latin typeface="Sitka Display Semibold" pitchFamily="2" charset="0"/>
              <a:ea typeface="华康方圆体W7(P)" pitchFamily="82" charset="-122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860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33"/>
    </mc:Choice>
    <mc:Fallback xmlns="">
      <p:transition spd="slow" advTm="21233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481" y="894373"/>
            <a:ext cx="2714625" cy="463356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*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Từ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ngữ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481" y="1669478"/>
            <a:ext cx="6938219" cy="369291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spcAft>
                <a:spcPts val="800"/>
              </a:spcAft>
              <a:tabLst>
                <a:tab pos="90130" algn="l"/>
                <a:tab pos="180250" algn="l"/>
              </a:tabLs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Động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từ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mạnh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quạt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lia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lịa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thúc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vỡ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tung,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rít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lên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vây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dồn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ép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…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81" y="1969564"/>
            <a:ext cx="4750115" cy="463356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90130" algn="l"/>
                <a:tab pos="180250" algn="l"/>
              </a:tabLs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Tính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từ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buốt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rát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trắng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mù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mù</a:t>
            </a:r>
            <a:endParaRPr lang="en-US" i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593" y="1301537"/>
            <a:ext cx="9071819" cy="369291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spcAft>
                <a:spcPts val="800"/>
              </a:spcAft>
              <a:tabLst>
                <a:tab pos="90130" algn="l"/>
                <a:tab pos="180250" algn="l"/>
              </a:tabLs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Danh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từ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trận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địa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hỏa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lực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viên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đạn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băng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đạn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thả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hơi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ngạt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7" name="Rectangle 6"/>
          <p:cNvSpPr/>
          <p:nvPr/>
        </p:nvSpPr>
        <p:spPr>
          <a:xfrm>
            <a:off x="110993" y="3612604"/>
            <a:ext cx="8753645" cy="646290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spcAft>
                <a:spcPts val="800"/>
              </a:spcAft>
              <a:tabLst>
                <a:tab pos="90130" algn="l"/>
                <a:tab pos="180250" algn="l"/>
              </a:tabLst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Sử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dụng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từ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ngữ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gây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ấn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tượng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mạnh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biện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pháp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liệt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kê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nhân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hóa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so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sánh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liên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tưởng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độc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đáo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979CAB-9434-BCEB-F571-676B8C2AAA07}"/>
              </a:ext>
            </a:extLst>
          </p:cNvPr>
          <p:cNvSpPr/>
          <p:nvPr/>
        </p:nvSpPr>
        <p:spPr>
          <a:xfrm>
            <a:off x="85555" y="239243"/>
            <a:ext cx="4572000" cy="458034"/>
          </a:xfrm>
          <a:prstGeom prst="rect">
            <a:avLst/>
          </a:prstGeom>
        </p:spPr>
        <p:txBody>
          <a:bodyPr lIns="91400" tIns="45700" rIns="91400" bIns="4570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*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Thời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gian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063B0A-03D5-4F8E-3881-4C9094D14DCD}"/>
              </a:ext>
            </a:extLst>
          </p:cNvPr>
          <p:cNvSpPr/>
          <p:nvPr/>
        </p:nvSpPr>
        <p:spPr>
          <a:xfrm>
            <a:off x="72181" y="564679"/>
            <a:ext cx="6847245" cy="456559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Buổi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tối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đêm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khuya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/>
              </a:rPr>
              <a:t>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Sự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nguy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hiểm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khó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lường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cơn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bão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61B6F35-5F6F-8256-5353-1109839105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029" y="596488"/>
            <a:ext cx="2353980" cy="1324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4AEFAB7-CBC2-971D-20C5-36225913C665}"/>
              </a:ext>
            </a:extLst>
          </p:cNvPr>
          <p:cNvSpPr/>
          <p:nvPr/>
        </p:nvSpPr>
        <p:spPr>
          <a:xfrm>
            <a:off x="72181" y="2319068"/>
            <a:ext cx="8974834" cy="1287556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90130" algn="l"/>
                <a:tab pos="180250" algn="l"/>
              </a:tabLs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phép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từ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so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sánh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Mỗi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viên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cát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như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viên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đạn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mũi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kim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Trời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đất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trắng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mù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mù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như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kẻ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thù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bắt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đầu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thả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hơi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ngạt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Sóng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thúc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lẫn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nhau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rền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rền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như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vua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thủy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cho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các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loài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thủy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tộc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rung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thêm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trống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trận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…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 panose="05000000000000000000" pitchFamily="2" charset="2"/>
              </a:rPr>
              <a:t>L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àm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nổi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bật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sự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kì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quái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rùng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rợn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của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những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trận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gió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D03005-15F7-4861-4D6D-17F90AF95343}"/>
              </a:ext>
            </a:extLst>
          </p:cNvPr>
          <p:cNvSpPr/>
          <p:nvPr/>
        </p:nvSpPr>
        <p:spPr>
          <a:xfrm>
            <a:off x="72181" y="4223542"/>
            <a:ext cx="8267700" cy="369291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spcAft>
                <a:spcPts val="800"/>
              </a:spcAft>
              <a:tabLst>
                <a:tab pos="90130" algn="l"/>
                <a:tab pos="180250" algn="l"/>
              </a:tabLst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/>
              </a:rPr>
              <a:t>Tác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/>
              </a:rPr>
              <a:t>giả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/>
              </a:rPr>
              <a:t>đã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diễn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tả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sự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dữ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dội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đe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dọa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và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sức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mạnh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hủy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diệt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của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cơn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bão</a:t>
            </a:r>
            <a:endParaRPr lang="en-US" sz="1400" b="1" dirty="0">
              <a:solidFill>
                <a:srgbClr val="FF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2209B4-3F3A-39B0-E487-21A2DD592410}"/>
              </a:ext>
            </a:extLst>
          </p:cNvPr>
          <p:cNvSpPr txBox="1"/>
          <p:nvPr/>
        </p:nvSpPr>
        <p:spPr>
          <a:xfrm>
            <a:off x="-242540" y="-78456"/>
            <a:ext cx="4900095" cy="491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vi-VN" altLang="zh-CN" sz="2200" b="1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1. Cảnh bão trên đảo Cô Tô</a:t>
            </a:r>
            <a:endParaRPr lang="zh-CN" altLang="en-US" sz="2200" b="1" kern="0" dirty="0">
              <a:solidFill>
                <a:srgbClr val="0070C0"/>
              </a:solidFill>
              <a:latin typeface="#9Slide03 Quicksand Bold" panose="00000800000000000000" pitchFamily="2" charset="0"/>
              <a:ea typeface="华康方圆体W7(P)" pitchFamily="82" charset="-122"/>
              <a:cs typeface="Times New Roman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5A93AC1-9659-03A1-B34E-039BCF8612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29" y="0"/>
            <a:ext cx="9144000" cy="52005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8CF41B-BC1A-61E2-AFAB-417068D1EE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29" y="-28539"/>
            <a:ext cx="9169400" cy="520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762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1" advTm="154553">
        <p:random/>
      </p:transition>
    </mc:Choice>
    <mc:Fallback xmlns="">
      <p:transition advTm="154553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5" grpId="0"/>
      <p:bldP spid="8" grpId="0"/>
      <p:bldP spid="11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>
            <a:extLst>
              <a:ext uri="{FF2B5EF4-FFF2-40B4-BE49-F238E27FC236}">
                <a16:creationId xmlns:a16="http://schemas.microsoft.com/office/drawing/2014/main" id="{56416F7C-F9A8-CB3F-577A-1BFEC1586F7D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SPRING_QUIZ_SHAPE1">
            <a:extLst>
              <a:ext uri="{FF2B5EF4-FFF2-40B4-BE49-F238E27FC236}">
                <a16:creationId xmlns:a16="http://schemas.microsoft.com/office/drawing/2014/main" id="{2348A173-1DB7-252E-674A-C44E711E6A63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5440" y="1388745"/>
            <a:ext cx="5918200" cy="33274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6" name="ISPRING_QUIZ_SHAPE2">
            <a:extLst>
              <a:ext uri="{FF2B5EF4-FFF2-40B4-BE49-F238E27FC236}">
                <a16:creationId xmlns:a16="http://schemas.microsoft.com/office/drawing/2014/main" id="{890EA791-0EA4-E702-6654-85E5C17ADEEA}"/>
              </a:ext>
            </a:extLst>
          </p:cNvPr>
          <p:cNvSpPr txBox="1"/>
          <p:nvPr/>
        </p:nvSpPr>
        <p:spPr>
          <a:xfrm>
            <a:off x="548640" y="308610"/>
            <a:ext cx="804672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8" name="ISPRING_QUIZ_SHAPE3">
            <a:extLst>
              <a:ext uri="{FF2B5EF4-FFF2-40B4-BE49-F238E27FC236}">
                <a16:creationId xmlns:a16="http://schemas.microsoft.com/office/drawing/2014/main" id="{C2D8D694-61C2-15F8-7062-F5B86ACBCB3B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3855" y="37973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1" name="ISPRING_QUIZ_SHAPE4">
            <a:extLst>
              <a:ext uri="{FF2B5EF4-FFF2-40B4-BE49-F238E27FC236}">
                <a16:creationId xmlns:a16="http://schemas.microsoft.com/office/drawing/2014/main" id="{EEB2B0DC-7991-6AFD-07F2-02CAC7F43DE0}"/>
              </a:ext>
            </a:extLst>
          </p:cNvPr>
          <p:cNvSpPr txBox="1"/>
          <p:nvPr/>
        </p:nvSpPr>
        <p:spPr>
          <a:xfrm>
            <a:off x="548640" y="822960"/>
            <a:ext cx="804672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781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dau-cam">
            <a:hlinkClick r:id="" action="ppaction://media"/>
            <a:extLst>
              <a:ext uri="{FF2B5EF4-FFF2-40B4-BE49-F238E27FC236}">
                <a16:creationId xmlns:a16="http://schemas.microsoft.com/office/drawing/2014/main" id="{34D68F38-8405-9A85-072E-92E6D01BE66B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3572" y="0"/>
            <a:ext cx="9147572" cy="51414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007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1" advTm="80790">
        <p:random/>
      </p:transition>
    </mc:Choice>
    <mc:Fallback xmlns="">
      <p:transition advTm="8079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5932" y="593943"/>
            <a:ext cx="1452561" cy="496955"/>
          </a:xfrm>
          <a:prstGeom prst="rect">
            <a:avLst/>
          </a:prstGeom>
        </p:spPr>
        <p:txBody>
          <a:bodyPr wrap="non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90130" algn="l"/>
                <a:tab pos="180250" algn="l"/>
              </a:tabLst>
            </a:pP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*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Hình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ảnh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630" y="969990"/>
            <a:ext cx="7315200" cy="498622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tabLst>
                <a:tab pos="90130" algn="l"/>
                <a:tab pos="180250" algn="l"/>
              </a:tabLst>
            </a:pPr>
            <a:r>
              <a:rPr lang="en-US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Bầu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trời</a:t>
            </a:r>
            <a:r>
              <a:rPr lang="en-US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en-US" sz="20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trong</a:t>
            </a:r>
            <a:r>
              <a:rPr lang="en-US" sz="20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trẻo</a:t>
            </a:r>
            <a:r>
              <a:rPr lang="en-US" sz="20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20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sáng</a:t>
            </a:r>
            <a:r>
              <a:rPr lang="en-US" sz="20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sủa</a:t>
            </a:r>
            <a:r>
              <a:rPr lang="en-US" sz="20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20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trong</a:t>
            </a:r>
            <a:r>
              <a:rPr lang="en-US" sz="20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sáng</a:t>
            </a:r>
            <a:r>
              <a:rPr lang="en-US" sz="20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73925" y="1376308"/>
            <a:ext cx="2912745" cy="498622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tabLst>
                <a:tab pos="90130" algn="l"/>
                <a:tab pos="180250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Cây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xanh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mượt</a:t>
            </a:r>
            <a:endParaRPr lang="en-US" sz="2000" i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394" y="1778816"/>
            <a:ext cx="6219825" cy="498622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tabLst>
                <a:tab pos="90130" algn="l"/>
                <a:tab pos="180250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Nước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biển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lam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biếc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đặm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đà</a:t>
            </a:r>
            <a:endParaRPr lang="en-US" sz="2000" i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394" y="2199978"/>
            <a:ext cx="6096000" cy="498622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tabLst>
                <a:tab pos="90130" algn="l"/>
                <a:tab pos="180250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Cát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vàng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giòn</a:t>
            </a:r>
            <a:endParaRPr lang="en-US" sz="2000" i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394" y="2606595"/>
            <a:ext cx="5334000" cy="498622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tabLst>
                <a:tab pos="90130" algn="l"/>
                <a:tab pos="180250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Cá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càng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thêm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nặng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mẻ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cá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giã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đôi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FA5D23-C564-23C6-420C-E6C200A31CA2}"/>
              </a:ext>
            </a:extLst>
          </p:cNvPr>
          <p:cNvSpPr/>
          <p:nvPr/>
        </p:nvSpPr>
        <p:spPr>
          <a:xfrm>
            <a:off x="36394" y="3234339"/>
            <a:ext cx="8873705" cy="400069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tabLst>
                <a:tab pos="90130" algn="l"/>
                <a:tab pos="180250" algn="l"/>
              </a:tabLst>
            </a:pP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Nghệ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thuật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nhiều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tính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từ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từ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láy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chọn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lọc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ẩn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dụ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chuyển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đổi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cảm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giác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..</a:t>
            </a:r>
            <a:r>
              <a:rPr lang="nb-NO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.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F9F9535-D479-486C-1AF2-EBC83336B3E6}"/>
              </a:ext>
            </a:extLst>
          </p:cNvPr>
          <p:cNvSpPr/>
          <p:nvPr/>
        </p:nvSpPr>
        <p:spPr>
          <a:xfrm>
            <a:off x="55444" y="3784911"/>
            <a:ext cx="8763000" cy="707846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lvl="0" algn="just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Cô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Tô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sau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cơn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bão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tươi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sáng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khoáng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đạt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yên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bình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tinh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khôi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và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giàu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sức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sống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53A9EB-4793-A1C3-CB59-4BD03A8C6287}"/>
              </a:ext>
            </a:extLst>
          </p:cNvPr>
          <p:cNvSpPr txBox="1"/>
          <p:nvPr/>
        </p:nvSpPr>
        <p:spPr>
          <a:xfrm>
            <a:off x="91332" y="140148"/>
            <a:ext cx="4953000" cy="527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400" kern="0" dirty="0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2</a:t>
            </a:r>
            <a:r>
              <a:rPr lang="vi-VN" altLang="zh-CN" sz="2400" kern="0" dirty="0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. Cảnh Cô Tô</a:t>
            </a:r>
            <a:r>
              <a:rPr lang="en-US" altLang="zh-CN" sz="2400" kern="0" dirty="0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400" kern="0" dirty="0" err="1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sau</a:t>
            </a:r>
            <a:r>
              <a:rPr lang="en-US" altLang="zh-CN" sz="2400" kern="0" dirty="0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400" kern="0" dirty="0" err="1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cơn</a:t>
            </a:r>
            <a:r>
              <a:rPr lang="en-US" altLang="zh-CN" sz="2400" kern="0" dirty="0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400" kern="0" dirty="0" err="1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bão</a:t>
            </a:r>
            <a:endParaRPr lang="zh-CN" altLang="en-US" sz="2400" kern="0" dirty="0">
              <a:solidFill>
                <a:srgbClr val="0000CC"/>
              </a:solidFill>
              <a:latin typeface="#9Slide03 Quicksand Bold" panose="00000800000000000000" pitchFamily="2" charset="0"/>
              <a:ea typeface="华康方圆体W7(P)" pitchFamily="82" charset="-122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35F880-6481-3B68-4B0E-0A6E8204F4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85" y="332232"/>
            <a:ext cx="2374169" cy="13431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8E4998E-0FF3-BBDE-E5AB-523BBE3740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247" y="1825882"/>
            <a:ext cx="2387817" cy="13431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712BDA9-9FD3-C5C6-1F9E-20B6167B06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6" y="4743"/>
            <a:ext cx="9144000" cy="5140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727655-366B-CC71-B427-ADF3887001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294" y="-20030"/>
            <a:ext cx="9247370" cy="51835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3414800-E522-E836-7FBA-A7D86DAB40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30" y="-20030"/>
            <a:ext cx="9247370" cy="52343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9022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126"/>
    </mc:Choice>
    <mc:Fallback xmlns="">
      <p:transition spd="slow" advTm="1281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606" y="1113329"/>
            <a:ext cx="3733800" cy="496955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90130" algn="l"/>
                <a:tab pos="180250" algn="l"/>
              </a:tabLst>
            </a:pP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*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Cảm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xúc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của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tác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giả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562" y="2987732"/>
            <a:ext cx="5428749" cy="727018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/>
              </a:rPr>
              <a:t></a:t>
            </a:r>
            <a:r>
              <a:rPr lang="nb-NO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Tác giả yêu mến, gần gũi và coi Cô Tô như quê hương của mình.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FC3F80-DDFF-7E11-048E-D9F40839B6A3}"/>
              </a:ext>
            </a:extLst>
          </p:cNvPr>
          <p:cNvSpPr txBox="1"/>
          <p:nvPr/>
        </p:nvSpPr>
        <p:spPr>
          <a:xfrm>
            <a:off x="97316" y="1772691"/>
            <a:ext cx="52111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“…C</a:t>
            </a:r>
            <a:r>
              <a:rPr lang="vi-VN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àng thấy yêu mến hòn đảo như bất cứ người chài nào đã từng đẻ ra và lớn lên theo mùa sóng ở đây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endParaRPr lang="vi-VN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6AD5DE63-7C9C-F1C1-1DF6-D42A92BBF344}"/>
              </a:ext>
            </a:extLst>
          </p:cNvPr>
          <p:cNvSpPr/>
          <p:nvPr/>
        </p:nvSpPr>
        <p:spPr>
          <a:xfrm rot="5400000">
            <a:off x="5724993" y="771966"/>
            <a:ext cx="3150501" cy="3256300"/>
          </a:xfrm>
          <a:prstGeom prst="hexagon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7973A4-A899-472D-BB73-6F3CF222FF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0" r="18530"/>
          <a:stretch/>
        </p:blipFill>
        <p:spPr>
          <a:xfrm>
            <a:off x="5417492" y="1181441"/>
            <a:ext cx="3321149" cy="3465027"/>
          </a:xfrm>
          <a:custGeom>
            <a:avLst/>
            <a:gdLst>
              <a:gd name="connsiteX0" fmla="*/ 1828945 w 3657891"/>
              <a:gd name="connsiteY0" fmla="*/ 0 h 4250668"/>
              <a:gd name="connsiteX1" fmla="*/ 3657891 w 3657891"/>
              <a:gd name="connsiteY1" fmla="*/ 914473 h 4250668"/>
              <a:gd name="connsiteX2" fmla="*/ 3657891 w 3657891"/>
              <a:gd name="connsiteY2" fmla="*/ 3343496 h 4250668"/>
              <a:gd name="connsiteX3" fmla="*/ 1843547 w 3657891"/>
              <a:gd name="connsiteY3" fmla="*/ 4250668 h 4250668"/>
              <a:gd name="connsiteX4" fmla="*/ 1814343 w 3657891"/>
              <a:gd name="connsiteY4" fmla="*/ 4250668 h 4250668"/>
              <a:gd name="connsiteX5" fmla="*/ 0 w 3657891"/>
              <a:gd name="connsiteY5" fmla="*/ 3343496 h 4250668"/>
              <a:gd name="connsiteX6" fmla="*/ 0 w 3657891"/>
              <a:gd name="connsiteY6" fmla="*/ 914473 h 425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57891" h="4250668">
                <a:moveTo>
                  <a:pt x="1828945" y="0"/>
                </a:moveTo>
                <a:lnTo>
                  <a:pt x="3657891" y="914473"/>
                </a:lnTo>
                <a:lnTo>
                  <a:pt x="3657891" y="3343496"/>
                </a:lnTo>
                <a:lnTo>
                  <a:pt x="1843547" y="4250668"/>
                </a:lnTo>
                <a:lnTo>
                  <a:pt x="1814343" y="4250668"/>
                </a:lnTo>
                <a:lnTo>
                  <a:pt x="0" y="3343496"/>
                </a:lnTo>
                <a:lnTo>
                  <a:pt x="0" y="914473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615B48-47F4-BF8C-98C8-BFBC697FB40B}"/>
              </a:ext>
            </a:extLst>
          </p:cNvPr>
          <p:cNvSpPr txBox="1"/>
          <p:nvPr/>
        </p:nvSpPr>
        <p:spPr>
          <a:xfrm>
            <a:off x="24562" y="605691"/>
            <a:ext cx="6096000" cy="527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400" kern="0" dirty="0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2</a:t>
            </a:r>
            <a:r>
              <a:rPr lang="vi-VN" altLang="zh-CN" sz="2400" kern="0" dirty="0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. Cảnh Cô Tô</a:t>
            </a:r>
            <a:r>
              <a:rPr lang="en-US" altLang="zh-CN" sz="2400" kern="0" dirty="0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400" kern="0" dirty="0" err="1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sau</a:t>
            </a:r>
            <a:r>
              <a:rPr lang="en-US" altLang="zh-CN" sz="2400" kern="0" dirty="0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400" kern="0" dirty="0" err="1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cơn</a:t>
            </a:r>
            <a:r>
              <a:rPr lang="en-US" altLang="zh-CN" sz="2400" kern="0" dirty="0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400" kern="0" dirty="0" err="1">
                <a:solidFill>
                  <a:srgbClr val="0000CC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bão</a:t>
            </a:r>
            <a:endParaRPr lang="zh-CN" altLang="en-US" sz="2400" kern="0" dirty="0">
              <a:solidFill>
                <a:srgbClr val="0000CC"/>
              </a:solidFill>
              <a:latin typeface="#9Slide03 Quicksand Bold" panose="00000800000000000000" pitchFamily="2" charset="0"/>
              <a:ea typeface="华康方圆体W7(P)" pitchFamily="82" charset="-122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197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50"/>
    </mc:Choice>
    <mc:Fallback xmlns="">
      <p:transition spd="slow" advTm="533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PRING_QUIZ_SHAPE0">
            <a:extLst>
              <a:ext uri="{FF2B5EF4-FFF2-40B4-BE49-F238E27FC236}">
                <a16:creationId xmlns:a16="http://schemas.microsoft.com/office/drawing/2014/main" id="{D571A3C1-63EB-663B-1B62-D6B8806D3C8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SPRING_QUIZ_SHAPE1">
            <a:extLst>
              <a:ext uri="{FF2B5EF4-FFF2-40B4-BE49-F238E27FC236}">
                <a16:creationId xmlns:a16="http://schemas.microsoft.com/office/drawing/2014/main" id="{B1532462-94CD-7C5C-B18E-FBC45435C6D4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5440" y="1388745"/>
            <a:ext cx="5918200" cy="33274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10" name="ISPRING_QUIZ_SHAPE2">
            <a:extLst>
              <a:ext uri="{FF2B5EF4-FFF2-40B4-BE49-F238E27FC236}">
                <a16:creationId xmlns:a16="http://schemas.microsoft.com/office/drawing/2014/main" id="{9070F3DA-513C-3AA1-F711-7689DD209EA0}"/>
              </a:ext>
            </a:extLst>
          </p:cNvPr>
          <p:cNvSpPr txBox="1"/>
          <p:nvPr/>
        </p:nvSpPr>
        <p:spPr>
          <a:xfrm>
            <a:off x="548640" y="308610"/>
            <a:ext cx="804672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12" name="ISPRING_QUIZ_SHAPE3">
            <a:extLst>
              <a:ext uri="{FF2B5EF4-FFF2-40B4-BE49-F238E27FC236}">
                <a16:creationId xmlns:a16="http://schemas.microsoft.com/office/drawing/2014/main" id="{83650CD8-B28B-894A-FDEF-1EEE83ACB564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3855" y="37973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3" name="ISPRING_QUIZ_SHAPE4">
            <a:extLst>
              <a:ext uri="{FF2B5EF4-FFF2-40B4-BE49-F238E27FC236}">
                <a16:creationId xmlns:a16="http://schemas.microsoft.com/office/drawing/2014/main" id="{37ADD083-7A53-44D4-74AB-33A9EA16C440}"/>
              </a:ext>
            </a:extLst>
          </p:cNvPr>
          <p:cNvSpPr txBox="1"/>
          <p:nvPr/>
        </p:nvSpPr>
        <p:spPr>
          <a:xfrm>
            <a:off x="548640" y="822960"/>
            <a:ext cx="804672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430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000"/>
    </mc:Choice>
    <mc:Fallback xmlns="">
      <p:transition spd="slow" advTm="12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CC4A0E2-0FDB-F5E8-8E2D-7C1F3F639C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0"/>
            <a:ext cx="9144000" cy="514099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7150" y="823978"/>
            <a:ext cx="5562600" cy="579927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24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* </a:t>
            </a:r>
            <a:r>
              <a:rPr lang="en-US" sz="24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Cách</a:t>
            </a:r>
            <a:r>
              <a:rPr lang="en-US" sz="24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đón</a:t>
            </a:r>
            <a:r>
              <a:rPr lang="en-US" sz="24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mặt</a:t>
            </a:r>
            <a:r>
              <a:rPr lang="en-US" sz="24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trời</a:t>
            </a:r>
            <a:r>
              <a:rPr lang="en-US" sz="24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mọc</a:t>
            </a:r>
            <a:r>
              <a:rPr lang="en-US" sz="24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6757" y="1276252"/>
            <a:ext cx="5253990" cy="579927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24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-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dậy</a:t>
            </a:r>
            <a:r>
              <a:rPr lang="en-US" sz="24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từ</a:t>
            </a:r>
            <a:r>
              <a:rPr lang="en-US" sz="24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canh</a:t>
            </a:r>
            <a:r>
              <a:rPr lang="en-US" sz="24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tư</a:t>
            </a:r>
            <a:endParaRPr lang="en-US" sz="2400" i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38450" y="2430670"/>
            <a:ext cx="6650907" cy="577938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Cách</a:t>
            </a:r>
            <a:r>
              <a:rPr 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đón</a:t>
            </a:r>
            <a:r>
              <a:rPr 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nhận</a:t>
            </a:r>
            <a:r>
              <a:rPr 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công</a:t>
            </a:r>
            <a:r>
              <a:rPr 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phu</a:t>
            </a:r>
            <a:r>
              <a:rPr 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và</a:t>
            </a:r>
            <a:r>
              <a:rPr 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trang</a:t>
            </a:r>
            <a:r>
              <a:rPr 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trọng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32486" y="150951"/>
            <a:ext cx="3154364" cy="1774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9617" y="2421200"/>
            <a:ext cx="2771223" cy="1901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5EC72D8-C82A-8298-67C7-5DFAFE100204}"/>
              </a:ext>
            </a:extLst>
          </p:cNvPr>
          <p:cNvSpPr/>
          <p:nvPr/>
        </p:nvSpPr>
        <p:spPr>
          <a:xfrm>
            <a:off x="57150" y="1715391"/>
            <a:ext cx="7578090" cy="577810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24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-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ra</a:t>
            </a:r>
            <a:r>
              <a:rPr lang="en-US" sz="24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tận</a:t>
            </a:r>
            <a:r>
              <a:rPr lang="en-US" sz="24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đầu</a:t>
            </a:r>
            <a:r>
              <a:rPr lang="en-US" sz="24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mũi</a:t>
            </a:r>
            <a:r>
              <a:rPr lang="en-US" sz="24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đảo</a:t>
            </a:r>
            <a:r>
              <a:rPr lang="en-US" sz="24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…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ngồi</a:t>
            </a:r>
            <a:r>
              <a:rPr lang="en-US" sz="24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đó</a:t>
            </a:r>
            <a:r>
              <a:rPr lang="en-US" sz="24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rình</a:t>
            </a:r>
            <a:r>
              <a:rPr lang="en-US" sz="24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mặt</a:t>
            </a:r>
            <a:r>
              <a:rPr lang="en-US" sz="24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trời</a:t>
            </a:r>
            <a:r>
              <a:rPr lang="en-US" sz="24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4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lên</a:t>
            </a:r>
            <a:r>
              <a:rPr lang="en-US" sz="24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. </a:t>
            </a:r>
            <a:endParaRPr lang="en-US" sz="2400" i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980CF3-D686-6A5F-82A1-A8DFCB9F2135}"/>
              </a:ext>
            </a:extLst>
          </p:cNvPr>
          <p:cNvSpPr txBox="1"/>
          <p:nvPr/>
        </p:nvSpPr>
        <p:spPr>
          <a:xfrm>
            <a:off x="0" y="381680"/>
            <a:ext cx="6044329" cy="527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400" b="1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3</a:t>
            </a:r>
            <a:r>
              <a:rPr lang="vi-VN" altLang="zh-CN" sz="2400" b="1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. Cảnh </a:t>
            </a:r>
            <a:r>
              <a:rPr lang="en-US" altLang="zh-CN" sz="2400" b="1" kern="0" dirty="0" err="1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mặt</a:t>
            </a:r>
            <a:r>
              <a:rPr lang="en-US" altLang="zh-CN" sz="2400" b="1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400" b="1" kern="0" dirty="0" err="1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trời</a:t>
            </a:r>
            <a:r>
              <a:rPr lang="en-US" altLang="zh-CN" sz="2400" b="1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400" b="1" kern="0" dirty="0" err="1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mọc</a:t>
            </a:r>
            <a:r>
              <a:rPr lang="en-US" altLang="zh-CN" sz="2400" b="1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400" b="1" kern="0" dirty="0" err="1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trên</a:t>
            </a:r>
            <a:r>
              <a:rPr lang="en-US" altLang="zh-CN" sz="2400" b="1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400" b="1" kern="0" dirty="0" err="1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đảo</a:t>
            </a:r>
            <a:r>
              <a:rPr lang="en-US" altLang="zh-CN" sz="2400" b="1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400" b="1" kern="0" dirty="0" err="1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Cô</a:t>
            </a:r>
            <a:r>
              <a:rPr lang="en-US" altLang="zh-CN" sz="2400" b="1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400" b="1" kern="0" dirty="0" err="1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Tô</a:t>
            </a:r>
            <a:endParaRPr lang="zh-CN" altLang="en-US" sz="2400" b="1" kern="0" dirty="0">
              <a:solidFill>
                <a:srgbClr val="0070C0"/>
              </a:solidFill>
              <a:latin typeface="#9Slide03 Quicksand Bold" panose="00000800000000000000" pitchFamily="2" charset="0"/>
              <a:ea typeface="华康方圆体W7(P)" pitchFamily="82" charset="-122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037CC7-CB13-C207-68E2-B7DD9D343A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50" y="2510"/>
            <a:ext cx="9194800" cy="51409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746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056"/>
    </mc:Choice>
    <mc:Fallback xmlns="">
      <p:transition spd="slow" advTm="850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87637" y="-47439"/>
            <a:ext cx="3019146" cy="496955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fr-FR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Trước</a:t>
            </a:r>
            <a:r>
              <a:rPr lang="fr-FR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khi </a:t>
            </a:r>
            <a:r>
              <a:rPr lang="fr-FR" sz="2000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mặt</a:t>
            </a:r>
            <a:r>
              <a:rPr lang="fr-FR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trời</a:t>
            </a:r>
            <a:r>
              <a:rPr lang="fr-FR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mọc</a:t>
            </a:r>
            <a:r>
              <a:rPr lang="fr-FR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: 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68076" y="-68485"/>
            <a:ext cx="5181600" cy="498622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Chân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trời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ngấn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bể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sạch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như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tấm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kính</a:t>
            </a:r>
            <a:endParaRPr lang="en-US" sz="2000" i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F6EF75-9066-F8D2-7AB8-96211FA9907F}"/>
              </a:ext>
            </a:extLst>
          </p:cNvPr>
          <p:cNvSpPr/>
          <p:nvPr/>
        </p:nvSpPr>
        <p:spPr>
          <a:xfrm>
            <a:off x="1660558" y="1311079"/>
            <a:ext cx="2185933" cy="498622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kern="1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Khi </a:t>
            </a:r>
            <a:r>
              <a:rPr lang="fr-FR" sz="2000" kern="100" dirty="0" err="1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mặt</a:t>
            </a:r>
            <a:r>
              <a:rPr lang="fr-FR" sz="2000" kern="1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kern="100" dirty="0" err="1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trời</a:t>
            </a:r>
            <a:r>
              <a:rPr lang="fr-FR" sz="2000" kern="1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kern="100" dirty="0" err="1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mọc</a:t>
            </a:r>
            <a:r>
              <a:rPr lang="fr-FR" sz="2000" kern="1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5570FF-88C7-0E10-DA70-2799B08021B4}"/>
              </a:ext>
            </a:extLst>
          </p:cNvPr>
          <p:cNvSpPr/>
          <p:nvPr/>
        </p:nvSpPr>
        <p:spPr>
          <a:xfrm>
            <a:off x="4376092" y="299442"/>
            <a:ext cx="4572000" cy="498622"/>
          </a:xfrm>
          <a:prstGeom prst="rect">
            <a:avLst/>
          </a:prstGeom>
        </p:spPr>
        <p:txBody>
          <a:bodyPr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fr-FR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+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Mặt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trời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nhú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lên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dần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dần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…</a:t>
            </a:r>
            <a:endParaRPr lang="en-US" sz="2000" i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23D28E-1F35-3BA7-B2A1-FE87DC2420F6}"/>
              </a:ext>
            </a:extLst>
          </p:cNvPr>
          <p:cNvSpPr/>
          <p:nvPr/>
        </p:nvSpPr>
        <p:spPr>
          <a:xfrm>
            <a:off x="4407480" y="749732"/>
            <a:ext cx="4572000" cy="707846"/>
          </a:xfrm>
          <a:prstGeom prst="rect">
            <a:avLst/>
          </a:prstGeom>
        </p:spPr>
        <p:txBody>
          <a:bodyPr lIns="91400" tIns="45700" rIns="91400" bIns="45700">
            <a:spAutoFit/>
          </a:bodyPr>
          <a:lstStyle/>
          <a:p>
            <a:pPr lvl="0" algn="just"/>
            <a:r>
              <a:rPr lang="fr-FR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+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Tròn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trĩnh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phúc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hậu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như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lòng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đỏ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quả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trứng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thiên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nhiên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đầy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đặn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.</a:t>
            </a:r>
            <a:endParaRPr lang="en-US" sz="2000" i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7A0D60-DF56-A42A-0B2E-1F09389F748B}"/>
              </a:ext>
            </a:extLst>
          </p:cNvPr>
          <p:cNvSpPr/>
          <p:nvPr/>
        </p:nvSpPr>
        <p:spPr>
          <a:xfrm>
            <a:off x="4415873" y="1350164"/>
            <a:ext cx="4572000" cy="707846"/>
          </a:xfrm>
          <a:prstGeom prst="rect">
            <a:avLst/>
          </a:prstGeom>
        </p:spPr>
        <p:txBody>
          <a:bodyPr lIns="91400" tIns="45700" rIns="91400" bIns="45700">
            <a:spAutoFit/>
          </a:bodyPr>
          <a:lstStyle/>
          <a:p>
            <a:pPr lvl="0" algn="just"/>
            <a:r>
              <a:rPr lang="fr-FR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+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Quả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trứng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hồng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hào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thăm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thẳm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và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đường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bệ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đặt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lên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một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mâm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bạc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...</a:t>
            </a:r>
            <a:endParaRPr lang="en-US" sz="2000" i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BAB050-0295-789C-2EB0-DB076C538621}"/>
              </a:ext>
            </a:extLst>
          </p:cNvPr>
          <p:cNvSpPr/>
          <p:nvPr/>
        </p:nvSpPr>
        <p:spPr>
          <a:xfrm>
            <a:off x="4357041" y="2005575"/>
            <a:ext cx="4672878" cy="707846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lvl="0" algn="just"/>
            <a:r>
              <a:rPr lang="fr-FR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+ 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Y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như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một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mâm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lễ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phẩm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tiến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ra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từ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trong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bình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minh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… </a:t>
            </a:r>
            <a:endParaRPr lang="en-US" sz="2000" i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339929E-8D0C-843B-2FF2-F752995A31C8}"/>
              </a:ext>
            </a:extLst>
          </p:cNvPr>
          <p:cNvSpPr/>
          <p:nvPr/>
        </p:nvSpPr>
        <p:spPr>
          <a:xfrm>
            <a:off x="49405" y="572277"/>
            <a:ext cx="1051630" cy="24041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fr-FR" sz="24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Cảnh</a:t>
            </a:r>
            <a:r>
              <a:rPr lang="fr-FR" sz="24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4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mặt</a:t>
            </a:r>
            <a:r>
              <a:rPr lang="fr-FR" sz="24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4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trời</a:t>
            </a:r>
            <a:r>
              <a:rPr lang="fr-FR" sz="24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4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mọc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27DC5E8-C6B5-DCB0-8523-1CCD749EB20B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575220" y="240053"/>
            <a:ext cx="0" cy="332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E391334-7F53-7BE6-0289-68D350F780E3}"/>
              </a:ext>
            </a:extLst>
          </p:cNvPr>
          <p:cNvCxnSpPr>
            <a:cxnSpLocks/>
          </p:cNvCxnSpPr>
          <p:nvPr/>
        </p:nvCxnSpPr>
        <p:spPr>
          <a:xfrm>
            <a:off x="568897" y="240053"/>
            <a:ext cx="10642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B0F3B43-A377-A38C-E058-96F9E5D51744}"/>
              </a:ext>
            </a:extLst>
          </p:cNvPr>
          <p:cNvCxnSpPr>
            <a:cxnSpLocks/>
          </p:cNvCxnSpPr>
          <p:nvPr/>
        </p:nvCxnSpPr>
        <p:spPr>
          <a:xfrm flipH="1">
            <a:off x="1085406" y="1654662"/>
            <a:ext cx="6994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13" name="Rectangle 38912">
            <a:extLst>
              <a:ext uri="{FF2B5EF4-FFF2-40B4-BE49-F238E27FC236}">
                <a16:creationId xmlns:a16="http://schemas.microsoft.com/office/drawing/2014/main" id="{846E83D8-57A6-58BA-8FD2-A501B5AACFA0}"/>
              </a:ext>
            </a:extLst>
          </p:cNvPr>
          <p:cNvSpPr/>
          <p:nvPr/>
        </p:nvSpPr>
        <p:spPr>
          <a:xfrm>
            <a:off x="1386481" y="3051561"/>
            <a:ext cx="2663871" cy="496955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kern="100" dirty="0" err="1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Sau</a:t>
            </a:r>
            <a:r>
              <a:rPr lang="fr-FR" sz="2000" kern="1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khi </a:t>
            </a:r>
            <a:r>
              <a:rPr lang="fr-FR" sz="2000" kern="100" dirty="0" err="1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mặt</a:t>
            </a:r>
            <a:r>
              <a:rPr lang="fr-FR" sz="2000" kern="1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kern="100" dirty="0" err="1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trời</a:t>
            </a:r>
            <a:r>
              <a:rPr lang="fr-FR" sz="2000" kern="1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kern="100" dirty="0" err="1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mọc</a:t>
            </a:r>
            <a:r>
              <a:rPr lang="fr-FR" sz="2000" i="1" kern="1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: </a:t>
            </a:r>
            <a:endParaRPr lang="en-US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8914" name="Rectangle 38913">
            <a:extLst>
              <a:ext uri="{FF2B5EF4-FFF2-40B4-BE49-F238E27FC236}">
                <a16:creationId xmlns:a16="http://schemas.microsoft.com/office/drawing/2014/main" id="{B6621585-2B0F-7B95-1CAA-B19328645BDA}"/>
              </a:ext>
            </a:extLst>
          </p:cNvPr>
          <p:cNvSpPr/>
          <p:nvPr/>
        </p:nvSpPr>
        <p:spPr>
          <a:xfrm>
            <a:off x="4422720" y="2587970"/>
            <a:ext cx="4572000" cy="1015622"/>
          </a:xfrm>
          <a:prstGeom prst="rect">
            <a:avLst/>
          </a:prstGeom>
        </p:spPr>
        <p:txBody>
          <a:bodyPr lIns="91400" tIns="45700" rIns="91400" bIns="45700">
            <a:spAutoFit/>
          </a:bodyPr>
          <a:lstStyle/>
          <a:p>
            <a:pPr lvl="0" algn="just"/>
            <a:r>
              <a:rPr lang="fr-FR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+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Một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vài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chiếc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nhạn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mùa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thu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chao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đi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chao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lại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trên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mâm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bể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sáng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dần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lên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cái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chát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bạc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nén</a:t>
            </a:r>
            <a:r>
              <a:rPr lang="fr-FR" sz="20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.</a:t>
            </a:r>
            <a:endParaRPr lang="en-US" sz="2000" i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8915" name="Rectangle 38914">
            <a:extLst>
              <a:ext uri="{FF2B5EF4-FFF2-40B4-BE49-F238E27FC236}">
                <a16:creationId xmlns:a16="http://schemas.microsoft.com/office/drawing/2014/main" id="{92FA9E16-53A8-857B-35C4-FAA88A478816}"/>
              </a:ext>
            </a:extLst>
          </p:cNvPr>
          <p:cNvSpPr/>
          <p:nvPr/>
        </p:nvSpPr>
        <p:spPr>
          <a:xfrm>
            <a:off x="4214853" y="3349082"/>
            <a:ext cx="5181600" cy="476693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lvl="0">
              <a:lnSpc>
                <a:spcPct val="150000"/>
              </a:lnSpc>
            </a:pPr>
            <a:r>
              <a:rPr lang="fr-FR" sz="19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+ </a:t>
            </a:r>
            <a:r>
              <a:rPr lang="fr-FR" sz="19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Một</a:t>
            </a:r>
            <a:r>
              <a:rPr lang="fr-FR" sz="19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con </a:t>
            </a:r>
            <a:r>
              <a:rPr lang="fr-FR" sz="19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hải</a:t>
            </a:r>
            <a:r>
              <a:rPr lang="fr-FR" sz="19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19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âu</a:t>
            </a:r>
            <a:r>
              <a:rPr lang="fr-FR" sz="19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bay </a:t>
            </a:r>
            <a:r>
              <a:rPr lang="fr-FR" sz="19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ngang</a:t>
            </a:r>
            <a:r>
              <a:rPr lang="fr-FR" sz="19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là </a:t>
            </a:r>
            <a:r>
              <a:rPr lang="fr-FR" sz="19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là</a:t>
            </a:r>
            <a:r>
              <a:rPr lang="fr-FR" sz="19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19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nhịp</a:t>
            </a:r>
            <a:r>
              <a:rPr lang="fr-FR" sz="1900" i="1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1900" i="1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cánh</a:t>
            </a:r>
            <a:endParaRPr lang="en-US" sz="1900" i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cxnSp>
        <p:nvCxnSpPr>
          <p:cNvPr id="38912" name="Straight Connector 38911">
            <a:extLst>
              <a:ext uri="{FF2B5EF4-FFF2-40B4-BE49-F238E27FC236}">
                <a16:creationId xmlns:a16="http://schemas.microsoft.com/office/drawing/2014/main" id="{DDFD4CD0-DBF0-1C20-8969-97E4FFE6B0F3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568897" y="2976457"/>
            <a:ext cx="6323" cy="440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20" name="Straight Connector 38919">
            <a:extLst>
              <a:ext uri="{FF2B5EF4-FFF2-40B4-BE49-F238E27FC236}">
                <a16:creationId xmlns:a16="http://schemas.microsoft.com/office/drawing/2014/main" id="{44EA6C1E-154C-5CD7-F366-96EA7E457086}"/>
              </a:ext>
            </a:extLst>
          </p:cNvPr>
          <p:cNvCxnSpPr>
            <a:cxnSpLocks/>
          </p:cNvCxnSpPr>
          <p:nvPr/>
        </p:nvCxnSpPr>
        <p:spPr>
          <a:xfrm flipH="1">
            <a:off x="598528" y="3416845"/>
            <a:ext cx="9296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8E6254-744C-91FC-3DD4-C6E62A2F8378}"/>
              </a:ext>
            </a:extLst>
          </p:cNvPr>
          <p:cNvCxnSpPr>
            <a:cxnSpLocks/>
          </p:cNvCxnSpPr>
          <p:nvPr/>
        </p:nvCxnSpPr>
        <p:spPr>
          <a:xfrm flipV="1">
            <a:off x="3678288" y="653197"/>
            <a:ext cx="628314" cy="9184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0090B79-E41E-79B1-09D0-6A7B50111435}"/>
              </a:ext>
            </a:extLst>
          </p:cNvPr>
          <p:cNvCxnSpPr>
            <a:cxnSpLocks/>
          </p:cNvCxnSpPr>
          <p:nvPr/>
        </p:nvCxnSpPr>
        <p:spPr>
          <a:xfrm flipV="1">
            <a:off x="3689891" y="957901"/>
            <a:ext cx="667299" cy="622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5D1D8F2-0F2F-72EE-8AC6-D3BE1210A1A8}"/>
              </a:ext>
            </a:extLst>
          </p:cNvPr>
          <p:cNvCxnSpPr>
            <a:cxnSpLocks/>
          </p:cNvCxnSpPr>
          <p:nvPr/>
        </p:nvCxnSpPr>
        <p:spPr>
          <a:xfrm>
            <a:off x="3719318" y="1592046"/>
            <a:ext cx="7556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5DE72E7-10F8-45AD-B24D-BB4F6DDDDD71}"/>
              </a:ext>
            </a:extLst>
          </p:cNvPr>
          <p:cNvCxnSpPr>
            <a:cxnSpLocks/>
          </p:cNvCxnSpPr>
          <p:nvPr/>
        </p:nvCxnSpPr>
        <p:spPr>
          <a:xfrm>
            <a:off x="3689891" y="1592046"/>
            <a:ext cx="746323" cy="5553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21" name="Straight Connector 38920">
            <a:extLst>
              <a:ext uri="{FF2B5EF4-FFF2-40B4-BE49-F238E27FC236}">
                <a16:creationId xmlns:a16="http://schemas.microsoft.com/office/drawing/2014/main" id="{612954B9-B352-D445-815A-A371D55CE57E}"/>
              </a:ext>
            </a:extLst>
          </p:cNvPr>
          <p:cNvCxnSpPr>
            <a:cxnSpLocks/>
          </p:cNvCxnSpPr>
          <p:nvPr/>
        </p:nvCxnSpPr>
        <p:spPr>
          <a:xfrm flipV="1">
            <a:off x="3896905" y="2869960"/>
            <a:ext cx="609495" cy="498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23" name="Straight Connector 38922">
            <a:extLst>
              <a:ext uri="{FF2B5EF4-FFF2-40B4-BE49-F238E27FC236}">
                <a16:creationId xmlns:a16="http://schemas.microsoft.com/office/drawing/2014/main" id="{C5BD0FF9-4055-BB5D-26D8-B258F1F8512A}"/>
              </a:ext>
            </a:extLst>
          </p:cNvPr>
          <p:cNvCxnSpPr>
            <a:cxnSpLocks/>
            <a:endCxn id="38915" idx="1"/>
          </p:cNvCxnSpPr>
          <p:nvPr/>
        </p:nvCxnSpPr>
        <p:spPr>
          <a:xfrm>
            <a:off x="3896905" y="3389261"/>
            <a:ext cx="317948" cy="198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60A5BCF1-1328-A120-CF9F-A45AB8F49B56}"/>
              </a:ext>
            </a:extLst>
          </p:cNvPr>
          <p:cNvSpPr/>
          <p:nvPr/>
        </p:nvSpPr>
        <p:spPr>
          <a:xfrm>
            <a:off x="228601" y="3755127"/>
            <a:ext cx="8714460" cy="707846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fr-FR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fr-FR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Nghệ</a:t>
            </a:r>
            <a:r>
              <a:rPr lang="fr-FR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thuật</a:t>
            </a:r>
            <a:r>
              <a:rPr lang="fr-FR" sz="20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: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hình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ảnh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so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sánh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độc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đáo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mới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lạ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;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sự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quan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sát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tỉ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mỉ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tinh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tế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;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sự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liên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tưởng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phong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phú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thú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vị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0EBC06-B45D-7FA6-1FEA-49EBB1584CE1}"/>
              </a:ext>
            </a:extLst>
          </p:cNvPr>
          <p:cNvSpPr/>
          <p:nvPr/>
        </p:nvSpPr>
        <p:spPr>
          <a:xfrm>
            <a:off x="1487636" y="4326151"/>
            <a:ext cx="6738939" cy="707846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Khung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cảnh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mặt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trời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mọc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rộng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lớn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bao la,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trong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trẻo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tinh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khôi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rực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rỡ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và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tráng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FF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lệ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FB4C1B10-6098-AD51-B90F-7F2517CDF71D}"/>
              </a:ext>
            </a:extLst>
          </p:cNvPr>
          <p:cNvSpPr/>
          <p:nvPr/>
        </p:nvSpPr>
        <p:spPr>
          <a:xfrm>
            <a:off x="397531" y="1677335"/>
            <a:ext cx="2454389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0" rIns="91400" bIns="45700" spcCol="0" rtlCol="0" anchor="ctr"/>
          <a:lstStyle/>
          <a:p>
            <a:pPr lvl="0" algn="ctr"/>
            <a:r>
              <a:rPr lang="fr-FR" sz="2800" i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Trước</a:t>
            </a:r>
            <a:r>
              <a:rPr lang="fr-FR" sz="2800" i="1" kern="100" dirty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 khi </a:t>
            </a:r>
            <a:r>
              <a:rPr lang="fr-FR" sz="2800" i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mặt</a:t>
            </a:r>
            <a:r>
              <a:rPr lang="fr-FR" sz="2800" i="1" kern="100" dirty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 </a:t>
            </a:r>
            <a:r>
              <a:rPr lang="fr-FR" sz="2800" i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trời</a:t>
            </a:r>
            <a:r>
              <a:rPr lang="fr-FR" sz="2800" i="1" kern="100" dirty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 </a:t>
            </a:r>
            <a:r>
              <a:rPr lang="fr-FR" sz="2800" i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mọc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B4331D93-EA72-96AA-EE88-B1B7719E805D}"/>
              </a:ext>
            </a:extLst>
          </p:cNvPr>
          <p:cNvSpPr/>
          <p:nvPr/>
        </p:nvSpPr>
        <p:spPr>
          <a:xfrm>
            <a:off x="3349983" y="1692575"/>
            <a:ext cx="2520244" cy="914400"/>
          </a:xfrm>
          <a:prstGeom prst="roundRect">
            <a:avLst/>
          </a:prstGeom>
          <a:solidFill>
            <a:srgbClr val="FFF6DD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0" rIns="91400" bIns="45700" spcCol="0" rtlCol="0" anchor="ctr"/>
          <a:lstStyle/>
          <a:p>
            <a:pPr lvl="0" algn="ctr"/>
            <a:r>
              <a:rPr lang="fr-FR" sz="2800" i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Trong</a:t>
            </a:r>
            <a:r>
              <a:rPr lang="fr-FR" sz="2800" i="1" kern="100" dirty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 khi </a:t>
            </a:r>
            <a:r>
              <a:rPr lang="fr-FR" sz="2800" i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mặt</a:t>
            </a:r>
            <a:r>
              <a:rPr lang="fr-FR" sz="2800" i="1" kern="100" dirty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 </a:t>
            </a:r>
            <a:r>
              <a:rPr lang="fr-FR" sz="2800" i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trời</a:t>
            </a:r>
            <a:r>
              <a:rPr lang="fr-FR" sz="2800" i="1" kern="100" dirty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 </a:t>
            </a:r>
            <a:r>
              <a:rPr lang="fr-FR" sz="2800" i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mọc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BD87375C-0517-FC9E-77F7-EF1E4995E625}"/>
              </a:ext>
            </a:extLst>
          </p:cNvPr>
          <p:cNvSpPr/>
          <p:nvPr/>
        </p:nvSpPr>
        <p:spPr>
          <a:xfrm>
            <a:off x="6175547" y="1692575"/>
            <a:ext cx="2514601" cy="914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0" rIns="91400" bIns="45700" spcCol="0" rtlCol="0" anchor="ctr"/>
          <a:lstStyle/>
          <a:p>
            <a:pPr lvl="0" algn="ctr"/>
            <a:r>
              <a:rPr lang="fr-FR" sz="2800" i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Sau</a:t>
            </a:r>
            <a:r>
              <a:rPr lang="fr-FR" sz="2800" i="1" kern="100" dirty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 khi </a:t>
            </a:r>
            <a:r>
              <a:rPr lang="fr-FR" sz="2800" i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mặt</a:t>
            </a:r>
            <a:r>
              <a:rPr lang="fr-FR" sz="2800" i="1" kern="100" dirty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 </a:t>
            </a:r>
            <a:r>
              <a:rPr lang="fr-FR" sz="2800" i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trời</a:t>
            </a:r>
            <a:r>
              <a:rPr lang="fr-FR" sz="2800" i="1" kern="100" dirty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 </a:t>
            </a:r>
            <a:r>
              <a:rPr lang="fr-FR" sz="2800" i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mọc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8916" name="Rounded Rectangle 8">
            <a:extLst>
              <a:ext uri="{FF2B5EF4-FFF2-40B4-BE49-F238E27FC236}">
                <a16:creationId xmlns:a16="http://schemas.microsoft.com/office/drawing/2014/main" id="{4F590012-BAEC-B06D-0D31-9077C98C87C5}"/>
              </a:ext>
            </a:extLst>
          </p:cNvPr>
          <p:cNvSpPr/>
          <p:nvPr/>
        </p:nvSpPr>
        <p:spPr>
          <a:xfrm>
            <a:off x="2941782" y="77135"/>
            <a:ext cx="3260435" cy="5207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0" rIns="91400" bIns="45700" spcCol="0" rtlCol="0" anchor="ctr"/>
          <a:lstStyle/>
          <a:p>
            <a:pPr lvl="0" algn="ctr">
              <a:lnSpc>
                <a:spcPct val="150000"/>
              </a:lnSpc>
            </a:pPr>
            <a:r>
              <a:rPr lang="fr-FR" sz="2400" b="1" kern="100" dirty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* </a:t>
            </a:r>
            <a:r>
              <a:rPr lang="fr-FR" sz="2400" b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Cảnh</a:t>
            </a:r>
            <a:r>
              <a:rPr lang="fr-FR" sz="2400" b="1" kern="100" dirty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 </a:t>
            </a:r>
            <a:r>
              <a:rPr lang="fr-FR" sz="2400" b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mặt</a:t>
            </a:r>
            <a:r>
              <a:rPr lang="fr-FR" sz="2400" b="1" kern="100" dirty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 </a:t>
            </a:r>
            <a:r>
              <a:rPr lang="fr-FR" sz="2400" b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trời</a:t>
            </a:r>
            <a:r>
              <a:rPr lang="fr-FR" sz="2400" b="1" kern="100" dirty="0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 </a:t>
            </a:r>
            <a:r>
              <a:rPr lang="fr-FR" sz="2400" b="1" kern="100" dirty="0" err="1">
                <a:solidFill>
                  <a:srgbClr val="00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mọc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8917" name="Picture 2">
            <a:extLst>
              <a:ext uri="{FF2B5EF4-FFF2-40B4-BE49-F238E27FC236}">
                <a16:creationId xmlns:a16="http://schemas.microsoft.com/office/drawing/2014/main" id="{D6A18788-3D88-9B01-DDE7-A69E36AEC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3256" y="2824046"/>
            <a:ext cx="2286357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8" name="Picture 3">
            <a:extLst>
              <a:ext uri="{FF2B5EF4-FFF2-40B4-BE49-F238E27FC236}">
                <a16:creationId xmlns:a16="http://schemas.microsoft.com/office/drawing/2014/main" id="{3318864A-18BA-4F11-35CA-FC44CECFB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67773" y="2824920"/>
            <a:ext cx="2480687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9" name="Picture 4">
            <a:extLst>
              <a:ext uri="{FF2B5EF4-FFF2-40B4-BE49-F238E27FC236}">
                <a16:creationId xmlns:a16="http://schemas.microsoft.com/office/drawing/2014/main" id="{A7F0A094-375C-9B0C-1AC8-B3D7DACD6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75054" y="2889451"/>
            <a:ext cx="2323890" cy="150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8922" name="Straight Arrow Connector 38921">
            <a:extLst>
              <a:ext uri="{FF2B5EF4-FFF2-40B4-BE49-F238E27FC236}">
                <a16:creationId xmlns:a16="http://schemas.microsoft.com/office/drawing/2014/main" id="{7A68FB86-1F15-B03D-46EF-EC10EFA0A494}"/>
              </a:ext>
            </a:extLst>
          </p:cNvPr>
          <p:cNvCxnSpPr>
            <a:cxnSpLocks/>
            <a:stCxn id="38916" idx="2"/>
            <a:endCxn id="27" idx="0"/>
          </p:cNvCxnSpPr>
          <p:nvPr/>
        </p:nvCxnSpPr>
        <p:spPr>
          <a:xfrm>
            <a:off x="4572000" y="597835"/>
            <a:ext cx="38105" cy="10947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924" name="Straight Arrow Connector 38923">
            <a:extLst>
              <a:ext uri="{FF2B5EF4-FFF2-40B4-BE49-F238E27FC236}">
                <a16:creationId xmlns:a16="http://schemas.microsoft.com/office/drawing/2014/main" id="{CCEF08FB-93DB-2ADA-9965-407E62AFC9F8}"/>
              </a:ext>
            </a:extLst>
          </p:cNvPr>
          <p:cNvCxnSpPr>
            <a:cxnSpLocks/>
          </p:cNvCxnSpPr>
          <p:nvPr/>
        </p:nvCxnSpPr>
        <p:spPr>
          <a:xfrm>
            <a:off x="4610105" y="597835"/>
            <a:ext cx="2860848" cy="10947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925" name="Straight Arrow Connector 38924">
            <a:extLst>
              <a:ext uri="{FF2B5EF4-FFF2-40B4-BE49-F238E27FC236}">
                <a16:creationId xmlns:a16="http://schemas.microsoft.com/office/drawing/2014/main" id="{3DC36769-5CED-ECC6-412C-524CAE83F705}"/>
              </a:ext>
            </a:extLst>
          </p:cNvPr>
          <p:cNvCxnSpPr>
            <a:cxnSpLocks/>
          </p:cNvCxnSpPr>
          <p:nvPr/>
        </p:nvCxnSpPr>
        <p:spPr>
          <a:xfrm flipH="1">
            <a:off x="1656435" y="597835"/>
            <a:ext cx="2947274" cy="1079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24471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53483">
        <p14:prism/>
      </p:transition>
    </mc:Choice>
    <mc:Fallback xmlns="">
      <p:transition spd="slow" advTm="15348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8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 animBg="1"/>
      <p:bldP spid="38913" grpId="0"/>
      <p:bldP spid="38914" grpId="0"/>
      <p:bldP spid="38915" grpId="0"/>
      <p:bldP spid="22" grpId="0"/>
      <p:bldP spid="23" grpId="0"/>
      <p:bldP spid="26" grpId="0" animBg="1"/>
      <p:bldP spid="26" grpId="1" animBg="1"/>
      <p:bldP spid="27" grpId="0" animBg="1"/>
      <p:bldP spid="27" grpId="1" animBg="1"/>
      <p:bldP spid="30" grpId="0" animBg="1"/>
      <p:bldP spid="30" grpId="1" animBg="1"/>
      <p:bldP spid="38916" grpId="0" animBg="1"/>
      <p:bldP spid="3891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PRING_QUIZ_SHAPE0">
            <a:extLst>
              <a:ext uri="{FF2B5EF4-FFF2-40B4-BE49-F238E27FC236}">
                <a16:creationId xmlns:a16="http://schemas.microsoft.com/office/drawing/2014/main" id="{C54CF717-081D-AFE0-535D-A631C6AD6512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SPRING_QUIZ_SHAPE1">
            <a:extLst>
              <a:ext uri="{FF2B5EF4-FFF2-40B4-BE49-F238E27FC236}">
                <a16:creationId xmlns:a16="http://schemas.microsoft.com/office/drawing/2014/main" id="{9EF57354-F3E7-6025-7833-A0FE8BA1AA43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5440" y="1388745"/>
            <a:ext cx="5918200" cy="33274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10" name="ISPRING_QUIZ_SHAPE2">
            <a:extLst>
              <a:ext uri="{FF2B5EF4-FFF2-40B4-BE49-F238E27FC236}">
                <a16:creationId xmlns:a16="http://schemas.microsoft.com/office/drawing/2014/main" id="{A06A20DA-A83D-A785-E0D4-119001E6EE68}"/>
              </a:ext>
            </a:extLst>
          </p:cNvPr>
          <p:cNvSpPr txBox="1"/>
          <p:nvPr/>
        </p:nvSpPr>
        <p:spPr>
          <a:xfrm>
            <a:off x="548640" y="308610"/>
            <a:ext cx="804672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12" name="ISPRING_QUIZ_SHAPE3">
            <a:extLst>
              <a:ext uri="{FF2B5EF4-FFF2-40B4-BE49-F238E27FC236}">
                <a16:creationId xmlns:a16="http://schemas.microsoft.com/office/drawing/2014/main" id="{D77F1607-C27E-A8C4-EB10-58F1E08E65DB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3855" y="37973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3" name="ISPRING_QUIZ_SHAPE4">
            <a:extLst>
              <a:ext uri="{FF2B5EF4-FFF2-40B4-BE49-F238E27FC236}">
                <a16:creationId xmlns:a16="http://schemas.microsoft.com/office/drawing/2014/main" id="{7A69C28E-F0FA-2A0E-E2D2-0A8B42115E6F}"/>
              </a:ext>
            </a:extLst>
          </p:cNvPr>
          <p:cNvSpPr txBox="1"/>
          <p:nvPr/>
        </p:nvSpPr>
        <p:spPr>
          <a:xfrm>
            <a:off x="548640" y="822960"/>
            <a:ext cx="804672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155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836"/>
    </mc:Choice>
    <mc:Fallback xmlns="">
      <p:transition spd="slow" advTm="3383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6A297A7-BB1C-1848-2B8B-72F74BB340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005" y="418028"/>
            <a:ext cx="2307641" cy="137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ctangle 1"/>
          <p:cNvSpPr/>
          <p:nvPr/>
        </p:nvSpPr>
        <p:spPr>
          <a:xfrm>
            <a:off x="0" y="575889"/>
            <a:ext cx="8384591" cy="496955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i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* </a:t>
            </a:r>
            <a:r>
              <a:rPr lang="fr-FR" sz="2000" b="1" i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Cảnh</a:t>
            </a:r>
            <a:r>
              <a:rPr lang="fr-FR" sz="2000" b="1" i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b="1" i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giếng</a:t>
            </a:r>
            <a:r>
              <a:rPr lang="fr-FR" sz="2000" b="1" i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b="1" i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nước</a:t>
            </a:r>
            <a:r>
              <a:rPr lang="fr-FR" sz="2000" b="1" i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b="1" i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ngọt</a:t>
            </a:r>
            <a:r>
              <a:rPr lang="fr-FR" sz="2000" b="1" i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b="1" i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và</a:t>
            </a:r>
            <a:r>
              <a:rPr lang="fr-FR" sz="2000" b="1" i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b="1" i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hoạt</a:t>
            </a:r>
            <a:r>
              <a:rPr lang="fr-FR" sz="2000" b="1" i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b="1" i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động</a:t>
            </a:r>
            <a:r>
              <a:rPr lang="fr-FR" sz="2000" b="1" i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fr-FR" sz="2000" b="1" i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của</a:t>
            </a:r>
            <a:r>
              <a:rPr lang="fr-FR" sz="2000" b="1" i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con </a:t>
            </a:r>
            <a:r>
              <a:rPr lang="fr-FR" sz="2000" b="1" i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người</a:t>
            </a:r>
            <a:r>
              <a:rPr lang="fr-FR" sz="2000" b="1" i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: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037" y="1148408"/>
            <a:ext cx="6671733" cy="496955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- </a:t>
            </a:r>
            <a:r>
              <a:rPr lang="en-US" sz="2000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Địa</a:t>
            </a:r>
            <a:r>
              <a:rPr lang="en-US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điểm</a:t>
            </a:r>
            <a:r>
              <a:rPr lang="en-US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: </a:t>
            </a:r>
            <a:r>
              <a:rPr lang="en-US" sz="2000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giếng</a:t>
            </a:r>
            <a:r>
              <a:rPr lang="en-US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nước</a:t>
            </a:r>
            <a:r>
              <a:rPr lang="en-US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giữa</a:t>
            </a:r>
            <a:r>
              <a:rPr lang="en-US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đảo</a:t>
            </a:r>
            <a:r>
              <a:rPr lang="en-US" sz="2000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6277" y="1753011"/>
            <a:ext cx="8576730" cy="400069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-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Rất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đông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người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: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tắm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múc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gánh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nước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bao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nhiêu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là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thùng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gỗ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cong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ang... 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1037" y="2260728"/>
            <a:ext cx="8348130" cy="400069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-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Các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thuyền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mở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nắp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sạp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chờ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đổ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nước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ngọt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để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chuẩn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bị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ra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khơi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đánh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cá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370E1E-8D8C-D45B-A825-AEA04193050C}"/>
              </a:ext>
            </a:extLst>
          </p:cNvPr>
          <p:cNvSpPr txBox="1"/>
          <p:nvPr/>
        </p:nvSpPr>
        <p:spPr>
          <a:xfrm>
            <a:off x="206959" y="4060866"/>
            <a:ext cx="71289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/>
              </a:rPr>
              <a:t></a:t>
            </a:r>
            <a:r>
              <a:rPr lang="en-US" sz="20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Cảnh</a:t>
            </a:r>
            <a:r>
              <a:rPr lang="en-US" sz="20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sinh</a:t>
            </a:r>
            <a:r>
              <a:rPr lang="en-US" sz="20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hoạt</a:t>
            </a:r>
            <a:r>
              <a:rPr lang="en-US" sz="20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diễn</a:t>
            </a:r>
            <a:r>
              <a:rPr lang="en-US" sz="20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ra</a:t>
            </a:r>
            <a:r>
              <a:rPr lang="en-US" sz="20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tấp</a:t>
            </a:r>
            <a:r>
              <a:rPr lang="en-US" sz="20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nập</a:t>
            </a:r>
            <a:r>
              <a:rPr lang="en-US" sz="20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</a:t>
            </a:r>
            <a:r>
              <a:rPr lang="en-US" sz="20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đông</a:t>
            </a:r>
            <a:r>
              <a:rPr lang="en-US" sz="20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vui</a:t>
            </a:r>
            <a:r>
              <a:rPr lang="en-US" sz="20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</a:t>
            </a:r>
            <a:r>
              <a:rPr lang="en-US" sz="20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thanh</a:t>
            </a:r>
            <a:r>
              <a:rPr lang="en-US" sz="20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b="1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bình</a:t>
            </a:r>
            <a:r>
              <a:rPr lang="en-US" sz="2000" b="1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. 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15FCCA-2FD3-7D7D-5849-902C9203F372}"/>
              </a:ext>
            </a:extLst>
          </p:cNvPr>
          <p:cNvSpPr txBox="1"/>
          <p:nvPr/>
        </p:nvSpPr>
        <p:spPr>
          <a:xfrm>
            <a:off x="-336179" y="30963"/>
            <a:ext cx="8139005" cy="4551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vi-VN" altLang="zh-CN" sz="2000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4. Cảnh </a:t>
            </a:r>
            <a:r>
              <a:rPr lang="en-US" altLang="zh-CN" sz="2000" kern="0" dirty="0" err="1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sinh</a:t>
            </a:r>
            <a:r>
              <a:rPr lang="en-US" altLang="zh-CN" sz="2000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000" kern="0" dirty="0" err="1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hoạt</a:t>
            </a:r>
            <a:r>
              <a:rPr lang="en-US" altLang="zh-CN" sz="2000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000" kern="0" dirty="0" err="1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và</a:t>
            </a:r>
            <a:r>
              <a:rPr lang="en-US" altLang="zh-CN" sz="2000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000" kern="0" dirty="0" err="1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lao</a:t>
            </a:r>
            <a:r>
              <a:rPr lang="en-US" altLang="zh-CN" sz="2000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2000" kern="0" dirty="0" err="1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động</a:t>
            </a:r>
            <a:r>
              <a:rPr lang="en-US" altLang="zh-CN" sz="2000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vi-VN" altLang="zh-CN" sz="2000" kern="0" dirty="0">
                <a:solidFill>
                  <a:srgbClr val="0070C0"/>
                </a:solidFill>
                <a:latin typeface="#9Slide03 Quicksand Bold" panose="00000800000000000000" pitchFamily="2" charset="0"/>
                <a:ea typeface="华康方圆体W7(P)" pitchFamily="82" charset="-122"/>
                <a:cs typeface="Times New Roman" pitchFamily="18" charset="0"/>
              </a:rPr>
              <a:t>của con người trên đảo Cô Tô</a:t>
            </a:r>
            <a:endParaRPr lang="zh-CN" altLang="en-US" sz="2000" kern="0" dirty="0">
              <a:solidFill>
                <a:srgbClr val="0070C0"/>
              </a:solidFill>
              <a:latin typeface="#9Slide03 Quicksand Bold" panose="00000800000000000000" pitchFamily="2" charset="0"/>
              <a:ea typeface="华康方圆体W7(P)" pitchFamily="82" charset="-122"/>
              <a:cs typeface="Times New Roman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5FEDD7-144B-6623-521C-8E2956DAD952}"/>
              </a:ext>
            </a:extLst>
          </p:cNvPr>
          <p:cNvSpPr/>
          <p:nvPr/>
        </p:nvSpPr>
        <p:spPr>
          <a:xfrm>
            <a:off x="251037" y="2753050"/>
            <a:ext cx="8576730" cy="707846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-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Cái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sinh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hoạt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của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nó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vui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như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một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cái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bến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và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đậm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đà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mát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nhẹ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hơn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mọi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cái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ch</a:t>
            </a:r>
            <a:r>
              <a:rPr lang="vi-VN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ợ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trong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đất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spc="-20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liền</a:t>
            </a:r>
            <a:r>
              <a:rPr lang="en-US" sz="2000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964496-1FD1-41FD-9338-3E1AE7207600}"/>
              </a:ext>
            </a:extLst>
          </p:cNvPr>
          <p:cNvSpPr txBox="1"/>
          <p:nvPr/>
        </p:nvSpPr>
        <p:spPr>
          <a:xfrm>
            <a:off x="251037" y="3562739"/>
            <a:ext cx="71289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/>
              </a:rPr>
              <a:t>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Nghệ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thuật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: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liệt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kê</a:t>
            </a:r>
            <a:r>
              <a:rPr lang="en-US" sz="2000" kern="100" dirty="0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so </a:t>
            </a:r>
            <a:r>
              <a:rPr lang="en-US" sz="2000" kern="100" dirty="0" err="1">
                <a:solidFill>
                  <a:srgbClr val="0070C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sánh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4F8A93B-FD85-1428-B221-FF1192783C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3" y="-23755"/>
            <a:ext cx="9144000" cy="51409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B69C49-8277-013B-E850-BA447B41A9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58" y="-19050"/>
            <a:ext cx="9144000" cy="51625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647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644"/>
    </mc:Choice>
    <mc:Fallback xmlns="">
      <p:transition spd="slow" advTm="1086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10" grpId="0"/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28165"/>
            <a:ext cx="6248400" cy="498622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90130" algn="l"/>
                <a:tab pos="180250" algn="l"/>
              </a:tabLst>
            </a:pP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*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Hình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ảnh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chị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Châu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Hòa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Mãn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địu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con: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4200" y="1052285"/>
            <a:ext cx="4038601" cy="498622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90130" algn="l"/>
                <a:tab pos="180250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Biển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cả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–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người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mẹ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hiền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50870" y="1865899"/>
            <a:ext cx="5905501" cy="498622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tabLst>
                <a:tab pos="90130" algn="l"/>
                <a:tab pos="180250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Biển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cho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tôm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cá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–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mẹ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mớm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thức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ăn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cho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con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124200" y="2815517"/>
            <a:ext cx="5410200" cy="498622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lnSpc>
                <a:spcPct val="150000"/>
              </a:lnSpc>
              <a:tabLst>
                <a:tab pos="90130" algn="l"/>
                <a:tab pos="180250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Người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dân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trên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đảo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–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lũ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con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lành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biển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B3A969-F451-0E41-008B-3C27F514EE96}"/>
              </a:ext>
            </a:extLst>
          </p:cNvPr>
          <p:cNvSpPr/>
          <p:nvPr/>
        </p:nvSpPr>
        <p:spPr>
          <a:xfrm>
            <a:off x="125730" y="3633316"/>
            <a:ext cx="8751571" cy="707846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just">
              <a:spcAft>
                <a:spcPts val="800"/>
              </a:spcAft>
              <a:tabLst>
                <a:tab pos="90130" algn="l"/>
                <a:tab pos="180250" algn="l"/>
              </a:tabLst>
            </a:pP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/>
              </a:rPr>
              <a:t>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Hình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ảnh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kết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thúc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bình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dị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cho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thấy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tình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yêu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của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tác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giả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với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biển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đảo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quê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hương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và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sự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tôn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vinh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những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người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lao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động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trên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đảo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B3213D6-A7F1-0F73-AE74-DF6FCB682BDC}"/>
              </a:ext>
            </a:extLst>
          </p:cNvPr>
          <p:cNvCxnSpPr>
            <a:cxnSpLocks/>
            <a:stCxn id="16" idx="3"/>
            <a:endCxn id="4" idx="1"/>
          </p:cNvCxnSpPr>
          <p:nvPr/>
        </p:nvCxnSpPr>
        <p:spPr>
          <a:xfrm flipV="1">
            <a:off x="2412028" y="1301596"/>
            <a:ext cx="712172" cy="799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2B6BCAC-E2E5-1347-FD7E-EEC20D0193B5}"/>
              </a:ext>
            </a:extLst>
          </p:cNvPr>
          <p:cNvCxnSpPr>
            <a:cxnSpLocks/>
            <a:stCxn id="16" idx="3"/>
            <a:endCxn id="5" idx="1"/>
          </p:cNvCxnSpPr>
          <p:nvPr/>
        </p:nvCxnSpPr>
        <p:spPr>
          <a:xfrm>
            <a:off x="2412028" y="2101370"/>
            <a:ext cx="738842" cy="138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AC3ABFB-43E0-AB0D-DB22-AF00A1EF4964}"/>
              </a:ext>
            </a:extLst>
          </p:cNvPr>
          <p:cNvCxnSpPr>
            <a:cxnSpLocks/>
            <a:stCxn id="16" idx="3"/>
            <a:endCxn id="6" idx="1"/>
          </p:cNvCxnSpPr>
          <p:nvPr/>
        </p:nvCxnSpPr>
        <p:spPr>
          <a:xfrm>
            <a:off x="2412028" y="2101370"/>
            <a:ext cx="712172" cy="9634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8E9A77CC-4AF4-DFDF-63B7-3B5530A601B3}"/>
              </a:ext>
            </a:extLst>
          </p:cNvPr>
          <p:cNvSpPr/>
          <p:nvPr/>
        </p:nvSpPr>
        <p:spPr>
          <a:xfrm>
            <a:off x="125730" y="1097589"/>
            <a:ext cx="2286298" cy="20075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90130" algn="l"/>
                <a:tab pos="180250" algn="l"/>
              </a:tabLst>
            </a:pP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Hình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ảnh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so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sánh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nhiều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tầng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bậc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cặp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so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sánh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108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60"/>
    </mc:Choice>
    <mc:Fallback xmlns="">
      <p:transition spd="slow" advTm="566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>
            <a:extLst>
              <a:ext uri="{FF2B5EF4-FFF2-40B4-BE49-F238E27FC236}">
                <a16:creationId xmlns:a16="http://schemas.microsoft.com/office/drawing/2014/main" id="{DBD6B944-0029-C581-B2E0-1674B54D87E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SPRING_QUIZ_SHAPE1">
            <a:extLst>
              <a:ext uri="{FF2B5EF4-FFF2-40B4-BE49-F238E27FC236}">
                <a16:creationId xmlns:a16="http://schemas.microsoft.com/office/drawing/2014/main" id="{A1DDDBDF-BCF7-BBC8-67B0-9656EC8FFCBF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5440" y="1388745"/>
            <a:ext cx="5918200" cy="33274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5" name="ISPRING_QUIZ_SHAPE2">
            <a:extLst>
              <a:ext uri="{FF2B5EF4-FFF2-40B4-BE49-F238E27FC236}">
                <a16:creationId xmlns:a16="http://schemas.microsoft.com/office/drawing/2014/main" id="{9C866F12-F5E4-2E3F-CE8E-5C71AA6E7476}"/>
              </a:ext>
            </a:extLst>
          </p:cNvPr>
          <p:cNvSpPr txBox="1"/>
          <p:nvPr/>
        </p:nvSpPr>
        <p:spPr>
          <a:xfrm>
            <a:off x="548640" y="308610"/>
            <a:ext cx="804672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7" name="ISPRING_QUIZ_SHAPE3">
            <a:extLst>
              <a:ext uri="{FF2B5EF4-FFF2-40B4-BE49-F238E27FC236}">
                <a16:creationId xmlns:a16="http://schemas.microsoft.com/office/drawing/2014/main" id="{9EA12A13-D285-EAA4-472A-9BAA43F110CE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3855" y="37973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8" name="ISPRING_QUIZ_SHAPE4">
            <a:extLst>
              <a:ext uri="{FF2B5EF4-FFF2-40B4-BE49-F238E27FC236}">
                <a16:creationId xmlns:a16="http://schemas.microsoft.com/office/drawing/2014/main" id="{6F8B3CE3-0D01-7680-F37C-A69851194F20}"/>
              </a:ext>
            </a:extLst>
          </p:cNvPr>
          <p:cNvSpPr txBox="1"/>
          <p:nvPr/>
        </p:nvSpPr>
        <p:spPr>
          <a:xfrm>
            <a:off x="548640" y="822960"/>
            <a:ext cx="804672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686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21"/>
    </mc:Choice>
    <mc:Fallback xmlns="">
      <p:transition spd="slow" advTm="1992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>
            <a:extLst>
              <a:ext uri="{FF2B5EF4-FFF2-40B4-BE49-F238E27FC236}">
                <a16:creationId xmlns:a16="http://schemas.microsoft.com/office/drawing/2014/main" id="{C0DF41D5-F784-C2E8-1661-96DBCB235F7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SPRING_QUIZ_SHAPE1">
            <a:extLst>
              <a:ext uri="{FF2B5EF4-FFF2-40B4-BE49-F238E27FC236}">
                <a16:creationId xmlns:a16="http://schemas.microsoft.com/office/drawing/2014/main" id="{96D5B9EB-C730-0A25-3AA9-1CCDC1242CBD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5440" y="1388745"/>
            <a:ext cx="5918200" cy="33274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5" name="ISPRING_QUIZ_SHAPE2">
            <a:extLst>
              <a:ext uri="{FF2B5EF4-FFF2-40B4-BE49-F238E27FC236}">
                <a16:creationId xmlns:a16="http://schemas.microsoft.com/office/drawing/2014/main" id="{5FC896EC-2C52-B04A-8398-D2F1E5BE81BC}"/>
              </a:ext>
            </a:extLst>
          </p:cNvPr>
          <p:cNvSpPr txBox="1"/>
          <p:nvPr/>
        </p:nvSpPr>
        <p:spPr>
          <a:xfrm>
            <a:off x="548640" y="308610"/>
            <a:ext cx="804672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7" name="ISPRING_QUIZ_SHAPE3">
            <a:extLst>
              <a:ext uri="{FF2B5EF4-FFF2-40B4-BE49-F238E27FC236}">
                <a16:creationId xmlns:a16="http://schemas.microsoft.com/office/drawing/2014/main" id="{029F113B-EB02-01E7-BE73-A401A31A4435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3855" y="37973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8" name="ISPRING_QUIZ_SHAPE4">
            <a:extLst>
              <a:ext uri="{FF2B5EF4-FFF2-40B4-BE49-F238E27FC236}">
                <a16:creationId xmlns:a16="http://schemas.microsoft.com/office/drawing/2014/main" id="{0542686B-9AFD-D583-392E-ED5282CE17AA}"/>
              </a:ext>
            </a:extLst>
          </p:cNvPr>
          <p:cNvSpPr txBox="1"/>
          <p:nvPr/>
        </p:nvSpPr>
        <p:spPr>
          <a:xfrm>
            <a:off x="548640" y="822960"/>
            <a:ext cx="804672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941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SPRING_QUIZ_SHAPE0">
            <a:extLst>
              <a:ext uri="{FF2B5EF4-FFF2-40B4-BE49-F238E27FC236}">
                <a16:creationId xmlns:a16="http://schemas.microsoft.com/office/drawing/2014/main" id="{B2DC89AC-8D8A-E8F1-B2BB-EF74EE9B1C6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ISPRING_QUIZ_SHAPE1">
            <a:extLst>
              <a:ext uri="{FF2B5EF4-FFF2-40B4-BE49-F238E27FC236}">
                <a16:creationId xmlns:a16="http://schemas.microsoft.com/office/drawing/2014/main" id="{0EDF3CCE-8F65-1EA4-9BD7-2C09DBDD8E3B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5440" y="1388745"/>
            <a:ext cx="5918200" cy="33274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17" name="ISPRING_QUIZ_SHAPE2">
            <a:extLst>
              <a:ext uri="{FF2B5EF4-FFF2-40B4-BE49-F238E27FC236}">
                <a16:creationId xmlns:a16="http://schemas.microsoft.com/office/drawing/2014/main" id="{DD73A9ED-F9B2-AAAC-72CC-FFF8F317A978}"/>
              </a:ext>
            </a:extLst>
          </p:cNvPr>
          <p:cNvSpPr txBox="1"/>
          <p:nvPr/>
        </p:nvSpPr>
        <p:spPr>
          <a:xfrm>
            <a:off x="548640" y="308610"/>
            <a:ext cx="804672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19" name="ISPRING_QUIZ_SHAPE3">
            <a:extLst>
              <a:ext uri="{FF2B5EF4-FFF2-40B4-BE49-F238E27FC236}">
                <a16:creationId xmlns:a16="http://schemas.microsoft.com/office/drawing/2014/main" id="{586E65FE-5560-177C-0CE8-BCE020B05E85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3855" y="37973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20" name="ISPRING_QUIZ_SHAPE4">
            <a:extLst>
              <a:ext uri="{FF2B5EF4-FFF2-40B4-BE49-F238E27FC236}">
                <a16:creationId xmlns:a16="http://schemas.microsoft.com/office/drawing/2014/main" id="{527B082F-AC20-43A9-F03B-FDB2406176C1}"/>
              </a:ext>
            </a:extLst>
          </p:cNvPr>
          <p:cNvSpPr txBox="1"/>
          <p:nvPr/>
        </p:nvSpPr>
        <p:spPr>
          <a:xfrm>
            <a:off x="548640" y="822960"/>
            <a:ext cx="804672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31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1" advTm="120000">
        <p:random/>
      </p:transition>
    </mc:Choice>
    <mc:Fallback xmlns="">
      <p:transition advTm="120000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">
            <a:extLst>
              <a:ext uri="{FF2B5EF4-FFF2-40B4-BE49-F238E27FC236}">
                <a16:creationId xmlns:a16="http://schemas.microsoft.com/office/drawing/2014/main" id="{8007B326-C829-0A07-75C8-1C6E6CE4BBF7}"/>
              </a:ext>
            </a:extLst>
          </p:cNvPr>
          <p:cNvSpPr/>
          <p:nvPr/>
        </p:nvSpPr>
        <p:spPr>
          <a:xfrm>
            <a:off x="299639" y="625155"/>
            <a:ext cx="2672162" cy="59618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vi-VN" altLang="zh-CN" sz="2800" kern="0" dirty="0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III. Tổng kết</a:t>
            </a:r>
            <a:endParaRPr lang="zh-CN" altLang="en-US" sz="2800" kern="0" dirty="0">
              <a:solidFill>
                <a:srgbClr val="FFFFFF"/>
              </a:solidFill>
              <a:latin typeface="Sitka Display Semibold" pitchFamily="2" charset="0"/>
              <a:ea typeface="华康方圆体W7(P)" pitchFamily="82" charset="-122"/>
              <a:cs typeface="Times New Roman" pitchFamily="18" charset="0"/>
            </a:endParaRPr>
          </a:p>
        </p:txBody>
      </p:sp>
      <p:pic>
        <p:nvPicPr>
          <p:cNvPr id="3" name="Picture 24">
            <a:extLst>
              <a:ext uri="{FF2B5EF4-FFF2-40B4-BE49-F238E27FC236}">
                <a16:creationId xmlns:a16="http://schemas.microsoft.com/office/drawing/2014/main" id="{16EDA4C2-0C8B-A4DE-F25C-9C6EB5DB0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3937398"/>
            <a:ext cx="2365772" cy="644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3">
            <a:extLst>
              <a:ext uri="{FF2B5EF4-FFF2-40B4-BE49-F238E27FC236}">
                <a16:creationId xmlns:a16="http://schemas.microsoft.com/office/drawing/2014/main" id="{6703F2F4-6ACE-744E-D302-30B4B4620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204" y="3793332"/>
            <a:ext cx="1168003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>
            <a:extLst>
              <a:ext uri="{FF2B5EF4-FFF2-40B4-BE49-F238E27FC236}">
                <a16:creationId xmlns:a16="http://schemas.microsoft.com/office/drawing/2014/main" id="{FFE8E140-F61B-7FD4-66E1-333F99080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2" y="3744517"/>
            <a:ext cx="1185863" cy="391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1">
            <a:extLst>
              <a:ext uri="{FF2B5EF4-FFF2-40B4-BE49-F238E27FC236}">
                <a16:creationId xmlns:a16="http://schemas.microsoft.com/office/drawing/2014/main" id="{BE071FE8-47D7-044E-DEC2-AF506DEA1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053" y="3330180"/>
            <a:ext cx="1360884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0">
            <a:extLst>
              <a:ext uri="{FF2B5EF4-FFF2-40B4-BE49-F238E27FC236}">
                <a16:creationId xmlns:a16="http://schemas.microsoft.com/office/drawing/2014/main" id="{C62B2FD0-C199-0A84-2147-3C5D13E93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548" y="3287317"/>
            <a:ext cx="1920478" cy="84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9">
            <a:extLst>
              <a:ext uri="{FF2B5EF4-FFF2-40B4-BE49-F238E27FC236}">
                <a16:creationId xmlns:a16="http://schemas.microsoft.com/office/drawing/2014/main" id="{D3067F90-B014-AE4A-0D34-BE527E2C6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2" y="2914651"/>
            <a:ext cx="2191941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>
            <a:extLst>
              <a:ext uri="{FF2B5EF4-FFF2-40B4-BE49-F238E27FC236}">
                <a16:creationId xmlns:a16="http://schemas.microsoft.com/office/drawing/2014/main" id="{A1D571E5-8962-9E68-DF86-17AC6D531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688" y="2883694"/>
            <a:ext cx="1378744" cy="125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>
            <a:extLst>
              <a:ext uri="{FF2B5EF4-FFF2-40B4-BE49-F238E27FC236}">
                <a16:creationId xmlns:a16="http://schemas.microsoft.com/office/drawing/2014/main" id="{01D26CB9-D612-E6D4-3FDB-A61F01070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1" y="3239692"/>
            <a:ext cx="2359819" cy="992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0963C45E-F842-D113-1110-436881F4B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634" y="2655095"/>
            <a:ext cx="1475184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E841745C-2C34-861A-91F4-4D4888856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340" y="2022873"/>
            <a:ext cx="2119313" cy="939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>
            <a:extLst>
              <a:ext uri="{FF2B5EF4-FFF2-40B4-BE49-F238E27FC236}">
                <a16:creationId xmlns:a16="http://schemas.microsoft.com/office/drawing/2014/main" id="{026DEB77-0140-2D1A-B9F0-D303910AB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240" y="2185988"/>
            <a:ext cx="1433513" cy="325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8B6CAD-7C31-804F-0420-4E6667836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37" y="1752600"/>
            <a:ext cx="1685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BB1C60B2-14E8-C6A0-6C61-BD4707A35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342" y="2005012"/>
            <a:ext cx="2016919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1">
            <a:extLst>
              <a:ext uri="{FF2B5EF4-FFF2-40B4-BE49-F238E27FC236}">
                <a16:creationId xmlns:a16="http://schemas.microsoft.com/office/drawing/2014/main" id="{9E11FE24-5D7E-FE15-2005-5F4820102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992" y="1463278"/>
            <a:ext cx="2059781" cy="33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E0242401-5B5E-7E8E-2E10-BD8E24DF9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574" y="1427560"/>
            <a:ext cx="1577579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9">
            <a:extLst>
              <a:ext uri="{FF2B5EF4-FFF2-40B4-BE49-F238E27FC236}">
                <a16:creationId xmlns:a16="http://schemas.microsoft.com/office/drawing/2014/main" id="{1AE632E8-A7C0-E159-5126-B373BA73F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992" y="969169"/>
            <a:ext cx="2836069" cy="34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217B3595-47FD-F1FA-330A-355E2B32C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478" y="969170"/>
            <a:ext cx="1589484" cy="1240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>
            <a:extLst>
              <a:ext uri="{FF2B5EF4-FFF2-40B4-BE49-F238E27FC236}">
                <a16:creationId xmlns:a16="http://schemas.microsoft.com/office/drawing/2014/main" id="{649A4C6E-C20D-06BC-3E55-22286F6A3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572" y="511969"/>
            <a:ext cx="2185988" cy="34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45ABB5D4-4DD4-A4C2-D4FC-C9D854A24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479" y="517922"/>
            <a:ext cx="166806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>
            <a:extLst>
              <a:ext uri="{FF2B5EF4-FFF2-40B4-BE49-F238E27FC236}">
                <a16:creationId xmlns:a16="http://schemas.microsoft.com/office/drawing/2014/main" id="{94F44ED7-F42A-91A6-0A16-B0F02868F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860948"/>
            <a:ext cx="2209800" cy="175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42F5755-B9C6-8069-7DAD-AD69C8A3662C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4" y="2211494"/>
            <a:ext cx="3657600" cy="205639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592"/>
    </mc:Choice>
    <mc:Fallback xmlns="">
      <p:transition spd="slow" advTm="625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21FA4F0-FB93-6B8B-FE6D-95EAC3928FF4}"/>
              </a:ext>
            </a:extLst>
          </p:cNvPr>
          <p:cNvSpPr/>
          <p:nvPr/>
        </p:nvSpPr>
        <p:spPr>
          <a:xfrm>
            <a:off x="3276600" y="2343150"/>
            <a:ext cx="3543300" cy="838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  <a:defRPr/>
            </a:pPr>
            <a:r>
              <a:rPr lang="en-US" altLang="zh-CN" sz="3200" kern="0" dirty="0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IV. </a:t>
            </a:r>
            <a:r>
              <a:rPr lang="en-US" altLang="zh-CN" sz="3200" kern="0" dirty="0" err="1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Luyện</a:t>
            </a:r>
            <a:r>
              <a:rPr lang="en-US" altLang="zh-CN" sz="3200" kern="0" dirty="0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3200" kern="0" dirty="0" err="1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tập</a:t>
            </a:r>
            <a:endParaRPr lang="zh-CN" altLang="en-US" sz="3200" kern="0" dirty="0">
              <a:solidFill>
                <a:srgbClr val="FFFFFF"/>
              </a:solidFill>
              <a:latin typeface="Sitka Display Semibold" pitchFamily="2" charset="0"/>
              <a:ea typeface="华康方圆体W7(P)" pitchFamily="82" charset="-122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572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78"/>
    </mc:Choice>
    <mc:Fallback xmlns="">
      <p:transition spd="slow" advTm="13578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SPRING_QUIZ_SHAPE0">
            <a:extLst>
              <a:ext uri="{FF2B5EF4-FFF2-40B4-BE49-F238E27FC236}">
                <a16:creationId xmlns:a16="http://schemas.microsoft.com/office/drawing/2014/main" id="{8E89DDC9-65C8-84E1-6EF4-53A98281C7C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ISPRING_QUIZ_SHAPE1">
            <a:extLst>
              <a:ext uri="{FF2B5EF4-FFF2-40B4-BE49-F238E27FC236}">
                <a16:creationId xmlns:a16="http://schemas.microsoft.com/office/drawing/2014/main" id="{8DFCA34D-4043-2A7C-745A-E87EE9AF95E2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5440" y="1388745"/>
            <a:ext cx="5918200" cy="33274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24" name="ISPRING_QUIZ_SHAPE2">
            <a:extLst>
              <a:ext uri="{FF2B5EF4-FFF2-40B4-BE49-F238E27FC236}">
                <a16:creationId xmlns:a16="http://schemas.microsoft.com/office/drawing/2014/main" id="{E6097B34-CF05-8106-15C5-B1C5C0A7AE84}"/>
              </a:ext>
            </a:extLst>
          </p:cNvPr>
          <p:cNvSpPr txBox="1"/>
          <p:nvPr/>
        </p:nvSpPr>
        <p:spPr>
          <a:xfrm>
            <a:off x="548640" y="308610"/>
            <a:ext cx="804672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</a:p>
        </p:txBody>
      </p:sp>
      <p:pic>
        <p:nvPicPr>
          <p:cNvPr id="26" name="ISPRING_QUIZ_SHAPE3">
            <a:extLst>
              <a:ext uri="{FF2B5EF4-FFF2-40B4-BE49-F238E27FC236}">
                <a16:creationId xmlns:a16="http://schemas.microsoft.com/office/drawing/2014/main" id="{99F6839D-CBBC-FA78-45D3-19563EFF427A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3855" y="37973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27" name="ISPRING_QUIZ_SHAPE4">
            <a:extLst>
              <a:ext uri="{FF2B5EF4-FFF2-40B4-BE49-F238E27FC236}">
                <a16:creationId xmlns:a16="http://schemas.microsoft.com/office/drawing/2014/main" id="{48110573-204E-98E9-15B5-FBE94E1D724A}"/>
              </a:ext>
            </a:extLst>
          </p:cNvPr>
          <p:cNvSpPr txBox="1"/>
          <p:nvPr/>
        </p:nvSpPr>
        <p:spPr>
          <a:xfrm>
            <a:off x="548640" y="822960"/>
            <a:ext cx="804672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990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662" advTm="6349">
        <p:random/>
      </p:transition>
    </mc:Choice>
    <mc:Fallback xmlns="">
      <p:transition spd="slow" advTm="6349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58A586-72DF-F796-C500-A55FEED17FA0}"/>
              </a:ext>
            </a:extLst>
          </p:cNvPr>
          <p:cNvSpPr/>
          <p:nvPr/>
        </p:nvSpPr>
        <p:spPr>
          <a:xfrm>
            <a:off x="2667000" y="1733550"/>
            <a:ext cx="3543300" cy="838200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6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  <a:defRPr/>
            </a:pPr>
            <a:r>
              <a:rPr lang="vi-VN" altLang="zh-CN" sz="3200" kern="0" dirty="0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V. Vận dụng</a:t>
            </a:r>
            <a:endParaRPr lang="zh-CN" altLang="en-US" sz="3200" kern="0" dirty="0">
              <a:solidFill>
                <a:srgbClr val="FFFFFF"/>
              </a:solidFill>
              <a:latin typeface="Sitka Display Semibold" pitchFamily="2" charset="0"/>
              <a:ea typeface="华康方圆体W7(P)" pitchFamily="82" charset="-122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884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857"/>
    </mc:Choice>
    <mc:Fallback xmlns="">
      <p:transition spd="slow" advTm="47857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ì môi trường bền vững - Báo động ô nhiễm môi trường biển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7331D8D2-BCCA-96DE-9E06-3E1EB43ADE1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046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41"/>
    </mc:Choice>
    <mc:Fallback xmlns="">
      <p:transition spd="slow" advTm="664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组合 58"/>
          <p:cNvGrpSpPr/>
          <p:nvPr/>
        </p:nvGrpSpPr>
        <p:grpSpPr>
          <a:xfrm>
            <a:off x="5684022" y="1077464"/>
            <a:ext cx="1356298" cy="2883694"/>
            <a:chOff x="1673399" y="1978088"/>
            <a:chExt cx="1808162" cy="3844925"/>
          </a:xfrm>
        </p:grpSpPr>
        <p:sp>
          <p:nvSpPr>
            <p:cNvPr id="60" name="MH_Other_1"/>
            <p:cNvSpPr/>
            <p:nvPr>
              <p:custDataLst>
                <p:tags r:id="rId10"/>
              </p:custDataLst>
            </p:nvPr>
          </p:nvSpPr>
          <p:spPr>
            <a:xfrm>
              <a:off x="2511599" y="3397313"/>
              <a:ext cx="166687" cy="2425700"/>
            </a:xfrm>
            <a:custGeom>
              <a:avLst/>
              <a:gdLst>
                <a:gd name="connsiteX0" fmla="*/ 28093 w 103593"/>
                <a:gd name="connsiteY0" fmla="*/ 0 h 1447800"/>
                <a:gd name="connsiteX1" fmla="*/ 2693 w 103593"/>
                <a:gd name="connsiteY1" fmla="*/ 190500 h 1447800"/>
                <a:gd name="connsiteX2" fmla="*/ 85243 w 103593"/>
                <a:gd name="connsiteY2" fmla="*/ 466725 h 1447800"/>
                <a:gd name="connsiteX3" fmla="*/ 97943 w 103593"/>
                <a:gd name="connsiteY3" fmla="*/ 806450 h 1447800"/>
                <a:gd name="connsiteX4" fmla="*/ 12218 w 103593"/>
                <a:gd name="connsiteY4" fmla="*/ 1155700 h 1447800"/>
                <a:gd name="connsiteX5" fmla="*/ 15393 w 103593"/>
                <a:gd name="connsiteY5" fmla="*/ 1447800 h 144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593" h="1447800">
                  <a:moveTo>
                    <a:pt x="28093" y="0"/>
                  </a:moveTo>
                  <a:cubicBezTo>
                    <a:pt x="10630" y="56356"/>
                    <a:pt x="-6832" y="112713"/>
                    <a:pt x="2693" y="190500"/>
                  </a:cubicBezTo>
                  <a:cubicBezTo>
                    <a:pt x="12218" y="268287"/>
                    <a:pt x="69368" y="364067"/>
                    <a:pt x="85243" y="466725"/>
                  </a:cubicBezTo>
                  <a:cubicBezTo>
                    <a:pt x="101118" y="569383"/>
                    <a:pt x="110114" y="691621"/>
                    <a:pt x="97943" y="806450"/>
                  </a:cubicBezTo>
                  <a:cubicBezTo>
                    <a:pt x="85772" y="921279"/>
                    <a:pt x="25976" y="1048808"/>
                    <a:pt x="12218" y="1155700"/>
                  </a:cubicBezTo>
                  <a:cubicBezTo>
                    <a:pt x="-1540" y="1262592"/>
                    <a:pt x="6926" y="1355196"/>
                    <a:pt x="15393" y="1447800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1" name="MH_SubTitle_1"/>
            <p:cNvSpPr/>
            <p:nvPr>
              <p:custDataLst>
                <p:tags r:id="rId11"/>
              </p:custDataLst>
            </p:nvPr>
          </p:nvSpPr>
          <p:spPr bwMode="auto">
            <a:xfrm>
              <a:off x="1673399" y="1978088"/>
              <a:ext cx="1808162" cy="1460500"/>
            </a:xfrm>
            <a:custGeom>
              <a:avLst/>
              <a:gdLst>
                <a:gd name="T0" fmla="*/ 2147483646 w 310"/>
                <a:gd name="T1" fmla="*/ 0 h 250"/>
                <a:gd name="T2" fmla="*/ 2147483646 w 310"/>
                <a:gd name="T3" fmla="*/ 2147483646 h 250"/>
                <a:gd name="T4" fmla="*/ 2147483646 w 310"/>
                <a:gd name="T5" fmla="*/ 2147483646 h 250"/>
                <a:gd name="T6" fmla="*/ 2147483646 w 310"/>
                <a:gd name="T7" fmla="*/ 2147483646 h 250"/>
                <a:gd name="T8" fmla="*/ 2147483646 w 310"/>
                <a:gd name="T9" fmla="*/ 2147483646 h 250"/>
                <a:gd name="T10" fmla="*/ 2147483646 w 310"/>
                <a:gd name="T11" fmla="*/ 2147483646 h 250"/>
                <a:gd name="T12" fmla="*/ 2147483646 w 310"/>
                <a:gd name="T13" fmla="*/ 2147483646 h 250"/>
                <a:gd name="T14" fmla="*/ 2147483646 w 310"/>
                <a:gd name="T15" fmla="*/ 2147483646 h 250"/>
                <a:gd name="T16" fmla="*/ 2147483646 w 310"/>
                <a:gd name="T17" fmla="*/ 2147483646 h 250"/>
                <a:gd name="T18" fmla="*/ 2147483646 w 310"/>
                <a:gd name="T19" fmla="*/ 2147483646 h 250"/>
                <a:gd name="T20" fmla="*/ 2147483646 w 310"/>
                <a:gd name="T21" fmla="*/ 0 h 25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10"/>
                <a:gd name="T34" fmla="*/ 0 h 250"/>
                <a:gd name="T35" fmla="*/ 310 w 310"/>
                <a:gd name="T36" fmla="*/ 250 h 25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10" h="250">
                  <a:moveTo>
                    <a:pt x="97" y="0"/>
                  </a:moveTo>
                  <a:cubicBezTo>
                    <a:pt x="43" y="0"/>
                    <a:pt x="0" y="97"/>
                    <a:pt x="50" y="158"/>
                  </a:cubicBezTo>
                  <a:cubicBezTo>
                    <a:pt x="79" y="194"/>
                    <a:pt x="121" y="216"/>
                    <a:pt x="151" y="250"/>
                  </a:cubicBezTo>
                  <a:cubicBezTo>
                    <a:pt x="151" y="250"/>
                    <a:pt x="151" y="250"/>
                    <a:pt x="151" y="250"/>
                  </a:cubicBezTo>
                  <a:cubicBezTo>
                    <a:pt x="152" y="249"/>
                    <a:pt x="153" y="248"/>
                    <a:pt x="154" y="247"/>
                  </a:cubicBezTo>
                  <a:cubicBezTo>
                    <a:pt x="154" y="246"/>
                    <a:pt x="155" y="245"/>
                    <a:pt x="155" y="245"/>
                  </a:cubicBezTo>
                  <a:cubicBezTo>
                    <a:pt x="155" y="245"/>
                    <a:pt x="155" y="245"/>
                    <a:pt x="155" y="245"/>
                  </a:cubicBezTo>
                  <a:cubicBezTo>
                    <a:pt x="185" y="211"/>
                    <a:pt x="225" y="187"/>
                    <a:pt x="255" y="153"/>
                  </a:cubicBezTo>
                  <a:cubicBezTo>
                    <a:pt x="310" y="91"/>
                    <a:pt x="261" y="3"/>
                    <a:pt x="205" y="3"/>
                  </a:cubicBezTo>
                  <a:cubicBezTo>
                    <a:pt x="186" y="3"/>
                    <a:pt x="168" y="12"/>
                    <a:pt x="151" y="35"/>
                  </a:cubicBezTo>
                  <a:cubicBezTo>
                    <a:pt x="134" y="10"/>
                    <a:pt x="115" y="0"/>
                    <a:pt x="97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lIns="0" tIns="0" rIns="0" bIns="21600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defRPr/>
              </a:pPr>
              <a:endParaRPr lang="en-US" altLang="zh-CN" dirty="0">
                <a:solidFill>
                  <a:srgbClr val="FFFFFF"/>
                </a:solidFill>
                <a:latin typeface="Calibri"/>
                <a:ea typeface="微软雅黑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7196408" y="1363215"/>
            <a:ext cx="1271754" cy="2425304"/>
            <a:chOff x="3618086" y="2343213"/>
            <a:chExt cx="1695450" cy="3233738"/>
          </a:xfrm>
        </p:grpSpPr>
        <p:sp>
          <p:nvSpPr>
            <p:cNvPr id="63" name="MH_Other_3"/>
            <p:cNvSpPr/>
            <p:nvPr>
              <p:custDataLst>
                <p:tags r:id="rId8"/>
              </p:custDataLst>
            </p:nvPr>
          </p:nvSpPr>
          <p:spPr>
            <a:xfrm>
              <a:off x="4283249" y="3602101"/>
              <a:ext cx="222250" cy="1974850"/>
            </a:xfrm>
            <a:custGeom>
              <a:avLst/>
              <a:gdLst>
                <a:gd name="connsiteX0" fmla="*/ 41275 w 92720"/>
                <a:gd name="connsiteY0" fmla="*/ 0 h 1181100"/>
                <a:gd name="connsiteX1" fmla="*/ 82550 w 92720"/>
                <a:gd name="connsiteY1" fmla="*/ 127000 h 1181100"/>
                <a:gd name="connsiteX2" fmla="*/ 85725 w 92720"/>
                <a:gd name="connsiteY2" fmla="*/ 273050 h 1181100"/>
                <a:gd name="connsiteX3" fmla="*/ 0 w 92720"/>
                <a:gd name="connsiteY3" fmla="*/ 523875 h 1181100"/>
                <a:gd name="connsiteX4" fmla="*/ 85725 w 92720"/>
                <a:gd name="connsiteY4" fmla="*/ 857250 h 1181100"/>
                <a:gd name="connsiteX5" fmla="*/ 73025 w 92720"/>
                <a:gd name="connsiteY5" fmla="*/ 118110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720" h="1181100">
                  <a:moveTo>
                    <a:pt x="41275" y="0"/>
                  </a:moveTo>
                  <a:cubicBezTo>
                    <a:pt x="58208" y="40746"/>
                    <a:pt x="75142" y="81492"/>
                    <a:pt x="82550" y="127000"/>
                  </a:cubicBezTo>
                  <a:cubicBezTo>
                    <a:pt x="89958" y="172508"/>
                    <a:pt x="99483" y="206904"/>
                    <a:pt x="85725" y="273050"/>
                  </a:cubicBezTo>
                  <a:cubicBezTo>
                    <a:pt x="71967" y="339196"/>
                    <a:pt x="0" y="426508"/>
                    <a:pt x="0" y="523875"/>
                  </a:cubicBezTo>
                  <a:cubicBezTo>
                    <a:pt x="0" y="621242"/>
                    <a:pt x="73554" y="747713"/>
                    <a:pt x="85725" y="857250"/>
                  </a:cubicBezTo>
                  <a:cubicBezTo>
                    <a:pt x="97896" y="966787"/>
                    <a:pt x="85460" y="1073943"/>
                    <a:pt x="73025" y="1181100"/>
                  </a:cubicBezTo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4" name="MH_SubTitle_3"/>
            <p:cNvSpPr/>
            <p:nvPr>
              <p:custDataLst>
                <p:tags r:id="rId9"/>
              </p:custDataLst>
            </p:nvPr>
          </p:nvSpPr>
          <p:spPr bwMode="auto">
            <a:xfrm>
              <a:off x="3618086" y="2343213"/>
              <a:ext cx="1695450" cy="1373188"/>
            </a:xfrm>
            <a:custGeom>
              <a:avLst/>
              <a:gdLst>
                <a:gd name="T0" fmla="*/ 2147483646 w 250"/>
                <a:gd name="T1" fmla="*/ 0 h 202"/>
                <a:gd name="T2" fmla="*/ 2147483646 w 250"/>
                <a:gd name="T3" fmla="*/ 2147483646 h 202"/>
                <a:gd name="T4" fmla="*/ 2147483646 w 250"/>
                <a:gd name="T5" fmla="*/ 2147483646 h 202"/>
                <a:gd name="T6" fmla="*/ 2147483646 w 250"/>
                <a:gd name="T7" fmla="*/ 2147483646 h 202"/>
                <a:gd name="T8" fmla="*/ 2147483646 w 250"/>
                <a:gd name="T9" fmla="*/ 2147483646 h 202"/>
                <a:gd name="T10" fmla="*/ 2147483646 w 250"/>
                <a:gd name="T11" fmla="*/ 2147483646 h 202"/>
                <a:gd name="T12" fmla="*/ 2147483646 w 250"/>
                <a:gd name="T13" fmla="*/ 2147483646 h 202"/>
                <a:gd name="T14" fmla="*/ 2147483646 w 250"/>
                <a:gd name="T15" fmla="*/ 2147483646 h 202"/>
                <a:gd name="T16" fmla="*/ 2147483646 w 250"/>
                <a:gd name="T17" fmla="*/ 2147483646 h 202"/>
                <a:gd name="T18" fmla="*/ 2147483646 w 250"/>
                <a:gd name="T19" fmla="*/ 2147483646 h 202"/>
                <a:gd name="T20" fmla="*/ 2147483646 w 250"/>
                <a:gd name="T21" fmla="*/ 2147483646 h 202"/>
                <a:gd name="T22" fmla="*/ 2147483646 w 250"/>
                <a:gd name="T23" fmla="*/ 0 h 2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0"/>
                <a:gd name="T37" fmla="*/ 0 h 202"/>
                <a:gd name="T38" fmla="*/ 250 w 250"/>
                <a:gd name="T39" fmla="*/ 202 h 20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0" h="202">
                  <a:moveTo>
                    <a:pt x="78" y="0"/>
                  </a:moveTo>
                  <a:cubicBezTo>
                    <a:pt x="34" y="0"/>
                    <a:pt x="0" y="78"/>
                    <a:pt x="40" y="128"/>
                  </a:cubicBezTo>
                  <a:cubicBezTo>
                    <a:pt x="64" y="156"/>
                    <a:pt x="97" y="174"/>
                    <a:pt x="121" y="202"/>
                  </a:cubicBezTo>
                  <a:cubicBezTo>
                    <a:pt x="122" y="202"/>
                    <a:pt x="122" y="202"/>
                    <a:pt x="122" y="202"/>
                  </a:cubicBezTo>
                  <a:cubicBezTo>
                    <a:pt x="122" y="202"/>
                    <a:pt x="122" y="201"/>
                    <a:pt x="122" y="201"/>
                  </a:cubicBezTo>
                  <a:cubicBezTo>
                    <a:pt x="122" y="201"/>
                    <a:pt x="122" y="201"/>
                    <a:pt x="122" y="201"/>
                  </a:cubicBezTo>
                  <a:cubicBezTo>
                    <a:pt x="122" y="200"/>
                    <a:pt x="122" y="200"/>
                    <a:pt x="122" y="200"/>
                  </a:cubicBezTo>
                  <a:cubicBezTo>
                    <a:pt x="122" y="200"/>
                    <a:pt x="122" y="200"/>
                    <a:pt x="122" y="201"/>
                  </a:cubicBezTo>
                  <a:cubicBezTo>
                    <a:pt x="147" y="171"/>
                    <a:pt x="181" y="152"/>
                    <a:pt x="206" y="123"/>
                  </a:cubicBezTo>
                  <a:cubicBezTo>
                    <a:pt x="250" y="73"/>
                    <a:pt x="210" y="2"/>
                    <a:pt x="165" y="2"/>
                  </a:cubicBezTo>
                  <a:cubicBezTo>
                    <a:pt x="150" y="2"/>
                    <a:pt x="135" y="10"/>
                    <a:pt x="122" y="28"/>
                  </a:cubicBezTo>
                  <a:cubicBezTo>
                    <a:pt x="108" y="8"/>
                    <a:pt x="93" y="0"/>
                    <a:pt x="78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lIns="0" tIns="0" rIns="0" bIns="21600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defRPr/>
              </a:pPr>
              <a:endParaRPr lang="en-US" altLang="zh-CN" sz="1700" dirty="0">
                <a:solidFill>
                  <a:srgbClr val="FFFFFF"/>
                </a:solidFill>
                <a:latin typeface="Calibri"/>
                <a:ea typeface="微软雅黑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6519355" y="2112117"/>
            <a:ext cx="1041933" cy="1976438"/>
            <a:chOff x="2770361" y="3341751"/>
            <a:chExt cx="1389063" cy="2635250"/>
          </a:xfrm>
        </p:grpSpPr>
        <p:sp>
          <p:nvSpPr>
            <p:cNvPr id="66" name="MH_Other_2"/>
            <p:cNvSpPr/>
            <p:nvPr>
              <p:custDataLst>
                <p:tags r:id="rId4"/>
              </p:custDataLst>
            </p:nvPr>
          </p:nvSpPr>
          <p:spPr>
            <a:xfrm>
              <a:off x="3418061" y="4368863"/>
              <a:ext cx="177800" cy="1608138"/>
            </a:xfrm>
            <a:custGeom>
              <a:avLst/>
              <a:gdLst>
                <a:gd name="connsiteX0" fmla="*/ 44450 w 114419"/>
                <a:gd name="connsiteY0" fmla="*/ 0 h 1038225"/>
                <a:gd name="connsiteX1" fmla="*/ 6350 w 114419"/>
                <a:gd name="connsiteY1" fmla="*/ 168275 h 1038225"/>
                <a:gd name="connsiteX2" fmla="*/ 57150 w 114419"/>
                <a:gd name="connsiteY2" fmla="*/ 327025 h 1038225"/>
                <a:gd name="connsiteX3" fmla="*/ 114300 w 114419"/>
                <a:gd name="connsiteY3" fmla="*/ 549275 h 1038225"/>
                <a:gd name="connsiteX4" fmla="*/ 41275 w 114419"/>
                <a:gd name="connsiteY4" fmla="*/ 847725 h 1038225"/>
                <a:gd name="connsiteX5" fmla="*/ 0 w 114419"/>
                <a:gd name="connsiteY5" fmla="*/ 1038225 h 1038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419" h="1038225">
                  <a:moveTo>
                    <a:pt x="44450" y="0"/>
                  </a:moveTo>
                  <a:cubicBezTo>
                    <a:pt x="24341" y="56885"/>
                    <a:pt x="4233" y="113771"/>
                    <a:pt x="6350" y="168275"/>
                  </a:cubicBezTo>
                  <a:cubicBezTo>
                    <a:pt x="8467" y="222779"/>
                    <a:pt x="39158" y="263525"/>
                    <a:pt x="57150" y="327025"/>
                  </a:cubicBezTo>
                  <a:cubicBezTo>
                    <a:pt x="75142" y="390525"/>
                    <a:pt x="116946" y="462492"/>
                    <a:pt x="114300" y="549275"/>
                  </a:cubicBezTo>
                  <a:cubicBezTo>
                    <a:pt x="111654" y="636058"/>
                    <a:pt x="60325" y="766233"/>
                    <a:pt x="41275" y="847725"/>
                  </a:cubicBezTo>
                  <a:cubicBezTo>
                    <a:pt x="22225" y="929217"/>
                    <a:pt x="1587" y="982663"/>
                    <a:pt x="0" y="1038225"/>
                  </a:cubicBez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7" name="MH_Other_4"/>
            <p:cNvSpPr/>
            <p:nvPr>
              <p:custDataLst>
                <p:tags r:id="rId5"/>
              </p:custDataLst>
            </p:nvPr>
          </p:nvSpPr>
          <p:spPr bwMode="auto">
            <a:xfrm>
              <a:off x="2770361" y="4078351"/>
              <a:ext cx="4763" cy="12700"/>
            </a:xfrm>
            <a:custGeom>
              <a:avLst/>
              <a:gdLst>
                <a:gd name="T0" fmla="*/ 2147483646 w 1"/>
                <a:gd name="T1" fmla="*/ 0 h 2"/>
                <a:gd name="T2" fmla="*/ 0 w 1"/>
                <a:gd name="T3" fmla="*/ 2147483646 h 2"/>
                <a:gd name="T4" fmla="*/ 2147483646 w 1"/>
                <a:gd name="T5" fmla="*/ 0 h 2"/>
                <a:gd name="T6" fmla="*/ 2147483646 w 1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E1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8" name="MH_SubTitle_2"/>
            <p:cNvSpPr/>
            <p:nvPr>
              <p:custDataLst>
                <p:tags r:id="rId6"/>
              </p:custDataLst>
            </p:nvPr>
          </p:nvSpPr>
          <p:spPr bwMode="auto">
            <a:xfrm>
              <a:off x="2817986" y="3341751"/>
              <a:ext cx="1341438" cy="1085850"/>
            </a:xfrm>
            <a:custGeom>
              <a:avLst/>
              <a:gdLst>
                <a:gd name="T0" fmla="*/ 2147483646 w 230"/>
                <a:gd name="T1" fmla="*/ 0 h 186"/>
                <a:gd name="T2" fmla="*/ 2147483646 w 230"/>
                <a:gd name="T3" fmla="*/ 2147483646 h 186"/>
                <a:gd name="T4" fmla="*/ 2147483646 w 230"/>
                <a:gd name="T5" fmla="*/ 2147483646 h 186"/>
                <a:gd name="T6" fmla="*/ 2147483646 w 230"/>
                <a:gd name="T7" fmla="*/ 2147483646 h 186"/>
                <a:gd name="T8" fmla="*/ 2147483646 w 230"/>
                <a:gd name="T9" fmla="*/ 2147483646 h 186"/>
                <a:gd name="T10" fmla="*/ 2147483646 w 230"/>
                <a:gd name="T11" fmla="*/ 2147483646 h 186"/>
                <a:gd name="T12" fmla="*/ 2147483646 w 230"/>
                <a:gd name="T13" fmla="*/ 2147483646 h 186"/>
                <a:gd name="T14" fmla="*/ 2147483646 w 230"/>
                <a:gd name="T15" fmla="*/ 2147483646 h 186"/>
                <a:gd name="T16" fmla="*/ 2147483646 w 230"/>
                <a:gd name="T17" fmla="*/ 0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0"/>
                <a:gd name="T28" fmla="*/ 0 h 186"/>
                <a:gd name="T29" fmla="*/ 230 w 230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0" h="186">
                  <a:moveTo>
                    <a:pt x="72" y="0"/>
                  </a:moveTo>
                  <a:cubicBezTo>
                    <a:pt x="31" y="0"/>
                    <a:pt x="0" y="72"/>
                    <a:pt x="37" y="118"/>
                  </a:cubicBezTo>
                  <a:cubicBezTo>
                    <a:pt x="59" y="144"/>
                    <a:pt x="89" y="161"/>
                    <a:pt x="112" y="186"/>
                  </a:cubicBezTo>
                  <a:cubicBezTo>
                    <a:pt x="112" y="186"/>
                    <a:pt x="112" y="186"/>
                    <a:pt x="112" y="186"/>
                  </a:cubicBezTo>
                  <a:cubicBezTo>
                    <a:pt x="112" y="186"/>
                    <a:pt x="112" y="186"/>
                    <a:pt x="112" y="186"/>
                  </a:cubicBezTo>
                  <a:cubicBezTo>
                    <a:pt x="135" y="158"/>
                    <a:pt x="166" y="140"/>
                    <a:pt x="190" y="114"/>
                  </a:cubicBezTo>
                  <a:cubicBezTo>
                    <a:pt x="230" y="67"/>
                    <a:pt x="194" y="2"/>
                    <a:pt x="152" y="2"/>
                  </a:cubicBezTo>
                  <a:cubicBezTo>
                    <a:pt x="138" y="2"/>
                    <a:pt x="124" y="9"/>
                    <a:pt x="112" y="26"/>
                  </a:cubicBezTo>
                  <a:cubicBezTo>
                    <a:pt x="99" y="8"/>
                    <a:pt x="85" y="0"/>
                    <a:pt x="72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21600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defRPr/>
              </a:pPr>
              <a:endParaRPr lang="en-US" altLang="zh-CN" dirty="0">
                <a:solidFill>
                  <a:srgbClr val="FFFFFF"/>
                </a:solidFill>
                <a:latin typeface="Calibri"/>
                <a:ea typeface="微软雅黑"/>
              </a:endParaRPr>
            </a:p>
          </p:txBody>
        </p:sp>
        <p:sp>
          <p:nvSpPr>
            <p:cNvPr id="69" name="MH_Other_5"/>
            <p:cNvSpPr/>
            <p:nvPr>
              <p:custDataLst>
                <p:tags r:id="rId7"/>
              </p:custDataLst>
            </p:nvPr>
          </p:nvSpPr>
          <p:spPr bwMode="auto">
            <a:xfrm>
              <a:off x="3481561" y="4941951"/>
              <a:ext cx="0" cy="0"/>
            </a:xfrm>
            <a:custGeom>
              <a:avLst/>
              <a:gdLst>
                <a:gd name="T0" fmla="*/ 0 60000 65536"/>
                <a:gd name="T1" fmla="*/ 0 60000 65536"/>
                <a:gd name="T2" fmla="*/ 0 60000 65536"/>
                <a:gd name="T3" fmla="*/ 0 60000 65536"/>
                <a:gd name="T4" fmla="*/ 0 60000 65536"/>
                <a:gd name="T5" fmla="*/ 0 60000 65536"/>
              </a:gdLst>
              <a:ahLst/>
              <a:cxnLst>
                <a:cxn ang="T0">
                  <a:pos x="0" y="0"/>
                </a:cxn>
                <a:cxn ang="T1">
                  <a:pos x="0" y="0"/>
                </a:cxn>
                <a:cxn ang="T2">
                  <a:pos x="0" y="0"/>
                </a:cxn>
                <a:cxn ang="T3">
                  <a:pos x="0" y="0"/>
                </a:cxn>
                <a:cxn ang="T4">
                  <a:pos x="0" y="0"/>
                </a:cxn>
                <a:cxn ang="T5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48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8006585" y="2412157"/>
            <a:ext cx="890703" cy="1560909"/>
            <a:chOff x="4608686" y="3741801"/>
            <a:chExt cx="1187450" cy="2081212"/>
          </a:xfrm>
        </p:grpSpPr>
        <p:sp>
          <p:nvSpPr>
            <p:cNvPr id="71" name="MH_Other_6"/>
            <p:cNvSpPr/>
            <p:nvPr>
              <p:custDataLst>
                <p:tags r:id="rId2"/>
              </p:custDataLst>
            </p:nvPr>
          </p:nvSpPr>
          <p:spPr>
            <a:xfrm>
              <a:off x="5040486" y="4645088"/>
              <a:ext cx="207963" cy="1177925"/>
            </a:xfrm>
            <a:custGeom>
              <a:avLst/>
              <a:gdLst>
                <a:gd name="connsiteX0" fmla="*/ 85757 w 119298"/>
                <a:gd name="connsiteY0" fmla="*/ 0 h 742950"/>
                <a:gd name="connsiteX1" fmla="*/ 117507 w 119298"/>
                <a:gd name="connsiteY1" fmla="*/ 187325 h 742950"/>
                <a:gd name="connsiteX2" fmla="*/ 38132 w 119298"/>
                <a:gd name="connsiteY2" fmla="*/ 339725 h 742950"/>
                <a:gd name="connsiteX3" fmla="*/ 32 w 119298"/>
                <a:gd name="connsiteY3" fmla="*/ 476250 h 742950"/>
                <a:gd name="connsiteX4" fmla="*/ 31782 w 119298"/>
                <a:gd name="connsiteY4" fmla="*/ 641350 h 742950"/>
                <a:gd name="connsiteX5" fmla="*/ 47657 w 119298"/>
                <a:gd name="connsiteY5" fmla="*/ 742950 h 742950"/>
                <a:gd name="connsiteX0-1" fmla="*/ 73609 w 118265"/>
                <a:gd name="connsiteY0-2" fmla="*/ 0 h 696489"/>
                <a:gd name="connsiteX1-3" fmla="*/ 117507 w 118265"/>
                <a:gd name="connsiteY1-4" fmla="*/ 140864 h 696489"/>
                <a:gd name="connsiteX2-5" fmla="*/ 38132 w 118265"/>
                <a:gd name="connsiteY2-6" fmla="*/ 293264 h 696489"/>
                <a:gd name="connsiteX3-7" fmla="*/ 32 w 118265"/>
                <a:gd name="connsiteY3-8" fmla="*/ 429789 h 696489"/>
                <a:gd name="connsiteX4-9" fmla="*/ 31782 w 118265"/>
                <a:gd name="connsiteY4-10" fmla="*/ 594889 h 696489"/>
                <a:gd name="connsiteX5-11" fmla="*/ 47657 w 118265"/>
                <a:gd name="connsiteY5-12" fmla="*/ 696489 h 69648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18265" h="696489">
                  <a:moveTo>
                    <a:pt x="73609" y="0"/>
                  </a:moveTo>
                  <a:cubicBezTo>
                    <a:pt x="93452" y="65352"/>
                    <a:pt x="123420" y="91987"/>
                    <a:pt x="117507" y="140864"/>
                  </a:cubicBezTo>
                  <a:cubicBezTo>
                    <a:pt x="111594" y="189741"/>
                    <a:pt x="57711" y="245110"/>
                    <a:pt x="38132" y="293264"/>
                  </a:cubicBezTo>
                  <a:cubicBezTo>
                    <a:pt x="18553" y="341418"/>
                    <a:pt x="1090" y="379518"/>
                    <a:pt x="32" y="429789"/>
                  </a:cubicBezTo>
                  <a:cubicBezTo>
                    <a:pt x="-1026" y="480060"/>
                    <a:pt x="23845" y="550439"/>
                    <a:pt x="31782" y="594889"/>
                  </a:cubicBezTo>
                  <a:cubicBezTo>
                    <a:pt x="39719" y="639339"/>
                    <a:pt x="43688" y="667914"/>
                    <a:pt x="47657" y="696489"/>
                  </a:cubicBezTo>
                </a:path>
              </a:pathLst>
            </a:cu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" name="MH_SubTitle_4"/>
            <p:cNvSpPr/>
            <p:nvPr>
              <p:custDataLst>
                <p:tags r:id="rId3"/>
              </p:custDataLst>
            </p:nvPr>
          </p:nvSpPr>
          <p:spPr bwMode="auto">
            <a:xfrm>
              <a:off x="4608686" y="3741801"/>
              <a:ext cx="1187450" cy="962025"/>
            </a:xfrm>
            <a:custGeom>
              <a:avLst/>
              <a:gdLst>
                <a:gd name="T0" fmla="*/ 2147483646 w 131"/>
                <a:gd name="T1" fmla="*/ 0 h 106"/>
                <a:gd name="T2" fmla="*/ 2147483646 w 131"/>
                <a:gd name="T3" fmla="*/ 2147483646 h 106"/>
                <a:gd name="T4" fmla="*/ 2147483646 w 131"/>
                <a:gd name="T5" fmla="*/ 2147483646 h 106"/>
                <a:gd name="T6" fmla="*/ 2147483646 w 131"/>
                <a:gd name="T7" fmla="*/ 2147483646 h 106"/>
                <a:gd name="T8" fmla="*/ 2147483646 w 131"/>
                <a:gd name="T9" fmla="*/ 2147483646 h 106"/>
                <a:gd name="T10" fmla="*/ 2147483646 w 131"/>
                <a:gd name="T11" fmla="*/ 2147483646 h 106"/>
                <a:gd name="T12" fmla="*/ 2147483646 w 131"/>
                <a:gd name="T13" fmla="*/ 2147483646 h 106"/>
                <a:gd name="T14" fmla="*/ 2147483646 w 131"/>
                <a:gd name="T15" fmla="*/ 0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1"/>
                <a:gd name="T25" fmla="*/ 0 h 106"/>
                <a:gd name="T26" fmla="*/ 131 w 131"/>
                <a:gd name="T27" fmla="*/ 106 h 1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1" h="106">
                  <a:moveTo>
                    <a:pt x="41" y="0"/>
                  </a:moveTo>
                  <a:cubicBezTo>
                    <a:pt x="18" y="0"/>
                    <a:pt x="0" y="41"/>
                    <a:pt x="21" y="67"/>
                  </a:cubicBezTo>
                  <a:cubicBezTo>
                    <a:pt x="33" y="82"/>
                    <a:pt x="51" y="91"/>
                    <a:pt x="64" y="106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77" y="90"/>
                    <a:pt x="94" y="80"/>
                    <a:pt x="108" y="65"/>
                  </a:cubicBezTo>
                  <a:cubicBezTo>
                    <a:pt x="131" y="38"/>
                    <a:pt x="110" y="1"/>
                    <a:pt x="86" y="1"/>
                  </a:cubicBezTo>
                  <a:cubicBezTo>
                    <a:pt x="79" y="1"/>
                    <a:pt x="71" y="5"/>
                    <a:pt x="64" y="15"/>
                  </a:cubicBezTo>
                  <a:cubicBezTo>
                    <a:pt x="56" y="4"/>
                    <a:pt x="48" y="0"/>
                    <a:pt x="41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lIns="0" tIns="0" rIns="0" bIns="21600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defRPr/>
              </a:pPr>
              <a:endParaRPr lang="en-US" altLang="zh-CN" sz="1200" dirty="0">
                <a:solidFill>
                  <a:srgbClr val="FFFFFF"/>
                </a:solidFill>
                <a:latin typeface="Calibri"/>
                <a:ea typeface="微软雅黑"/>
              </a:endParaRPr>
            </a:p>
          </p:txBody>
        </p:sp>
      </p:grpSp>
      <p:sp>
        <p:nvSpPr>
          <p:cNvPr id="73" name="矩形 72"/>
          <p:cNvSpPr/>
          <p:nvPr/>
        </p:nvSpPr>
        <p:spPr>
          <a:xfrm>
            <a:off x="13557" y="1662887"/>
            <a:ext cx="4437774" cy="2439127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68550" tIns="34289" rIns="68550" bIns="34289">
            <a:spAutoFit/>
          </a:bodyPr>
          <a:lstStyle/>
          <a:p>
            <a:pPr algn="just">
              <a:spcAft>
                <a:spcPts val="800"/>
              </a:spcAft>
              <a:tabLst>
                <a:tab pos="90170" algn="l"/>
                <a:tab pos="180340" algn="l"/>
                <a:tab pos="270510" algn="l"/>
              </a:tabLst>
            </a:pPr>
            <a:r>
              <a:rPr lang="en-US" sz="2200" dirty="0">
                <a:latin typeface="Times New Roman"/>
                <a:ea typeface="Calibri"/>
                <a:cs typeface="Times New Roman"/>
              </a:rPr>
              <a:t>			Trong </a:t>
            </a:r>
            <a:r>
              <a:rPr lang="en-US" sz="2200" i="1" dirty="0" err="1">
                <a:latin typeface="Times New Roman"/>
                <a:ea typeface="Calibri"/>
                <a:cs typeface="Times New Roman"/>
              </a:rPr>
              <a:t>Cô</a:t>
            </a:r>
            <a:r>
              <a:rPr lang="en-US" sz="2200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i="1" dirty="0" err="1">
                <a:latin typeface="Times New Roman"/>
                <a:ea typeface="Calibri"/>
                <a:cs typeface="Times New Roman"/>
              </a:rPr>
              <a:t>Tô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mặt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trời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lúc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bình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minh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ví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như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lòng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đỏ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quả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trứng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thiên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nhiên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đầy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đặn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.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Viết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đoạn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văn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(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khoảng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5 – 7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câu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)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chỉ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ra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ý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nghĩa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của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hình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ảnh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so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sánh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đó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(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thể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liên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hệ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với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cách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miêu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tả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mặt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trời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lúc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bình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minh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của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tác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phẩm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khác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mà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em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200" dirty="0" err="1">
                <a:latin typeface="Times New Roman"/>
                <a:ea typeface="Calibri"/>
                <a:cs typeface="Times New Roman"/>
              </a:rPr>
              <a:t>biết</a:t>
            </a:r>
            <a:r>
              <a:rPr lang="en-US" sz="2200" dirty="0">
                <a:latin typeface="Times New Roman"/>
                <a:ea typeface="Calibri"/>
                <a:cs typeface="Times New Roman"/>
              </a:rPr>
              <a:t>).</a:t>
            </a:r>
            <a:endParaRPr lang="en-US" sz="2200" dirty="0">
              <a:ea typeface="Calibri"/>
              <a:cs typeface="Times New Roman"/>
            </a:endParaRPr>
          </a:p>
        </p:txBody>
      </p:sp>
      <p:pic>
        <p:nvPicPr>
          <p:cNvPr id="75" name="图片 7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0" y="580705"/>
            <a:ext cx="826236" cy="7751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82" name="直接连接符 81"/>
          <p:cNvCxnSpPr/>
          <p:nvPr/>
        </p:nvCxnSpPr>
        <p:spPr>
          <a:xfrm>
            <a:off x="705600" y="1185987"/>
            <a:ext cx="3062905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72">
            <a:extLst>
              <a:ext uri="{FF2B5EF4-FFF2-40B4-BE49-F238E27FC236}">
                <a16:creationId xmlns:a16="http://schemas.microsoft.com/office/drawing/2014/main" id="{5CCDDD5F-1BEE-10A8-CC7F-DDC1396F5E24}"/>
              </a:ext>
            </a:extLst>
          </p:cNvPr>
          <p:cNvSpPr/>
          <p:nvPr/>
        </p:nvSpPr>
        <p:spPr>
          <a:xfrm>
            <a:off x="4582886" y="390463"/>
            <a:ext cx="4437774" cy="4248725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68550" tIns="34289" rIns="68550" bIns="34289">
            <a:spAutoFit/>
          </a:bodyPr>
          <a:lstStyle/>
          <a:p>
            <a:pPr algn="ctr" defTabSz="685783"/>
            <a:r>
              <a:rPr lang="en-US" sz="2200" b="1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200" b="1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200" b="1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200" b="1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200" b="1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200" b="1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defTabSz="685783"/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defTabSz="685783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dung: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defTabSz="685783"/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defTabSz="685783"/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57168" indent="-257168" algn="just" defTabSz="685783">
              <a:buFontTx/>
              <a:buChar char="-"/>
            </a:pP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57168" indent="-257168" algn="just" defTabSz="685783">
              <a:buFontTx/>
              <a:buChar char="-"/>
            </a:pP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57168" indent="-257168" algn="just" defTabSz="685783">
              <a:buFontTx/>
              <a:buChar char="-"/>
            </a:pP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200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tabLst>
                <a:tab pos="90170" algn="l"/>
                <a:tab pos="180340" algn="l"/>
                <a:tab pos="270510" algn="l"/>
              </a:tabLst>
            </a:pPr>
            <a:endParaRPr lang="en-US" sz="2200" dirty="0">
              <a:ea typeface="Calibri"/>
              <a:cs typeface="Times New Roman"/>
            </a:endParaRPr>
          </a:p>
        </p:txBody>
      </p:sp>
      <p:grpSp>
        <p:nvGrpSpPr>
          <p:cNvPr id="76" name="组合 75"/>
          <p:cNvGrpSpPr/>
          <p:nvPr/>
        </p:nvGrpSpPr>
        <p:grpSpPr>
          <a:xfrm rot="2427509">
            <a:off x="8659582" y="4268795"/>
            <a:ext cx="513945" cy="655776"/>
            <a:chOff x="10646778" y="4753862"/>
            <a:chExt cx="751521" cy="737702"/>
          </a:xfrm>
        </p:grpSpPr>
        <p:sp>
          <p:nvSpPr>
            <p:cNvPr id="77" name="五角星 2"/>
            <p:cNvSpPr/>
            <p:nvPr/>
          </p:nvSpPr>
          <p:spPr>
            <a:xfrm rot="20227648" flipH="1">
              <a:off x="10648573" y="4753862"/>
              <a:ext cx="749726" cy="728735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-1" fmla="*/ 0 w 914398"/>
                <a:gd name="connsiteY0-2" fmla="*/ 349269 h 923906"/>
                <a:gd name="connsiteX1-3" fmla="*/ 262139 w 914398"/>
                <a:gd name="connsiteY1-4" fmla="*/ 223173 h 923906"/>
                <a:gd name="connsiteX2-5" fmla="*/ 457199 w 914398"/>
                <a:gd name="connsiteY2-6" fmla="*/ 0 h 923906"/>
                <a:gd name="connsiteX3-7" fmla="*/ 652259 w 914398"/>
                <a:gd name="connsiteY3-8" fmla="*/ 223173 h 923906"/>
                <a:gd name="connsiteX4-9" fmla="*/ 914398 w 914398"/>
                <a:gd name="connsiteY4-10" fmla="*/ 349269 h 923906"/>
                <a:gd name="connsiteX5-11" fmla="*/ 772813 w 914398"/>
                <a:gd name="connsiteY5-12" fmla="*/ 613293 h 923906"/>
                <a:gd name="connsiteX6-13" fmla="*/ 739764 w 914398"/>
                <a:gd name="connsiteY6-14" fmla="*/ 914398 h 923906"/>
                <a:gd name="connsiteX7-15" fmla="*/ 457199 w 914398"/>
                <a:gd name="connsiteY7-16" fmla="*/ 854400 h 923906"/>
                <a:gd name="connsiteX8-17" fmla="*/ 174634 w 914398"/>
                <a:gd name="connsiteY8-18" fmla="*/ 914398 h 923906"/>
                <a:gd name="connsiteX9-19" fmla="*/ 141585 w 914398"/>
                <a:gd name="connsiteY9-20" fmla="*/ 613293 h 923906"/>
                <a:gd name="connsiteX10-21" fmla="*/ 0 w 914398"/>
                <a:gd name="connsiteY10-22" fmla="*/ 349269 h 923906"/>
                <a:gd name="connsiteX0-23" fmla="*/ 0 w 916461"/>
                <a:gd name="connsiteY0-24" fmla="*/ 349269 h 923906"/>
                <a:gd name="connsiteX1-25" fmla="*/ 262139 w 916461"/>
                <a:gd name="connsiteY1-26" fmla="*/ 223173 h 923906"/>
                <a:gd name="connsiteX2-27" fmla="*/ 457199 w 916461"/>
                <a:gd name="connsiteY2-28" fmla="*/ 0 h 923906"/>
                <a:gd name="connsiteX3-29" fmla="*/ 652259 w 916461"/>
                <a:gd name="connsiteY3-30" fmla="*/ 223173 h 923906"/>
                <a:gd name="connsiteX4-31" fmla="*/ 914398 w 916461"/>
                <a:gd name="connsiteY4-32" fmla="*/ 349269 h 923906"/>
                <a:gd name="connsiteX5-33" fmla="*/ 772813 w 916461"/>
                <a:gd name="connsiteY5-34" fmla="*/ 613293 h 923906"/>
                <a:gd name="connsiteX6-35" fmla="*/ 739764 w 916461"/>
                <a:gd name="connsiteY6-36" fmla="*/ 914398 h 923906"/>
                <a:gd name="connsiteX7-37" fmla="*/ 457199 w 916461"/>
                <a:gd name="connsiteY7-38" fmla="*/ 854400 h 923906"/>
                <a:gd name="connsiteX8-39" fmla="*/ 174634 w 916461"/>
                <a:gd name="connsiteY8-40" fmla="*/ 914398 h 923906"/>
                <a:gd name="connsiteX9-41" fmla="*/ 141585 w 916461"/>
                <a:gd name="connsiteY9-42" fmla="*/ 613293 h 923906"/>
                <a:gd name="connsiteX10-43" fmla="*/ 0 w 916461"/>
                <a:gd name="connsiteY10-44" fmla="*/ 349269 h 923906"/>
                <a:gd name="connsiteX0-45" fmla="*/ 0 w 916461"/>
                <a:gd name="connsiteY0-46" fmla="*/ 349269 h 923906"/>
                <a:gd name="connsiteX1-47" fmla="*/ 262139 w 916461"/>
                <a:gd name="connsiteY1-48" fmla="*/ 223173 h 923906"/>
                <a:gd name="connsiteX2-49" fmla="*/ 457199 w 916461"/>
                <a:gd name="connsiteY2-50" fmla="*/ 0 h 923906"/>
                <a:gd name="connsiteX3-51" fmla="*/ 652259 w 916461"/>
                <a:gd name="connsiteY3-52" fmla="*/ 223173 h 923906"/>
                <a:gd name="connsiteX4-53" fmla="*/ 914398 w 916461"/>
                <a:gd name="connsiteY4-54" fmla="*/ 349269 h 923906"/>
                <a:gd name="connsiteX5-55" fmla="*/ 772813 w 916461"/>
                <a:gd name="connsiteY5-56" fmla="*/ 613293 h 923906"/>
                <a:gd name="connsiteX6-57" fmla="*/ 739764 w 916461"/>
                <a:gd name="connsiteY6-58" fmla="*/ 914398 h 923906"/>
                <a:gd name="connsiteX7-59" fmla="*/ 457199 w 916461"/>
                <a:gd name="connsiteY7-60" fmla="*/ 854400 h 923906"/>
                <a:gd name="connsiteX8-61" fmla="*/ 174634 w 916461"/>
                <a:gd name="connsiteY8-62" fmla="*/ 914398 h 923906"/>
                <a:gd name="connsiteX9-63" fmla="*/ 141585 w 916461"/>
                <a:gd name="connsiteY9-64" fmla="*/ 613293 h 923906"/>
                <a:gd name="connsiteX10-65" fmla="*/ 0 w 916461"/>
                <a:gd name="connsiteY10-66" fmla="*/ 349269 h 923906"/>
                <a:gd name="connsiteX0-67" fmla="*/ 2063 w 918524"/>
                <a:gd name="connsiteY0-68" fmla="*/ 349269 h 923906"/>
                <a:gd name="connsiteX1-69" fmla="*/ 264202 w 918524"/>
                <a:gd name="connsiteY1-70" fmla="*/ 223173 h 923906"/>
                <a:gd name="connsiteX2-71" fmla="*/ 459262 w 918524"/>
                <a:gd name="connsiteY2-72" fmla="*/ 0 h 923906"/>
                <a:gd name="connsiteX3-73" fmla="*/ 654322 w 918524"/>
                <a:gd name="connsiteY3-74" fmla="*/ 223173 h 923906"/>
                <a:gd name="connsiteX4-75" fmla="*/ 916461 w 918524"/>
                <a:gd name="connsiteY4-76" fmla="*/ 349269 h 923906"/>
                <a:gd name="connsiteX5-77" fmla="*/ 774876 w 918524"/>
                <a:gd name="connsiteY5-78" fmla="*/ 613293 h 923906"/>
                <a:gd name="connsiteX6-79" fmla="*/ 741827 w 918524"/>
                <a:gd name="connsiteY6-80" fmla="*/ 914398 h 923906"/>
                <a:gd name="connsiteX7-81" fmla="*/ 459262 w 918524"/>
                <a:gd name="connsiteY7-82" fmla="*/ 854400 h 923906"/>
                <a:gd name="connsiteX8-83" fmla="*/ 176697 w 918524"/>
                <a:gd name="connsiteY8-84" fmla="*/ 914398 h 923906"/>
                <a:gd name="connsiteX9-85" fmla="*/ 143648 w 918524"/>
                <a:gd name="connsiteY9-86" fmla="*/ 613293 h 923906"/>
                <a:gd name="connsiteX10-87" fmla="*/ 2063 w 918524"/>
                <a:gd name="connsiteY10-88" fmla="*/ 349269 h 923906"/>
                <a:gd name="connsiteX0-89" fmla="*/ 2063 w 918524"/>
                <a:gd name="connsiteY0-90" fmla="*/ 349269 h 923906"/>
                <a:gd name="connsiteX1-91" fmla="*/ 264202 w 918524"/>
                <a:gd name="connsiteY1-92" fmla="*/ 223173 h 923906"/>
                <a:gd name="connsiteX2-93" fmla="*/ 459262 w 918524"/>
                <a:gd name="connsiteY2-94" fmla="*/ 0 h 923906"/>
                <a:gd name="connsiteX3-95" fmla="*/ 654322 w 918524"/>
                <a:gd name="connsiteY3-96" fmla="*/ 223173 h 923906"/>
                <a:gd name="connsiteX4-97" fmla="*/ 916461 w 918524"/>
                <a:gd name="connsiteY4-98" fmla="*/ 349269 h 923906"/>
                <a:gd name="connsiteX5-99" fmla="*/ 774876 w 918524"/>
                <a:gd name="connsiteY5-100" fmla="*/ 613293 h 923906"/>
                <a:gd name="connsiteX6-101" fmla="*/ 741827 w 918524"/>
                <a:gd name="connsiteY6-102" fmla="*/ 914398 h 923906"/>
                <a:gd name="connsiteX7-103" fmla="*/ 459262 w 918524"/>
                <a:gd name="connsiteY7-104" fmla="*/ 854400 h 923906"/>
                <a:gd name="connsiteX8-105" fmla="*/ 176697 w 918524"/>
                <a:gd name="connsiteY8-106" fmla="*/ 914398 h 923906"/>
                <a:gd name="connsiteX9-107" fmla="*/ 143648 w 918524"/>
                <a:gd name="connsiteY9-108" fmla="*/ 613293 h 923906"/>
                <a:gd name="connsiteX10-109" fmla="*/ 2063 w 918524"/>
                <a:gd name="connsiteY10-110" fmla="*/ 349269 h 923906"/>
                <a:gd name="connsiteX0-111" fmla="*/ 2063 w 918524"/>
                <a:gd name="connsiteY0-112" fmla="*/ 349269 h 923906"/>
                <a:gd name="connsiteX1-113" fmla="*/ 264202 w 918524"/>
                <a:gd name="connsiteY1-114" fmla="*/ 223173 h 923906"/>
                <a:gd name="connsiteX2-115" fmla="*/ 459262 w 918524"/>
                <a:gd name="connsiteY2-116" fmla="*/ 0 h 923906"/>
                <a:gd name="connsiteX3-117" fmla="*/ 654322 w 918524"/>
                <a:gd name="connsiteY3-118" fmla="*/ 223173 h 923906"/>
                <a:gd name="connsiteX4-119" fmla="*/ 916461 w 918524"/>
                <a:gd name="connsiteY4-120" fmla="*/ 349269 h 923906"/>
                <a:gd name="connsiteX5-121" fmla="*/ 774876 w 918524"/>
                <a:gd name="connsiteY5-122" fmla="*/ 613293 h 923906"/>
                <a:gd name="connsiteX6-123" fmla="*/ 741827 w 918524"/>
                <a:gd name="connsiteY6-124" fmla="*/ 914398 h 923906"/>
                <a:gd name="connsiteX7-125" fmla="*/ 459262 w 918524"/>
                <a:gd name="connsiteY7-126" fmla="*/ 854400 h 923906"/>
                <a:gd name="connsiteX8-127" fmla="*/ 176697 w 918524"/>
                <a:gd name="connsiteY8-128" fmla="*/ 914398 h 923906"/>
                <a:gd name="connsiteX9-129" fmla="*/ 143648 w 918524"/>
                <a:gd name="connsiteY9-130" fmla="*/ 613293 h 923906"/>
                <a:gd name="connsiteX10-131" fmla="*/ 2063 w 918524"/>
                <a:gd name="connsiteY10-132" fmla="*/ 349269 h 923906"/>
                <a:gd name="connsiteX0-133" fmla="*/ 2063 w 918524"/>
                <a:gd name="connsiteY0-134" fmla="*/ 349269 h 923906"/>
                <a:gd name="connsiteX1-135" fmla="*/ 264202 w 918524"/>
                <a:gd name="connsiteY1-136" fmla="*/ 223173 h 923906"/>
                <a:gd name="connsiteX2-137" fmla="*/ 459262 w 918524"/>
                <a:gd name="connsiteY2-138" fmla="*/ 0 h 923906"/>
                <a:gd name="connsiteX3-139" fmla="*/ 654322 w 918524"/>
                <a:gd name="connsiteY3-140" fmla="*/ 223173 h 923906"/>
                <a:gd name="connsiteX4-141" fmla="*/ 916461 w 918524"/>
                <a:gd name="connsiteY4-142" fmla="*/ 349269 h 923906"/>
                <a:gd name="connsiteX5-143" fmla="*/ 774876 w 918524"/>
                <a:gd name="connsiteY5-144" fmla="*/ 613293 h 923906"/>
                <a:gd name="connsiteX6-145" fmla="*/ 741827 w 918524"/>
                <a:gd name="connsiteY6-146" fmla="*/ 914398 h 923906"/>
                <a:gd name="connsiteX7-147" fmla="*/ 459262 w 918524"/>
                <a:gd name="connsiteY7-148" fmla="*/ 854400 h 923906"/>
                <a:gd name="connsiteX8-149" fmla="*/ 176697 w 918524"/>
                <a:gd name="connsiteY8-150" fmla="*/ 914398 h 923906"/>
                <a:gd name="connsiteX9-151" fmla="*/ 143648 w 918524"/>
                <a:gd name="connsiteY9-152" fmla="*/ 613293 h 923906"/>
                <a:gd name="connsiteX10-153" fmla="*/ 2063 w 918524"/>
                <a:gd name="connsiteY10-154" fmla="*/ 349269 h 92390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chemeClr val="bg1"/>
            </a:solidFill>
            <a:ln w="15875">
              <a:noFill/>
            </a:ln>
            <a:effectLst>
              <a:outerShdw blurRad="76200" dist="50800" dir="5400000" algn="t" rotWithShape="0">
                <a:prstClr val="black">
                  <a:alpha val="1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grpSp>
          <p:nvGrpSpPr>
            <p:cNvPr id="78" name="组合 77"/>
            <p:cNvGrpSpPr/>
            <p:nvPr/>
          </p:nvGrpSpPr>
          <p:grpSpPr>
            <a:xfrm>
              <a:off x="10646778" y="4762829"/>
              <a:ext cx="749726" cy="728735"/>
              <a:chOff x="11012539" y="4493889"/>
              <a:chExt cx="749726" cy="728735"/>
            </a:xfrm>
          </p:grpSpPr>
          <p:sp>
            <p:nvSpPr>
              <p:cNvPr id="79" name="五角星 2"/>
              <p:cNvSpPr/>
              <p:nvPr/>
            </p:nvSpPr>
            <p:spPr>
              <a:xfrm rot="20227648" flipH="1">
                <a:off x="11012539" y="4493889"/>
                <a:ext cx="749726" cy="728735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-1" fmla="*/ 0 w 914398"/>
                  <a:gd name="connsiteY0-2" fmla="*/ 349269 h 923906"/>
                  <a:gd name="connsiteX1-3" fmla="*/ 262139 w 914398"/>
                  <a:gd name="connsiteY1-4" fmla="*/ 223173 h 923906"/>
                  <a:gd name="connsiteX2-5" fmla="*/ 457199 w 914398"/>
                  <a:gd name="connsiteY2-6" fmla="*/ 0 h 923906"/>
                  <a:gd name="connsiteX3-7" fmla="*/ 652259 w 914398"/>
                  <a:gd name="connsiteY3-8" fmla="*/ 223173 h 923906"/>
                  <a:gd name="connsiteX4-9" fmla="*/ 914398 w 914398"/>
                  <a:gd name="connsiteY4-10" fmla="*/ 349269 h 923906"/>
                  <a:gd name="connsiteX5-11" fmla="*/ 772813 w 914398"/>
                  <a:gd name="connsiteY5-12" fmla="*/ 613293 h 923906"/>
                  <a:gd name="connsiteX6-13" fmla="*/ 739764 w 914398"/>
                  <a:gd name="connsiteY6-14" fmla="*/ 914398 h 923906"/>
                  <a:gd name="connsiteX7-15" fmla="*/ 457199 w 914398"/>
                  <a:gd name="connsiteY7-16" fmla="*/ 854400 h 923906"/>
                  <a:gd name="connsiteX8-17" fmla="*/ 174634 w 914398"/>
                  <a:gd name="connsiteY8-18" fmla="*/ 914398 h 923906"/>
                  <a:gd name="connsiteX9-19" fmla="*/ 141585 w 914398"/>
                  <a:gd name="connsiteY9-20" fmla="*/ 613293 h 923906"/>
                  <a:gd name="connsiteX10-21" fmla="*/ 0 w 914398"/>
                  <a:gd name="connsiteY10-22" fmla="*/ 349269 h 923906"/>
                  <a:gd name="connsiteX0-23" fmla="*/ 0 w 916461"/>
                  <a:gd name="connsiteY0-24" fmla="*/ 349269 h 923906"/>
                  <a:gd name="connsiteX1-25" fmla="*/ 262139 w 916461"/>
                  <a:gd name="connsiteY1-26" fmla="*/ 223173 h 923906"/>
                  <a:gd name="connsiteX2-27" fmla="*/ 457199 w 916461"/>
                  <a:gd name="connsiteY2-28" fmla="*/ 0 h 923906"/>
                  <a:gd name="connsiteX3-29" fmla="*/ 652259 w 916461"/>
                  <a:gd name="connsiteY3-30" fmla="*/ 223173 h 923906"/>
                  <a:gd name="connsiteX4-31" fmla="*/ 914398 w 916461"/>
                  <a:gd name="connsiteY4-32" fmla="*/ 349269 h 923906"/>
                  <a:gd name="connsiteX5-33" fmla="*/ 772813 w 916461"/>
                  <a:gd name="connsiteY5-34" fmla="*/ 613293 h 923906"/>
                  <a:gd name="connsiteX6-35" fmla="*/ 739764 w 916461"/>
                  <a:gd name="connsiteY6-36" fmla="*/ 914398 h 923906"/>
                  <a:gd name="connsiteX7-37" fmla="*/ 457199 w 916461"/>
                  <a:gd name="connsiteY7-38" fmla="*/ 854400 h 923906"/>
                  <a:gd name="connsiteX8-39" fmla="*/ 174634 w 916461"/>
                  <a:gd name="connsiteY8-40" fmla="*/ 914398 h 923906"/>
                  <a:gd name="connsiteX9-41" fmla="*/ 141585 w 916461"/>
                  <a:gd name="connsiteY9-42" fmla="*/ 613293 h 923906"/>
                  <a:gd name="connsiteX10-43" fmla="*/ 0 w 916461"/>
                  <a:gd name="connsiteY10-44" fmla="*/ 349269 h 923906"/>
                  <a:gd name="connsiteX0-45" fmla="*/ 0 w 916461"/>
                  <a:gd name="connsiteY0-46" fmla="*/ 349269 h 923906"/>
                  <a:gd name="connsiteX1-47" fmla="*/ 262139 w 916461"/>
                  <a:gd name="connsiteY1-48" fmla="*/ 223173 h 923906"/>
                  <a:gd name="connsiteX2-49" fmla="*/ 457199 w 916461"/>
                  <a:gd name="connsiteY2-50" fmla="*/ 0 h 923906"/>
                  <a:gd name="connsiteX3-51" fmla="*/ 652259 w 916461"/>
                  <a:gd name="connsiteY3-52" fmla="*/ 223173 h 923906"/>
                  <a:gd name="connsiteX4-53" fmla="*/ 914398 w 916461"/>
                  <a:gd name="connsiteY4-54" fmla="*/ 349269 h 923906"/>
                  <a:gd name="connsiteX5-55" fmla="*/ 772813 w 916461"/>
                  <a:gd name="connsiteY5-56" fmla="*/ 613293 h 923906"/>
                  <a:gd name="connsiteX6-57" fmla="*/ 739764 w 916461"/>
                  <a:gd name="connsiteY6-58" fmla="*/ 914398 h 923906"/>
                  <a:gd name="connsiteX7-59" fmla="*/ 457199 w 916461"/>
                  <a:gd name="connsiteY7-60" fmla="*/ 854400 h 923906"/>
                  <a:gd name="connsiteX8-61" fmla="*/ 174634 w 916461"/>
                  <a:gd name="connsiteY8-62" fmla="*/ 914398 h 923906"/>
                  <a:gd name="connsiteX9-63" fmla="*/ 141585 w 916461"/>
                  <a:gd name="connsiteY9-64" fmla="*/ 613293 h 923906"/>
                  <a:gd name="connsiteX10-65" fmla="*/ 0 w 916461"/>
                  <a:gd name="connsiteY10-66" fmla="*/ 349269 h 923906"/>
                  <a:gd name="connsiteX0-67" fmla="*/ 2063 w 918524"/>
                  <a:gd name="connsiteY0-68" fmla="*/ 349269 h 923906"/>
                  <a:gd name="connsiteX1-69" fmla="*/ 264202 w 918524"/>
                  <a:gd name="connsiteY1-70" fmla="*/ 223173 h 923906"/>
                  <a:gd name="connsiteX2-71" fmla="*/ 459262 w 918524"/>
                  <a:gd name="connsiteY2-72" fmla="*/ 0 h 923906"/>
                  <a:gd name="connsiteX3-73" fmla="*/ 654322 w 918524"/>
                  <a:gd name="connsiteY3-74" fmla="*/ 223173 h 923906"/>
                  <a:gd name="connsiteX4-75" fmla="*/ 916461 w 918524"/>
                  <a:gd name="connsiteY4-76" fmla="*/ 349269 h 923906"/>
                  <a:gd name="connsiteX5-77" fmla="*/ 774876 w 918524"/>
                  <a:gd name="connsiteY5-78" fmla="*/ 613293 h 923906"/>
                  <a:gd name="connsiteX6-79" fmla="*/ 741827 w 918524"/>
                  <a:gd name="connsiteY6-80" fmla="*/ 914398 h 923906"/>
                  <a:gd name="connsiteX7-81" fmla="*/ 459262 w 918524"/>
                  <a:gd name="connsiteY7-82" fmla="*/ 854400 h 923906"/>
                  <a:gd name="connsiteX8-83" fmla="*/ 176697 w 918524"/>
                  <a:gd name="connsiteY8-84" fmla="*/ 914398 h 923906"/>
                  <a:gd name="connsiteX9-85" fmla="*/ 143648 w 918524"/>
                  <a:gd name="connsiteY9-86" fmla="*/ 613293 h 923906"/>
                  <a:gd name="connsiteX10-87" fmla="*/ 2063 w 918524"/>
                  <a:gd name="connsiteY10-88" fmla="*/ 349269 h 923906"/>
                  <a:gd name="connsiteX0-89" fmla="*/ 2063 w 918524"/>
                  <a:gd name="connsiteY0-90" fmla="*/ 349269 h 923906"/>
                  <a:gd name="connsiteX1-91" fmla="*/ 264202 w 918524"/>
                  <a:gd name="connsiteY1-92" fmla="*/ 223173 h 923906"/>
                  <a:gd name="connsiteX2-93" fmla="*/ 459262 w 918524"/>
                  <a:gd name="connsiteY2-94" fmla="*/ 0 h 923906"/>
                  <a:gd name="connsiteX3-95" fmla="*/ 654322 w 918524"/>
                  <a:gd name="connsiteY3-96" fmla="*/ 223173 h 923906"/>
                  <a:gd name="connsiteX4-97" fmla="*/ 916461 w 918524"/>
                  <a:gd name="connsiteY4-98" fmla="*/ 349269 h 923906"/>
                  <a:gd name="connsiteX5-99" fmla="*/ 774876 w 918524"/>
                  <a:gd name="connsiteY5-100" fmla="*/ 613293 h 923906"/>
                  <a:gd name="connsiteX6-101" fmla="*/ 741827 w 918524"/>
                  <a:gd name="connsiteY6-102" fmla="*/ 914398 h 923906"/>
                  <a:gd name="connsiteX7-103" fmla="*/ 459262 w 918524"/>
                  <a:gd name="connsiteY7-104" fmla="*/ 854400 h 923906"/>
                  <a:gd name="connsiteX8-105" fmla="*/ 176697 w 918524"/>
                  <a:gd name="connsiteY8-106" fmla="*/ 914398 h 923906"/>
                  <a:gd name="connsiteX9-107" fmla="*/ 143648 w 918524"/>
                  <a:gd name="connsiteY9-108" fmla="*/ 613293 h 923906"/>
                  <a:gd name="connsiteX10-109" fmla="*/ 2063 w 918524"/>
                  <a:gd name="connsiteY10-110" fmla="*/ 349269 h 923906"/>
                  <a:gd name="connsiteX0-111" fmla="*/ 2063 w 918524"/>
                  <a:gd name="connsiteY0-112" fmla="*/ 349269 h 923906"/>
                  <a:gd name="connsiteX1-113" fmla="*/ 264202 w 918524"/>
                  <a:gd name="connsiteY1-114" fmla="*/ 223173 h 923906"/>
                  <a:gd name="connsiteX2-115" fmla="*/ 459262 w 918524"/>
                  <a:gd name="connsiteY2-116" fmla="*/ 0 h 923906"/>
                  <a:gd name="connsiteX3-117" fmla="*/ 654322 w 918524"/>
                  <a:gd name="connsiteY3-118" fmla="*/ 223173 h 923906"/>
                  <a:gd name="connsiteX4-119" fmla="*/ 916461 w 918524"/>
                  <a:gd name="connsiteY4-120" fmla="*/ 349269 h 923906"/>
                  <a:gd name="connsiteX5-121" fmla="*/ 774876 w 918524"/>
                  <a:gd name="connsiteY5-122" fmla="*/ 613293 h 923906"/>
                  <a:gd name="connsiteX6-123" fmla="*/ 741827 w 918524"/>
                  <a:gd name="connsiteY6-124" fmla="*/ 914398 h 923906"/>
                  <a:gd name="connsiteX7-125" fmla="*/ 459262 w 918524"/>
                  <a:gd name="connsiteY7-126" fmla="*/ 854400 h 923906"/>
                  <a:gd name="connsiteX8-127" fmla="*/ 176697 w 918524"/>
                  <a:gd name="connsiteY8-128" fmla="*/ 914398 h 923906"/>
                  <a:gd name="connsiteX9-129" fmla="*/ 143648 w 918524"/>
                  <a:gd name="connsiteY9-130" fmla="*/ 613293 h 923906"/>
                  <a:gd name="connsiteX10-131" fmla="*/ 2063 w 918524"/>
                  <a:gd name="connsiteY10-132" fmla="*/ 349269 h 923906"/>
                  <a:gd name="connsiteX0-133" fmla="*/ 2063 w 918524"/>
                  <a:gd name="connsiteY0-134" fmla="*/ 349269 h 923906"/>
                  <a:gd name="connsiteX1-135" fmla="*/ 264202 w 918524"/>
                  <a:gd name="connsiteY1-136" fmla="*/ 223173 h 923906"/>
                  <a:gd name="connsiteX2-137" fmla="*/ 459262 w 918524"/>
                  <a:gd name="connsiteY2-138" fmla="*/ 0 h 923906"/>
                  <a:gd name="connsiteX3-139" fmla="*/ 654322 w 918524"/>
                  <a:gd name="connsiteY3-140" fmla="*/ 223173 h 923906"/>
                  <a:gd name="connsiteX4-141" fmla="*/ 916461 w 918524"/>
                  <a:gd name="connsiteY4-142" fmla="*/ 349269 h 923906"/>
                  <a:gd name="connsiteX5-143" fmla="*/ 774876 w 918524"/>
                  <a:gd name="connsiteY5-144" fmla="*/ 613293 h 923906"/>
                  <a:gd name="connsiteX6-145" fmla="*/ 741827 w 918524"/>
                  <a:gd name="connsiteY6-146" fmla="*/ 914398 h 923906"/>
                  <a:gd name="connsiteX7-147" fmla="*/ 459262 w 918524"/>
                  <a:gd name="connsiteY7-148" fmla="*/ 854400 h 923906"/>
                  <a:gd name="connsiteX8-149" fmla="*/ 176697 w 918524"/>
                  <a:gd name="connsiteY8-150" fmla="*/ 914398 h 923906"/>
                  <a:gd name="connsiteX9-151" fmla="*/ 143648 w 918524"/>
                  <a:gd name="connsiteY9-152" fmla="*/ 613293 h 923906"/>
                  <a:gd name="connsiteX10-153" fmla="*/ 2063 w 918524"/>
                  <a:gd name="connsiteY10-154" fmla="*/ 349269 h 92390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rgbClr val="8AFA4C"/>
              </a:solidFill>
              <a:ln w="15875">
                <a:solidFill>
                  <a:schemeClr val="bg1"/>
                </a:solidFill>
              </a:ln>
              <a:effectLst>
                <a:innerShdw blurRad="292100">
                  <a:srgbClr val="76CE0C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80" name="五角星 2"/>
              <p:cNvSpPr/>
              <p:nvPr/>
            </p:nvSpPr>
            <p:spPr>
              <a:xfrm rot="20424262">
                <a:off x="11046365" y="4655056"/>
                <a:ext cx="290576" cy="221980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-1" fmla="*/ 0 w 914398"/>
                  <a:gd name="connsiteY0-2" fmla="*/ 349269 h 923906"/>
                  <a:gd name="connsiteX1-3" fmla="*/ 262139 w 914398"/>
                  <a:gd name="connsiteY1-4" fmla="*/ 223173 h 923906"/>
                  <a:gd name="connsiteX2-5" fmla="*/ 457199 w 914398"/>
                  <a:gd name="connsiteY2-6" fmla="*/ 0 h 923906"/>
                  <a:gd name="connsiteX3-7" fmla="*/ 652259 w 914398"/>
                  <a:gd name="connsiteY3-8" fmla="*/ 223173 h 923906"/>
                  <a:gd name="connsiteX4-9" fmla="*/ 914398 w 914398"/>
                  <a:gd name="connsiteY4-10" fmla="*/ 349269 h 923906"/>
                  <a:gd name="connsiteX5-11" fmla="*/ 772813 w 914398"/>
                  <a:gd name="connsiteY5-12" fmla="*/ 613293 h 923906"/>
                  <a:gd name="connsiteX6-13" fmla="*/ 739764 w 914398"/>
                  <a:gd name="connsiteY6-14" fmla="*/ 914398 h 923906"/>
                  <a:gd name="connsiteX7-15" fmla="*/ 457199 w 914398"/>
                  <a:gd name="connsiteY7-16" fmla="*/ 854400 h 923906"/>
                  <a:gd name="connsiteX8-17" fmla="*/ 174634 w 914398"/>
                  <a:gd name="connsiteY8-18" fmla="*/ 914398 h 923906"/>
                  <a:gd name="connsiteX9-19" fmla="*/ 141585 w 914398"/>
                  <a:gd name="connsiteY9-20" fmla="*/ 613293 h 923906"/>
                  <a:gd name="connsiteX10-21" fmla="*/ 0 w 914398"/>
                  <a:gd name="connsiteY10-22" fmla="*/ 349269 h 923906"/>
                  <a:gd name="connsiteX0-23" fmla="*/ 0 w 916461"/>
                  <a:gd name="connsiteY0-24" fmla="*/ 349269 h 923906"/>
                  <a:gd name="connsiteX1-25" fmla="*/ 262139 w 916461"/>
                  <a:gd name="connsiteY1-26" fmla="*/ 223173 h 923906"/>
                  <a:gd name="connsiteX2-27" fmla="*/ 457199 w 916461"/>
                  <a:gd name="connsiteY2-28" fmla="*/ 0 h 923906"/>
                  <a:gd name="connsiteX3-29" fmla="*/ 652259 w 916461"/>
                  <a:gd name="connsiteY3-30" fmla="*/ 223173 h 923906"/>
                  <a:gd name="connsiteX4-31" fmla="*/ 914398 w 916461"/>
                  <a:gd name="connsiteY4-32" fmla="*/ 349269 h 923906"/>
                  <a:gd name="connsiteX5-33" fmla="*/ 772813 w 916461"/>
                  <a:gd name="connsiteY5-34" fmla="*/ 613293 h 923906"/>
                  <a:gd name="connsiteX6-35" fmla="*/ 739764 w 916461"/>
                  <a:gd name="connsiteY6-36" fmla="*/ 914398 h 923906"/>
                  <a:gd name="connsiteX7-37" fmla="*/ 457199 w 916461"/>
                  <a:gd name="connsiteY7-38" fmla="*/ 854400 h 923906"/>
                  <a:gd name="connsiteX8-39" fmla="*/ 174634 w 916461"/>
                  <a:gd name="connsiteY8-40" fmla="*/ 914398 h 923906"/>
                  <a:gd name="connsiteX9-41" fmla="*/ 141585 w 916461"/>
                  <a:gd name="connsiteY9-42" fmla="*/ 613293 h 923906"/>
                  <a:gd name="connsiteX10-43" fmla="*/ 0 w 916461"/>
                  <a:gd name="connsiteY10-44" fmla="*/ 349269 h 923906"/>
                  <a:gd name="connsiteX0-45" fmla="*/ 0 w 916461"/>
                  <a:gd name="connsiteY0-46" fmla="*/ 349269 h 923906"/>
                  <a:gd name="connsiteX1-47" fmla="*/ 262139 w 916461"/>
                  <a:gd name="connsiteY1-48" fmla="*/ 223173 h 923906"/>
                  <a:gd name="connsiteX2-49" fmla="*/ 457199 w 916461"/>
                  <a:gd name="connsiteY2-50" fmla="*/ 0 h 923906"/>
                  <a:gd name="connsiteX3-51" fmla="*/ 652259 w 916461"/>
                  <a:gd name="connsiteY3-52" fmla="*/ 223173 h 923906"/>
                  <a:gd name="connsiteX4-53" fmla="*/ 914398 w 916461"/>
                  <a:gd name="connsiteY4-54" fmla="*/ 349269 h 923906"/>
                  <a:gd name="connsiteX5-55" fmla="*/ 772813 w 916461"/>
                  <a:gd name="connsiteY5-56" fmla="*/ 613293 h 923906"/>
                  <a:gd name="connsiteX6-57" fmla="*/ 739764 w 916461"/>
                  <a:gd name="connsiteY6-58" fmla="*/ 914398 h 923906"/>
                  <a:gd name="connsiteX7-59" fmla="*/ 457199 w 916461"/>
                  <a:gd name="connsiteY7-60" fmla="*/ 854400 h 923906"/>
                  <a:gd name="connsiteX8-61" fmla="*/ 174634 w 916461"/>
                  <a:gd name="connsiteY8-62" fmla="*/ 914398 h 923906"/>
                  <a:gd name="connsiteX9-63" fmla="*/ 141585 w 916461"/>
                  <a:gd name="connsiteY9-64" fmla="*/ 613293 h 923906"/>
                  <a:gd name="connsiteX10-65" fmla="*/ 0 w 916461"/>
                  <a:gd name="connsiteY10-66" fmla="*/ 349269 h 923906"/>
                  <a:gd name="connsiteX0-67" fmla="*/ 2063 w 918524"/>
                  <a:gd name="connsiteY0-68" fmla="*/ 349269 h 923906"/>
                  <a:gd name="connsiteX1-69" fmla="*/ 264202 w 918524"/>
                  <a:gd name="connsiteY1-70" fmla="*/ 223173 h 923906"/>
                  <a:gd name="connsiteX2-71" fmla="*/ 459262 w 918524"/>
                  <a:gd name="connsiteY2-72" fmla="*/ 0 h 923906"/>
                  <a:gd name="connsiteX3-73" fmla="*/ 654322 w 918524"/>
                  <a:gd name="connsiteY3-74" fmla="*/ 223173 h 923906"/>
                  <a:gd name="connsiteX4-75" fmla="*/ 916461 w 918524"/>
                  <a:gd name="connsiteY4-76" fmla="*/ 349269 h 923906"/>
                  <a:gd name="connsiteX5-77" fmla="*/ 774876 w 918524"/>
                  <a:gd name="connsiteY5-78" fmla="*/ 613293 h 923906"/>
                  <a:gd name="connsiteX6-79" fmla="*/ 741827 w 918524"/>
                  <a:gd name="connsiteY6-80" fmla="*/ 914398 h 923906"/>
                  <a:gd name="connsiteX7-81" fmla="*/ 459262 w 918524"/>
                  <a:gd name="connsiteY7-82" fmla="*/ 854400 h 923906"/>
                  <a:gd name="connsiteX8-83" fmla="*/ 176697 w 918524"/>
                  <a:gd name="connsiteY8-84" fmla="*/ 914398 h 923906"/>
                  <a:gd name="connsiteX9-85" fmla="*/ 143648 w 918524"/>
                  <a:gd name="connsiteY9-86" fmla="*/ 613293 h 923906"/>
                  <a:gd name="connsiteX10-87" fmla="*/ 2063 w 918524"/>
                  <a:gd name="connsiteY10-88" fmla="*/ 349269 h 923906"/>
                  <a:gd name="connsiteX0-89" fmla="*/ 2063 w 918524"/>
                  <a:gd name="connsiteY0-90" fmla="*/ 349269 h 923906"/>
                  <a:gd name="connsiteX1-91" fmla="*/ 264202 w 918524"/>
                  <a:gd name="connsiteY1-92" fmla="*/ 223173 h 923906"/>
                  <a:gd name="connsiteX2-93" fmla="*/ 459262 w 918524"/>
                  <a:gd name="connsiteY2-94" fmla="*/ 0 h 923906"/>
                  <a:gd name="connsiteX3-95" fmla="*/ 654322 w 918524"/>
                  <a:gd name="connsiteY3-96" fmla="*/ 223173 h 923906"/>
                  <a:gd name="connsiteX4-97" fmla="*/ 916461 w 918524"/>
                  <a:gd name="connsiteY4-98" fmla="*/ 349269 h 923906"/>
                  <a:gd name="connsiteX5-99" fmla="*/ 774876 w 918524"/>
                  <a:gd name="connsiteY5-100" fmla="*/ 613293 h 923906"/>
                  <a:gd name="connsiteX6-101" fmla="*/ 741827 w 918524"/>
                  <a:gd name="connsiteY6-102" fmla="*/ 914398 h 923906"/>
                  <a:gd name="connsiteX7-103" fmla="*/ 459262 w 918524"/>
                  <a:gd name="connsiteY7-104" fmla="*/ 854400 h 923906"/>
                  <a:gd name="connsiteX8-105" fmla="*/ 176697 w 918524"/>
                  <a:gd name="connsiteY8-106" fmla="*/ 914398 h 923906"/>
                  <a:gd name="connsiteX9-107" fmla="*/ 143648 w 918524"/>
                  <a:gd name="connsiteY9-108" fmla="*/ 613293 h 923906"/>
                  <a:gd name="connsiteX10-109" fmla="*/ 2063 w 918524"/>
                  <a:gd name="connsiteY10-110" fmla="*/ 349269 h 923906"/>
                  <a:gd name="connsiteX0-111" fmla="*/ 2063 w 918524"/>
                  <a:gd name="connsiteY0-112" fmla="*/ 349269 h 923906"/>
                  <a:gd name="connsiteX1-113" fmla="*/ 264202 w 918524"/>
                  <a:gd name="connsiteY1-114" fmla="*/ 223173 h 923906"/>
                  <a:gd name="connsiteX2-115" fmla="*/ 459262 w 918524"/>
                  <a:gd name="connsiteY2-116" fmla="*/ 0 h 923906"/>
                  <a:gd name="connsiteX3-117" fmla="*/ 654322 w 918524"/>
                  <a:gd name="connsiteY3-118" fmla="*/ 223173 h 923906"/>
                  <a:gd name="connsiteX4-119" fmla="*/ 916461 w 918524"/>
                  <a:gd name="connsiteY4-120" fmla="*/ 349269 h 923906"/>
                  <a:gd name="connsiteX5-121" fmla="*/ 774876 w 918524"/>
                  <a:gd name="connsiteY5-122" fmla="*/ 613293 h 923906"/>
                  <a:gd name="connsiteX6-123" fmla="*/ 741827 w 918524"/>
                  <a:gd name="connsiteY6-124" fmla="*/ 914398 h 923906"/>
                  <a:gd name="connsiteX7-125" fmla="*/ 459262 w 918524"/>
                  <a:gd name="connsiteY7-126" fmla="*/ 854400 h 923906"/>
                  <a:gd name="connsiteX8-127" fmla="*/ 176697 w 918524"/>
                  <a:gd name="connsiteY8-128" fmla="*/ 914398 h 923906"/>
                  <a:gd name="connsiteX9-129" fmla="*/ 143648 w 918524"/>
                  <a:gd name="connsiteY9-130" fmla="*/ 613293 h 923906"/>
                  <a:gd name="connsiteX10-131" fmla="*/ 2063 w 918524"/>
                  <a:gd name="connsiteY10-132" fmla="*/ 349269 h 923906"/>
                  <a:gd name="connsiteX0-133" fmla="*/ 2063 w 918524"/>
                  <a:gd name="connsiteY0-134" fmla="*/ 349269 h 923906"/>
                  <a:gd name="connsiteX1-135" fmla="*/ 264202 w 918524"/>
                  <a:gd name="connsiteY1-136" fmla="*/ 223173 h 923906"/>
                  <a:gd name="connsiteX2-137" fmla="*/ 459262 w 918524"/>
                  <a:gd name="connsiteY2-138" fmla="*/ 0 h 923906"/>
                  <a:gd name="connsiteX3-139" fmla="*/ 654322 w 918524"/>
                  <a:gd name="connsiteY3-140" fmla="*/ 223173 h 923906"/>
                  <a:gd name="connsiteX4-141" fmla="*/ 916461 w 918524"/>
                  <a:gd name="connsiteY4-142" fmla="*/ 349269 h 923906"/>
                  <a:gd name="connsiteX5-143" fmla="*/ 774876 w 918524"/>
                  <a:gd name="connsiteY5-144" fmla="*/ 613293 h 923906"/>
                  <a:gd name="connsiteX6-145" fmla="*/ 741827 w 918524"/>
                  <a:gd name="connsiteY6-146" fmla="*/ 914398 h 923906"/>
                  <a:gd name="connsiteX7-147" fmla="*/ 459262 w 918524"/>
                  <a:gd name="connsiteY7-148" fmla="*/ 854400 h 923906"/>
                  <a:gd name="connsiteX8-149" fmla="*/ 176697 w 918524"/>
                  <a:gd name="connsiteY8-150" fmla="*/ 914398 h 923906"/>
                  <a:gd name="connsiteX9-151" fmla="*/ 143648 w 918524"/>
                  <a:gd name="connsiteY9-152" fmla="*/ 613293 h 923906"/>
                  <a:gd name="connsiteX10-153" fmla="*/ 2063 w 918524"/>
                  <a:gd name="connsiteY10-154" fmla="*/ 349269 h 923906"/>
                  <a:gd name="connsiteX0-155" fmla="*/ 654322 w 918524"/>
                  <a:gd name="connsiteY0-156" fmla="*/ 223173 h 923906"/>
                  <a:gd name="connsiteX1-157" fmla="*/ 916461 w 918524"/>
                  <a:gd name="connsiteY1-158" fmla="*/ 349269 h 923906"/>
                  <a:gd name="connsiteX2-159" fmla="*/ 774876 w 918524"/>
                  <a:gd name="connsiteY2-160" fmla="*/ 613293 h 923906"/>
                  <a:gd name="connsiteX3-161" fmla="*/ 741827 w 918524"/>
                  <a:gd name="connsiteY3-162" fmla="*/ 914398 h 923906"/>
                  <a:gd name="connsiteX4-163" fmla="*/ 459262 w 918524"/>
                  <a:gd name="connsiteY4-164" fmla="*/ 854400 h 923906"/>
                  <a:gd name="connsiteX5-165" fmla="*/ 176697 w 918524"/>
                  <a:gd name="connsiteY5-166" fmla="*/ 914398 h 923906"/>
                  <a:gd name="connsiteX6-167" fmla="*/ 143648 w 918524"/>
                  <a:gd name="connsiteY6-168" fmla="*/ 613293 h 923906"/>
                  <a:gd name="connsiteX7-169" fmla="*/ 2063 w 918524"/>
                  <a:gd name="connsiteY7-170" fmla="*/ 349269 h 923906"/>
                  <a:gd name="connsiteX8-171" fmla="*/ 264202 w 918524"/>
                  <a:gd name="connsiteY8-172" fmla="*/ 223173 h 923906"/>
                  <a:gd name="connsiteX9-173" fmla="*/ 459262 w 918524"/>
                  <a:gd name="connsiteY9-174" fmla="*/ 0 h 923906"/>
                  <a:gd name="connsiteX10-175" fmla="*/ 715845 w 918524"/>
                  <a:gd name="connsiteY10-176" fmla="*/ 284696 h 923906"/>
                  <a:gd name="connsiteX0-177" fmla="*/ 916461 w 918524"/>
                  <a:gd name="connsiteY0-178" fmla="*/ 349269 h 923906"/>
                  <a:gd name="connsiteX1-179" fmla="*/ 774876 w 918524"/>
                  <a:gd name="connsiteY1-180" fmla="*/ 613293 h 923906"/>
                  <a:gd name="connsiteX2-181" fmla="*/ 741827 w 918524"/>
                  <a:gd name="connsiteY2-182" fmla="*/ 914398 h 923906"/>
                  <a:gd name="connsiteX3-183" fmla="*/ 459262 w 918524"/>
                  <a:gd name="connsiteY3-184" fmla="*/ 854400 h 923906"/>
                  <a:gd name="connsiteX4-185" fmla="*/ 176697 w 918524"/>
                  <a:gd name="connsiteY4-186" fmla="*/ 914398 h 923906"/>
                  <a:gd name="connsiteX5-187" fmla="*/ 143648 w 918524"/>
                  <a:gd name="connsiteY5-188" fmla="*/ 613293 h 923906"/>
                  <a:gd name="connsiteX6-189" fmla="*/ 2063 w 918524"/>
                  <a:gd name="connsiteY6-190" fmla="*/ 349269 h 923906"/>
                  <a:gd name="connsiteX7-191" fmla="*/ 264202 w 918524"/>
                  <a:gd name="connsiteY7-192" fmla="*/ 223173 h 923906"/>
                  <a:gd name="connsiteX8-193" fmla="*/ 459262 w 918524"/>
                  <a:gd name="connsiteY8-194" fmla="*/ 0 h 923906"/>
                  <a:gd name="connsiteX9-195" fmla="*/ 715845 w 918524"/>
                  <a:gd name="connsiteY9-196" fmla="*/ 284696 h 923906"/>
                  <a:gd name="connsiteX0-197" fmla="*/ 774876 w 774876"/>
                  <a:gd name="connsiteY0-198" fmla="*/ 613293 h 923906"/>
                  <a:gd name="connsiteX1-199" fmla="*/ 741827 w 774876"/>
                  <a:gd name="connsiteY1-200" fmla="*/ 914398 h 923906"/>
                  <a:gd name="connsiteX2-201" fmla="*/ 459262 w 774876"/>
                  <a:gd name="connsiteY2-202" fmla="*/ 854400 h 923906"/>
                  <a:gd name="connsiteX3-203" fmla="*/ 176697 w 774876"/>
                  <a:gd name="connsiteY3-204" fmla="*/ 914398 h 923906"/>
                  <a:gd name="connsiteX4-205" fmla="*/ 143648 w 774876"/>
                  <a:gd name="connsiteY4-206" fmla="*/ 613293 h 923906"/>
                  <a:gd name="connsiteX5-207" fmla="*/ 2063 w 774876"/>
                  <a:gd name="connsiteY5-208" fmla="*/ 349269 h 923906"/>
                  <a:gd name="connsiteX6-209" fmla="*/ 264202 w 774876"/>
                  <a:gd name="connsiteY6-210" fmla="*/ 223173 h 923906"/>
                  <a:gd name="connsiteX7-211" fmla="*/ 459262 w 774876"/>
                  <a:gd name="connsiteY7-212" fmla="*/ 0 h 923906"/>
                  <a:gd name="connsiteX8-213" fmla="*/ 715845 w 774876"/>
                  <a:gd name="connsiteY8-214" fmla="*/ 284696 h 923906"/>
                  <a:gd name="connsiteX0-215" fmla="*/ 741827 w 741827"/>
                  <a:gd name="connsiteY0-216" fmla="*/ 914398 h 923906"/>
                  <a:gd name="connsiteX1-217" fmla="*/ 459262 w 741827"/>
                  <a:gd name="connsiteY1-218" fmla="*/ 854400 h 923906"/>
                  <a:gd name="connsiteX2-219" fmla="*/ 176697 w 741827"/>
                  <a:gd name="connsiteY2-220" fmla="*/ 914398 h 923906"/>
                  <a:gd name="connsiteX3-221" fmla="*/ 143648 w 741827"/>
                  <a:gd name="connsiteY3-222" fmla="*/ 613293 h 923906"/>
                  <a:gd name="connsiteX4-223" fmla="*/ 2063 w 741827"/>
                  <a:gd name="connsiteY4-224" fmla="*/ 349269 h 923906"/>
                  <a:gd name="connsiteX5-225" fmla="*/ 264202 w 741827"/>
                  <a:gd name="connsiteY5-226" fmla="*/ 223173 h 923906"/>
                  <a:gd name="connsiteX6-227" fmla="*/ 459262 w 741827"/>
                  <a:gd name="connsiteY6-228" fmla="*/ 0 h 923906"/>
                  <a:gd name="connsiteX7-229" fmla="*/ 715845 w 741827"/>
                  <a:gd name="connsiteY7-230" fmla="*/ 284696 h 923906"/>
                  <a:gd name="connsiteX0-231" fmla="*/ 459262 w 715845"/>
                  <a:gd name="connsiteY0-232" fmla="*/ 854400 h 916632"/>
                  <a:gd name="connsiteX1-233" fmla="*/ 176697 w 715845"/>
                  <a:gd name="connsiteY1-234" fmla="*/ 914398 h 916632"/>
                  <a:gd name="connsiteX2-235" fmla="*/ 143648 w 715845"/>
                  <a:gd name="connsiteY2-236" fmla="*/ 613293 h 916632"/>
                  <a:gd name="connsiteX3-237" fmla="*/ 2063 w 715845"/>
                  <a:gd name="connsiteY3-238" fmla="*/ 349269 h 916632"/>
                  <a:gd name="connsiteX4-239" fmla="*/ 264202 w 715845"/>
                  <a:gd name="connsiteY4-240" fmla="*/ 223173 h 916632"/>
                  <a:gd name="connsiteX5-241" fmla="*/ 459262 w 715845"/>
                  <a:gd name="connsiteY5-242" fmla="*/ 0 h 916632"/>
                  <a:gd name="connsiteX6-243" fmla="*/ 715845 w 715845"/>
                  <a:gd name="connsiteY6-244" fmla="*/ 284696 h 916632"/>
                  <a:gd name="connsiteX0-245" fmla="*/ 176697 w 715845"/>
                  <a:gd name="connsiteY0-246" fmla="*/ 914398 h 914398"/>
                  <a:gd name="connsiteX1-247" fmla="*/ 143648 w 715845"/>
                  <a:gd name="connsiteY1-248" fmla="*/ 613293 h 914398"/>
                  <a:gd name="connsiteX2-249" fmla="*/ 2063 w 715845"/>
                  <a:gd name="connsiteY2-250" fmla="*/ 349269 h 914398"/>
                  <a:gd name="connsiteX3-251" fmla="*/ 264202 w 715845"/>
                  <a:gd name="connsiteY3-252" fmla="*/ 223173 h 914398"/>
                  <a:gd name="connsiteX4-253" fmla="*/ 459262 w 715845"/>
                  <a:gd name="connsiteY4-254" fmla="*/ 0 h 914398"/>
                  <a:gd name="connsiteX5-255" fmla="*/ 715845 w 715845"/>
                  <a:gd name="connsiteY5-256" fmla="*/ 284696 h 914398"/>
                  <a:gd name="connsiteX0-257" fmla="*/ 143648 w 715845"/>
                  <a:gd name="connsiteY0-258" fmla="*/ 613293 h 613293"/>
                  <a:gd name="connsiteX1-259" fmla="*/ 2063 w 715845"/>
                  <a:gd name="connsiteY1-260" fmla="*/ 349269 h 613293"/>
                  <a:gd name="connsiteX2-261" fmla="*/ 264202 w 715845"/>
                  <a:gd name="connsiteY2-262" fmla="*/ 223173 h 613293"/>
                  <a:gd name="connsiteX3-263" fmla="*/ 459262 w 715845"/>
                  <a:gd name="connsiteY3-264" fmla="*/ 0 h 613293"/>
                  <a:gd name="connsiteX4-265" fmla="*/ 715845 w 715845"/>
                  <a:gd name="connsiteY4-266" fmla="*/ 284696 h 613293"/>
                  <a:gd name="connsiteX0-267" fmla="*/ 0 w 713782"/>
                  <a:gd name="connsiteY0-268" fmla="*/ 349269 h 349269"/>
                  <a:gd name="connsiteX1-269" fmla="*/ 262139 w 713782"/>
                  <a:gd name="connsiteY1-270" fmla="*/ 223173 h 349269"/>
                  <a:gd name="connsiteX2-271" fmla="*/ 457199 w 713782"/>
                  <a:gd name="connsiteY2-272" fmla="*/ 0 h 349269"/>
                  <a:gd name="connsiteX3-273" fmla="*/ 713782 w 713782"/>
                  <a:gd name="connsiteY3-274" fmla="*/ 284696 h 349269"/>
                  <a:gd name="connsiteX0-275" fmla="*/ 0 w 457199"/>
                  <a:gd name="connsiteY0-276" fmla="*/ 349269 h 349269"/>
                  <a:gd name="connsiteX1-277" fmla="*/ 262139 w 457199"/>
                  <a:gd name="connsiteY1-278" fmla="*/ 223173 h 349269"/>
                  <a:gd name="connsiteX2-279" fmla="*/ 457199 w 457199"/>
                  <a:gd name="connsiteY2-280" fmla="*/ 0 h 34926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457199" h="349269">
                    <a:moveTo>
                      <a:pt x="0" y="349269"/>
                    </a:moveTo>
                    <a:cubicBezTo>
                      <a:pt x="20092" y="284249"/>
                      <a:pt x="185939" y="281384"/>
                      <a:pt x="262139" y="223173"/>
                    </a:cubicBezTo>
                    <a:cubicBezTo>
                      <a:pt x="338339" y="164962"/>
                      <a:pt x="392179" y="0"/>
                      <a:pt x="457199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8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81" name="五角星 2"/>
              <p:cNvSpPr/>
              <p:nvPr/>
            </p:nvSpPr>
            <p:spPr>
              <a:xfrm rot="6997346">
                <a:off x="11587935" y="4901938"/>
                <a:ext cx="128719" cy="147271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-1" fmla="*/ 0 w 914398"/>
                  <a:gd name="connsiteY0-2" fmla="*/ 349269 h 923906"/>
                  <a:gd name="connsiteX1-3" fmla="*/ 262139 w 914398"/>
                  <a:gd name="connsiteY1-4" fmla="*/ 223173 h 923906"/>
                  <a:gd name="connsiteX2-5" fmla="*/ 457199 w 914398"/>
                  <a:gd name="connsiteY2-6" fmla="*/ 0 h 923906"/>
                  <a:gd name="connsiteX3-7" fmla="*/ 652259 w 914398"/>
                  <a:gd name="connsiteY3-8" fmla="*/ 223173 h 923906"/>
                  <a:gd name="connsiteX4-9" fmla="*/ 914398 w 914398"/>
                  <a:gd name="connsiteY4-10" fmla="*/ 349269 h 923906"/>
                  <a:gd name="connsiteX5-11" fmla="*/ 772813 w 914398"/>
                  <a:gd name="connsiteY5-12" fmla="*/ 613293 h 923906"/>
                  <a:gd name="connsiteX6-13" fmla="*/ 739764 w 914398"/>
                  <a:gd name="connsiteY6-14" fmla="*/ 914398 h 923906"/>
                  <a:gd name="connsiteX7-15" fmla="*/ 457199 w 914398"/>
                  <a:gd name="connsiteY7-16" fmla="*/ 854400 h 923906"/>
                  <a:gd name="connsiteX8-17" fmla="*/ 174634 w 914398"/>
                  <a:gd name="connsiteY8-18" fmla="*/ 914398 h 923906"/>
                  <a:gd name="connsiteX9-19" fmla="*/ 141585 w 914398"/>
                  <a:gd name="connsiteY9-20" fmla="*/ 613293 h 923906"/>
                  <a:gd name="connsiteX10-21" fmla="*/ 0 w 914398"/>
                  <a:gd name="connsiteY10-22" fmla="*/ 349269 h 923906"/>
                  <a:gd name="connsiteX0-23" fmla="*/ 0 w 916461"/>
                  <a:gd name="connsiteY0-24" fmla="*/ 349269 h 923906"/>
                  <a:gd name="connsiteX1-25" fmla="*/ 262139 w 916461"/>
                  <a:gd name="connsiteY1-26" fmla="*/ 223173 h 923906"/>
                  <a:gd name="connsiteX2-27" fmla="*/ 457199 w 916461"/>
                  <a:gd name="connsiteY2-28" fmla="*/ 0 h 923906"/>
                  <a:gd name="connsiteX3-29" fmla="*/ 652259 w 916461"/>
                  <a:gd name="connsiteY3-30" fmla="*/ 223173 h 923906"/>
                  <a:gd name="connsiteX4-31" fmla="*/ 914398 w 916461"/>
                  <a:gd name="connsiteY4-32" fmla="*/ 349269 h 923906"/>
                  <a:gd name="connsiteX5-33" fmla="*/ 772813 w 916461"/>
                  <a:gd name="connsiteY5-34" fmla="*/ 613293 h 923906"/>
                  <a:gd name="connsiteX6-35" fmla="*/ 739764 w 916461"/>
                  <a:gd name="connsiteY6-36" fmla="*/ 914398 h 923906"/>
                  <a:gd name="connsiteX7-37" fmla="*/ 457199 w 916461"/>
                  <a:gd name="connsiteY7-38" fmla="*/ 854400 h 923906"/>
                  <a:gd name="connsiteX8-39" fmla="*/ 174634 w 916461"/>
                  <a:gd name="connsiteY8-40" fmla="*/ 914398 h 923906"/>
                  <a:gd name="connsiteX9-41" fmla="*/ 141585 w 916461"/>
                  <a:gd name="connsiteY9-42" fmla="*/ 613293 h 923906"/>
                  <a:gd name="connsiteX10-43" fmla="*/ 0 w 916461"/>
                  <a:gd name="connsiteY10-44" fmla="*/ 349269 h 923906"/>
                  <a:gd name="connsiteX0-45" fmla="*/ 0 w 916461"/>
                  <a:gd name="connsiteY0-46" fmla="*/ 349269 h 923906"/>
                  <a:gd name="connsiteX1-47" fmla="*/ 262139 w 916461"/>
                  <a:gd name="connsiteY1-48" fmla="*/ 223173 h 923906"/>
                  <a:gd name="connsiteX2-49" fmla="*/ 457199 w 916461"/>
                  <a:gd name="connsiteY2-50" fmla="*/ 0 h 923906"/>
                  <a:gd name="connsiteX3-51" fmla="*/ 652259 w 916461"/>
                  <a:gd name="connsiteY3-52" fmla="*/ 223173 h 923906"/>
                  <a:gd name="connsiteX4-53" fmla="*/ 914398 w 916461"/>
                  <a:gd name="connsiteY4-54" fmla="*/ 349269 h 923906"/>
                  <a:gd name="connsiteX5-55" fmla="*/ 772813 w 916461"/>
                  <a:gd name="connsiteY5-56" fmla="*/ 613293 h 923906"/>
                  <a:gd name="connsiteX6-57" fmla="*/ 739764 w 916461"/>
                  <a:gd name="connsiteY6-58" fmla="*/ 914398 h 923906"/>
                  <a:gd name="connsiteX7-59" fmla="*/ 457199 w 916461"/>
                  <a:gd name="connsiteY7-60" fmla="*/ 854400 h 923906"/>
                  <a:gd name="connsiteX8-61" fmla="*/ 174634 w 916461"/>
                  <a:gd name="connsiteY8-62" fmla="*/ 914398 h 923906"/>
                  <a:gd name="connsiteX9-63" fmla="*/ 141585 w 916461"/>
                  <a:gd name="connsiteY9-64" fmla="*/ 613293 h 923906"/>
                  <a:gd name="connsiteX10-65" fmla="*/ 0 w 916461"/>
                  <a:gd name="connsiteY10-66" fmla="*/ 349269 h 923906"/>
                  <a:gd name="connsiteX0-67" fmla="*/ 2063 w 918524"/>
                  <a:gd name="connsiteY0-68" fmla="*/ 349269 h 923906"/>
                  <a:gd name="connsiteX1-69" fmla="*/ 264202 w 918524"/>
                  <a:gd name="connsiteY1-70" fmla="*/ 223173 h 923906"/>
                  <a:gd name="connsiteX2-71" fmla="*/ 459262 w 918524"/>
                  <a:gd name="connsiteY2-72" fmla="*/ 0 h 923906"/>
                  <a:gd name="connsiteX3-73" fmla="*/ 654322 w 918524"/>
                  <a:gd name="connsiteY3-74" fmla="*/ 223173 h 923906"/>
                  <a:gd name="connsiteX4-75" fmla="*/ 916461 w 918524"/>
                  <a:gd name="connsiteY4-76" fmla="*/ 349269 h 923906"/>
                  <a:gd name="connsiteX5-77" fmla="*/ 774876 w 918524"/>
                  <a:gd name="connsiteY5-78" fmla="*/ 613293 h 923906"/>
                  <a:gd name="connsiteX6-79" fmla="*/ 741827 w 918524"/>
                  <a:gd name="connsiteY6-80" fmla="*/ 914398 h 923906"/>
                  <a:gd name="connsiteX7-81" fmla="*/ 459262 w 918524"/>
                  <a:gd name="connsiteY7-82" fmla="*/ 854400 h 923906"/>
                  <a:gd name="connsiteX8-83" fmla="*/ 176697 w 918524"/>
                  <a:gd name="connsiteY8-84" fmla="*/ 914398 h 923906"/>
                  <a:gd name="connsiteX9-85" fmla="*/ 143648 w 918524"/>
                  <a:gd name="connsiteY9-86" fmla="*/ 613293 h 923906"/>
                  <a:gd name="connsiteX10-87" fmla="*/ 2063 w 918524"/>
                  <a:gd name="connsiteY10-88" fmla="*/ 349269 h 923906"/>
                  <a:gd name="connsiteX0-89" fmla="*/ 2063 w 918524"/>
                  <a:gd name="connsiteY0-90" fmla="*/ 349269 h 923906"/>
                  <a:gd name="connsiteX1-91" fmla="*/ 264202 w 918524"/>
                  <a:gd name="connsiteY1-92" fmla="*/ 223173 h 923906"/>
                  <a:gd name="connsiteX2-93" fmla="*/ 459262 w 918524"/>
                  <a:gd name="connsiteY2-94" fmla="*/ 0 h 923906"/>
                  <a:gd name="connsiteX3-95" fmla="*/ 654322 w 918524"/>
                  <a:gd name="connsiteY3-96" fmla="*/ 223173 h 923906"/>
                  <a:gd name="connsiteX4-97" fmla="*/ 916461 w 918524"/>
                  <a:gd name="connsiteY4-98" fmla="*/ 349269 h 923906"/>
                  <a:gd name="connsiteX5-99" fmla="*/ 774876 w 918524"/>
                  <a:gd name="connsiteY5-100" fmla="*/ 613293 h 923906"/>
                  <a:gd name="connsiteX6-101" fmla="*/ 741827 w 918524"/>
                  <a:gd name="connsiteY6-102" fmla="*/ 914398 h 923906"/>
                  <a:gd name="connsiteX7-103" fmla="*/ 459262 w 918524"/>
                  <a:gd name="connsiteY7-104" fmla="*/ 854400 h 923906"/>
                  <a:gd name="connsiteX8-105" fmla="*/ 176697 w 918524"/>
                  <a:gd name="connsiteY8-106" fmla="*/ 914398 h 923906"/>
                  <a:gd name="connsiteX9-107" fmla="*/ 143648 w 918524"/>
                  <a:gd name="connsiteY9-108" fmla="*/ 613293 h 923906"/>
                  <a:gd name="connsiteX10-109" fmla="*/ 2063 w 918524"/>
                  <a:gd name="connsiteY10-110" fmla="*/ 349269 h 923906"/>
                  <a:gd name="connsiteX0-111" fmla="*/ 2063 w 918524"/>
                  <a:gd name="connsiteY0-112" fmla="*/ 349269 h 923906"/>
                  <a:gd name="connsiteX1-113" fmla="*/ 264202 w 918524"/>
                  <a:gd name="connsiteY1-114" fmla="*/ 223173 h 923906"/>
                  <a:gd name="connsiteX2-115" fmla="*/ 459262 w 918524"/>
                  <a:gd name="connsiteY2-116" fmla="*/ 0 h 923906"/>
                  <a:gd name="connsiteX3-117" fmla="*/ 654322 w 918524"/>
                  <a:gd name="connsiteY3-118" fmla="*/ 223173 h 923906"/>
                  <a:gd name="connsiteX4-119" fmla="*/ 916461 w 918524"/>
                  <a:gd name="connsiteY4-120" fmla="*/ 349269 h 923906"/>
                  <a:gd name="connsiteX5-121" fmla="*/ 774876 w 918524"/>
                  <a:gd name="connsiteY5-122" fmla="*/ 613293 h 923906"/>
                  <a:gd name="connsiteX6-123" fmla="*/ 741827 w 918524"/>
                  <a:gd name="connsiteY6-124" fmla="*/ 914398 h 923906"/>
                  <a:gd name="connsiteX7-125" fmla="*/ 459262 w 918524"/>
                  <a:gd name="connsiteY7-126" fmla="*/ 854400 h 923906"/>
                  <a:gd name="connsiteX8-127" fmla="*/ 176697 w 918524"/>
                  <a:gd name="connsiteY8-128" fmla="*/ 914398 h 923906"/>
                  <a:gd name="connsiteX9-129" fmla="*/ 143648 w 918524"/>
                  <a:gd name="connsiteY9-130" fmla="*/ 613293 h 923906"/>
                  <a:gd name="connsiteX10-131" fmla="*/ 2063 w 918524"/>
                  <a:gd name="connsiteY10-132" fmla="*/ 349269 h 923906"/>
                  <a:gd name="connsiteX0-133" fmla="*/ 2063 w 918524"/>
                  <a:gd name="connsiteY0-134" fmla="*/ 349269 h 923906"/>
                  <a:gd name="connsiteX1-135" fmla="*/ 264202 w 918524"/>
                  <a:gd name="connsiteY1-136" fmla="*/ 223173 h 923906"/>
                  <a:gd name="connsiteX2-137" fmla="*/ 459262 w 918524"/>
                  <a:gd name="connsiteY2-138" fmla="*/ 0 h 923906"/>
                  <a:gd name="connsiteX3-139" fmla="*/ 654322 w 918524"/>
                  <a:gd name="connsiteY3-140" fmla="*/ 223173 h 923906"/>
                  <a:gd name="connsiteX4-141" fmla="*/ 916461 w 918524"/>
                  <a:gd name="connsiteY4-142" fmla="*/ 349269 h 923906"/>
                  <a:gd name="connsiteX5-143" fmla="*/ 774876 w 918524"/>
                  <a:gd name="connsiteY5-144" fmla="*/ 613293 h 923906"/>
                  <a:gd name="connsiteX6-145" fmla="*/ 741827 w 918524"/>
                  <a:gd name="connsiteY6-146" fmla="*/ 914398 h 923906"/>
                  <a:gd name="connsiteX7-147" fmla="*/ 459262 w 918524"/>
                  <a:gd name="connsiteY7-148" fmla="*/ 854400 h 923906"/>
                  <a:gd name="connsiteX8-149" fmla="*/ 176697 w 918524"/>
                  <a:gd name="connsiteY8-150" fmla="*/ 914398 h 923906"/>
                  <a:gd name="connsiteX9-151" fmla="*/ 143648 w 918524"/>
                  <a:gd name="connsiteY9-152" fmla="*/ 613293 h 923906"/>
                  <a:gd name="connsiteX10-153" fmla="*/ 2063 w 918524"/>
                  <a:gd name="connsiteY10-154" fmla="*/ 349269 h 923906"/>
                  <a:gd name="connsiteX0-155" fmla="*/ 654322 w 918524"/>
                  <a:gd name="connsiteY0-156" fmla="*/ 223173 h 923906"/>
                  <a:gd name="connsiteX1-157" fmla="*/ 916461 w 918524"/>
                  <a:gd name="connsiteY1-158" fmla="*/ 349269 h 923906"/>
                  <a:gd name="connsiteX2-159" fmla="*/ 774876 w 918524"/>
                  <a:gd name="connsiteY2-160" fmla="*/ 613293 h 923906"/>
                  <a:gd name="connsiteX3-161" fmla="*/ 741827 w 918524"/>
                  <a:gd name="connsiteY3-162" fmla="*/ 914398 h 923906"/>
                  <a:gd name="connsiteX4-163" fmla="*/ 459262 w 918524"/>
                  <a:gd name="connsiteY4-164" fmla="*/ 854400 h 923906"/>
                  <a:gd name="connsiteX5-165" fmla="*/ 176697 w 918524"/>
                  <a:gd name="connsiteY5-166" fmla="*/ 914398 h 923906"/>
                  <a:gd name="connsiteX6-167" fmla="*/ 143648 w 918524"/>
                  <a:gd name="connsiteY6-168" fmla="*/ 613293 h 923906"/>
                  <a:gd name="connsiteX7-169" fmla="*/ 2063 w 918524"/>
                  <a:gd name="connsiteY7-170" fmla="*/ 349269 h 923906"/>
                  <a:gd name="connsiteX8-171" fmla="*/ 264202 w 918524"/>
                  <a:gd name="connsiteY8-172" fmla="*/ 223173 h 923906"/>
                  <a:gd name="connsiteX9-173" fmla="*/ 459262 w 918524"/>
                  <a:gd name="connsiteY9-174" fmla="*/ 0 h 923906"/>
                  <a:gd name="connsiteX10-175" fmla="*/ 715845 w 918524"/>
                  <a:gd name="connsiteY10-176" fmla="*/ 284696 h 923906"/>
                  <a:gd name="connsiteX0-177" fmla="*/ 916461 w 918524"/>
                  <a:gd name="connsiteY0-178" fmla="*/ 349269 h 923906"/>
                  <a:gd name="connsiteX1-179" fmla="*/ 774876 w 918524"/>
                  <a:gd name="connsiteY1-180" fmla="*/ 613293 h 923906"/>
                  <a:gd name="connsiteX2-181" fmla="*/ 741827 w 918524"/>
                  <a:gd name="connsiteY2-182" fmla="*/ 914398 h 923906"/>
                  <a:gd name="connsiteX3-183" fmla="*/ 459262 w 918524"/>
                  <a:gd name="connsiteY3-184" fmla="*/ 854400 h 923906"/>
                  <a:gd name="connsiteX4-185" fmla="*/ 176697 w 918524"/>
                  <a:gd name="connsiteY4-186" fmla="*/ 914398 h 923906"/>
                  <a:gd name="connsiteX5-187" fmla="*/ 143648 w 918524"/>
                  <a:gd name="connsiteY5-188" fmla="*/ 613293 h 923906"/>
                  <a:gd name="connsiteX6-189" fmla="*/ 2063 w 918524"/>
                  <a:gd name="connsiteY6-190" fmla="*/ 349269 h 923906"/>
                  <a:gd name="connsiteX7-191" fmla="*/ 264202 w 918524"/>
                  <a:gd name="connsiteY7-192" fmla="*/ 223173 h 923906"/>
                  <a:gd name="connsiteX8-193" fmla="*/ 459262 w 918524"/>
                  <a:gd name="connsiteY8-194" fmla="*/ 0 h 923906"/>
                  <a:gd name="connsiteX9-195" fmla="*/ 715845 w 918524"/>
                  <a:gd name="connsiteY9-196" fmla="*/ 284696 h 923906"/>
                  <a:gd name="connsiteX0-197" fmla="*/ 774876 w 774876"/>
                  <a:gd name="connsiteY0-198" fmla="*/ 613293 h 923906"/>
                  <a:gd name="connsiteX1-199" fmla="*/ 741827 w 774876"/>
                  <a:gd name="connsiteY1-200" fmla="*/ 914398 h 923906"/>
                  <a:gd name="connsiteX2-201" fmla="*/ 459262 w 774876"/>
                  <a:gd name="connsiteY2-202" fmla="*/ 854400 h 923906"/>
                  <a:gd name="connsiteX3-203" fmla="*/ 176697 w 774876"/>
                  <a:gd name="connsiteY3-204" fmla="*/ 914398 h 923906"/>
                  <a:gd name="connsiteX4-205" fmla="*/ 143648 w 774876"/>
                  <a:gd name="connsiteY4-206" fmla="*/ 613293 h 923906"/>
                  <a:gd name="connsiteX5-207" fmla="*/ 2063 w 774876"/>
                  <a:gd name="connsiteY5-208" fmla="*/ 349269 h 923906"/>
                  <a:gd name="connsiteX6-209" fmla="*/ 264202 w 774876"/>
                  <a:gd name="connsiteY6-210" fmla="*/ 223173 h 923906"/>
                  <a:gd name="connsiteX7-211" fmla="*/ 459262 w 774876"/>
                  <a:gd name="connsiteY7-212" fmla="*/ 0 h 923906"/>
                  <a:gd name="connsiteX8-213" fmla="*/ 715845 w 774876"/>
                  <a:gd name="connsiteY8-214" fmla="*/ 284696 h 923906"/>
                  <a:gd name="connsiteX0-215" fmla="*/ 741827 w 741827"/>
                  <a:gd name="connsiteY0-216" fmla="*/ 914398 h 923906"/>
                  <a:gd name="connsiteX1-217" fmla="*/ 459262 w 741827"/>
                  <a:gd name="connsiteY1-218" fmla="*/ 854400 h 923906"/>
                  <a:gd name="connsiteX2-219" fmla="*/ 176697 w 741827"/>
                  <a:gd name="connsiteY2-220" fmla="*/ 914398 h 923906"/>
                  <a:gd name="connsiteX3-221" fmla="*/ 143648 w 741827"/>
                  <a:gd name="connsiteY3-222" fmla="*/ 613293 h 923906"/>
                  <a:gd name="connsiteX4-223" fmla="*/ 2063 w 741827"/>
                  <a:gd name="connsiteY4-224" fmla="*/ 349269 h 923906"/>
                  <a:gd name="connsiteX5-225" fmla="*/ 264202 w 741827"/>
                  <a:gd name="connsiteY5-226" fmla="*/ 223173 h 923906"/>
                  <a:gd name="connsiteX6-227" fmla="*/ 459262 w 741827"/>
                  <a:gd name="connsiteY6-228" fmla="*/ 0 h 923906"/>
                  <a:gd name="connsiteX7-229" fmla="*/ 715845 w 741827"/>
                  <a:gd name="connsiteY7-230" fmla="*/ 284696 h 923906"/>
                  <a:gd name="connsiteX0-231" fmla="*/ 459262 w 715845"/>
                  <a:gd name="connsiteY0-232" fmla="*/ 854400 h 916632"/>
                  <a:gd name="connsiteX1-233" fmla="*/ 176697 w 715845"/>
                  <a:gd name="connsiteY1-234" fmla="*/ 914398 h 916632"/>
                  <a:gd name="connsiteX2-235" fmla="*/ 143648 w 715845"/>
                  <a:gd name="connsiteY2-236" fmla="*/ 613293 h 916632"/>
                  <a:gd name="connsiteX3-237" fmla="*/ 2063 w 715845"/>
                  <a:gd name="connsiteY3-238" fmla="*/ 349269 h 916632"/>
                  <a:gd name="connsiteX4-239" fmla="*/ 264202 w 715845"/>
                  <a:gd name="connsiteY4-240" fmla="*/ 223173 h 916632"/>
                  <a:gd name="connsiteX5-241" fmla="*/ 459262 w 715845"/>
                  <a:gd name="connsiteY5-242" fmla="*/ 0 h 916632"/>
                  <a:gd name="connsiteX6-243" fmla="*/ 715845 w 715845"/>
                  <a:gd name="connsiteY6-244" fmla="*/ 284696 h 916632"/>
                  <a:gd name="connsiteX0-245" fmla="*/ 176697 w 715845"/>
                  <a:gd name="connsiteY0-246" fmla="*/ 914398 h 914398"/>
                  <a:gd name="connsiteX1-247" fmla="*/ 143648 w 715845"/>
                  <a:gd name="connsiteY1-248" fmla="*/ 613293 h 914398"/>
                  <a:gd name="connsiteX2-249" fmla="*/ 2063 w 715845"/>
                  <a:gd name="connsiteY2-250" fmla="*/ 349269 h 914398"/>
                  <a:gd name="connsiteX3-251" fmla="*/ 264202 w 715845"/>
                  <a:gd name="connsiteY3-252" fmla="*/ 223173 h 914398"/>
                  <a:gd name="connsiteX4-253" fmla="*/ 459262 w 715845"/>
                  <a:gd name="connsiteY4-254" fmla="*/ 0 h 914398"/>
                  <a:gd name="connsiteX5-255" fmla="*/ 715845 w 715845"/>
                  <a:gd name="connsiteY5-256" fmla="*/ 284696 h 914398"/>
                  <a:gd name="connsiteX0-257" fmla="*/ 143648 w 715845"/>
                  <a:gd name="connsiteY0-258" fmla="*/ 613293 h 613293"/>
                  <a:gd name="connsiteX1-259" fmla="*/ 2063 w 715845"/>
                  <a:gd name="connsiteY1-260" fmla="*/ 349269 h 613293"/>
                  <a:gd name="connsiteX2-261" fmla="*/ 264202 w 715845"/>
                  <a:gd name="connsiteY2-262" fmla="*/ 223173 h 613293"/>
                  <a:gd name="connsiteX3-263" fmla="*/ 459262 w 715845"/>
                  <a:gd name="connsiteY3-264" fmla="*/ 0 h 613293"/>
                  <a:gd name="connsiteX4-265" fmla="*/ 715845 w 715845"/>
                  <a:gd name="connsiteY4-266" fmla="*/ 284696 h 613293"/>
                  <a:gd name="connsiteX0-267" fmla="*/ 0 w 713782"/>
                  <a:gd name="connsiteY0-268" fmla="*/ 349269 h 349269"/>
                  <a:gd name="connsiteX1-269" fmla="*/ 262139 w 713782"/>
                  <a:gd name="connsiteY1-270" fmla="*/ 223173 h 349269"/>
                  <a:gd name="connsiteX2-271" fmla="*/ 457199 w 713782"/>
                  <a:gd name="connsiteY2-272" fmla="*/ 0 h 349269"/>
                  <a:gd name="connsiteX3-273" fmla="*/ 713782 w 713782"/>
                  <a:gd name="connsiteY3-274" fmla="*/ 284696 h 349269"/>
                  <a:gd name="connsiteX0-275" fmla="*/ 0 w 457199"/>
                  <a:gd name="connsiteY0-276" fmla="*/ 349269 h 349269"/>
                  <a:gd name="connsiteX1-277" fmla="*/ 262139 w 457199"/>
                  <a:gd name="connsiteY1-278" fmla="*/ 223173 h 349269"/>
                  <a:gd name="connsiteX2-279" fmla="*/ 457199 w 457199"/>
                  <a:gd name="connsiteY2-280" fmla="*/ 0 h 349269"/>
                  <a:gd name="connsiteX0-281" fmla="*/ 0 w 195060"/>
                  <a:gd name="connsiteY0-282" fmla="*/ 223173 h 223173"/>
                  <a:gd name="connsiteX1-283" fmla="*/ 195060 w 195060"/>
                  <a:gd name="connsiteY1-284" fmla="*/ 0 h 223173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</a:cxnLst>
                <a:rect l="l" t="t" r="r" b="b"/>
                <a:pathLst>
                  <a:path w="195060" h="223173">
                    <a:moveTo>
                      <a:pt x="0" y="223173"/>
                    </a:moveTo>
                    <a:cubicBezTo>
                      <a:pt x="76200" y="164962"/>
                      <a:pt x="130040" y="0"/>
                      <a:pt x="195060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6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cxnSp>
        <p:nvCxnSpPr>
          <p:cNvPr id="83" name="直接连接符 82"/>
          <p:cNvCxnSpPr/>
          <p:nvPr/>
        </p:nvCxnSpPr>
        <p:spPr>
          <a:xfrm>
            <a:off x="5640272" y="4665235"/>
            <a:ext cx="3062905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8A91021-7984-2663-F390-9EC38B6C0BA1}"/>
              </a:ext>
            </a:extLst>
          </p:cNvPr>
          <p:cNvSpPr txBox="1"/>
          <p:nvPr/>
        </p:nvSpPr>
        <p:spPr>
          <a:xfrm>
            <a:off x="848030" y="693217"/>
            <a:ext cx="3425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accent1">
                    <a:lumMod val="75000"/>
                  </a:schemeClr>
                </a:solidFill>
              </a:rPr>
              <a:t>Viết kết nối với đọc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061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58"/>
    </mc:Choice>
    <mc:Fallback xmlns="">
      <p:transition spd="slow" advTm="561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F4FBBB-AFC1-E289-ADDB-5EB5D19A33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3" r="1365" b="5435"/>
          <a:stretch/>
        </p:blipFill>
        <p:spPr>
          <a:xfrm>
            <a:off x="0" y="-153898"/>
            <a:ext cx="9114789" cy="519904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BAD6CC46-FCD8-AD9F-DBBB-C9808106EBC1}"/>
              </a:ext>
            </a:extLst>
          </p:cNvPr>
          <p:cNvGrpSpPr/>
          <p:nvPr/>
        </p:nvGrpSpPr>
        <p:grpSpPr>
          <a:xfrm>
            <a:off x="10161" y="-153898"/>
            <a:ext cx="9144000" cy="5297398"/>
            <a:chOff x="-12699" y="95144"/>
            <a:chExt cx="9144000" cy="460406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BA99FB1-422B-1E24-69FE-B4862B3F5B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43" b="6102"/>
            <a:stretch/>
          </p:blipFill>
          <p:spPr>
            <a:xfrm>
              <a:off x="-12699" y="95144"/>
              <a:ext cx="9144000" cy="4604068"/>
            </a:xfrm>
            <a:prstGeom prst="rect">
              <a:avLst/>
            </a:prstGeom>
          </p:spPr>
        </p:pic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6056FC4C-5A06-4C2C-E87E-464D5ECD83CB}"/>
                </a:ext>
              </a:extLst>
            </p:cNvPr>
            <p:cNvSpPr/>
            <p:nvPr/>
          </p:nvSpPr>
          <p:spPr>
            <a:xfrm>
              <a:off x="3798740" y="2038350"/>
              <a:ext cx="1676400" cy="2254896"/>
            </a:xfrm>
            <a:prstGeom prst="up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Hãy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bấm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vào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dấu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cộng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DDAF0E-186C-89D1-F269-69538B97082A}"/>
              </a:ext>
            </a:extLst>
          </p:cNvPr>
          <p:cNvGrpSpPr/>
          <p:nvPr/>
        </p:nvGrpSpPr>
        <p:grpSpPr>
          <a:xfrm>
            <a:off x="54795" y="-46667"/>
            <a:ext cx="9089205" cy="5140990"/>
            <a:chOff x="-53172" y="2379629"/>
            <a:chExt cx="9089205" cy="514099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CA72D98-E9AA-2B4C-4613-387216520C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5938" r="2938" b="5130"/>
            <a:stretch/>
          </p:blipFill>
          <p:spPr>
            <a:xfrm>
              <a:off x="-53172" y="2379629"/>
              <a:ext cx="9089205" cy="5140990"/>
            </a:xfrm>
            <a:prstGeom prst="rect">
              <a:avLst/>
            </a:prstGeom>
          </p:spPr>
        </p:pic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A39F93B8-B85F-A45C-BB87-3618BDB7010E}"/>
                </a:ext>
              </a:extLst>
            </p:cNvPr>
            <p:cNvSpPr/>
            <p:nvPr/>
          </p:nvSpPr>
          <p:spPr>
            <a:xfrm>
              <a:off x="1752600" y="3721502"/>
              <a:ext cx="4026966" cy="793103"/>
            </a:xfrm>
            <a:prstGeom prst="right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Điền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tên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của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em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vào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đây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nhé</a:t>
              </a:r>
              <a:endParaRPr lang="en-US" sz="20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4F809C-1FBA-AE45-9E7A-FA503C3964D8}"/>
              </a:ext>
            </a:extLst>
          </p:cNvPr>
          <p:cNvGrpSpPr/>
          <p:nvPr/>
        </p:nvGrpSpPr>
        <p:grpSpPr>
          <a:xfrm>
            <a:off x="37558" y="-206930"/>
            <a:ext cx="9089206" cy="5350430"/>
            <a:chOff x="27397" y="161527"/>
            <a:chExt cx="9089206" cy="51409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5D12088-6EEB-09A5-3BAA-EB10F9B67A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51" r="2500" b="5534"/>
            <a:stretch/>
          </p:blipFill>
          <p:spPr>
            <a:xfrm>
              <a:off x="27397" y="161527"/>
              <a:ext cx="9089206" cy="5140989"/>
            </a:xfrm>
            <a:prstGeom prst="rect">
              <a:avLst/>
            </a:prstGeom>
          </p:spPr>
        </p:pic>
        <p:sp>
          <p:nvSpPr>
            <p:cNvPr id="26" name="Arrow: Right 25">
              <a:extLst>
                <a:ext uri="{FF2B5EF4-FFF2-40B4-BE49-F238E27FC236}">
                  <a16:creationId xmlns:a16="http://schemas.microsoft.com/office/drawing/2014/main" id="{328DECBC-1AE9-9047-23A9-0D0788C219D2}"/>
                </a:ext>
              </a:extLst>
            </p:cNvPr>
            <p:cNvSpPr/>
            <p:nvPr/>
          </p:nvSpPr>
          <p:spPr>
            <a:xfrm>
              <a:off x="2296702" y="3359288"/>
              <a:ext cx="3429000" cy="1622685"/>
            </a:xfrm>
            <a:prstGeom prst="right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Hãy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chụp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ảnh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bài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làm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và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dán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vào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đây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nhé</a:t>
              </a:r>
              <a:r>
                <a:rPr lang="en-US" sz="200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!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720EE5E-0C2A-C449-ACD5-49B1484FA26A}"/>
              </a:ext>
            </a:extLst>
          </p:cNvPr>
          <p:cNvGrpSpPr/>
          <p:nvPr/>
        </p:nvGrpSpPr>
        <p:grpSpPr>
          <a:xfrm>
            <a:off x="0" y="-153898"/>
            <a:ext cx="9144000" cy="5248221"/>
            <a:chOff x="0" y="-153898"/>
            <a:chExt cx="9144000" cy="5248221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E25AD6CF-542C-2E3F-0DE8-1CD8A00DAE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5" b="6463"/>
            <a:stretch/>
          </p:blipFill>
          <p:spPr>
            <a:xfrm>
              <a:off x="0" y="-153898"/>
              <a:ext cx="9144000" cy="5248221"/>
            </a:xfrm>
            <a:prstGeom prst="rect">
              <a:avLst/>
            </a:prstGeom>
          </p:spPr>
        </p:pic>
        <p:sp>
          <p:nvSpPr>
            <p:cNvPr id="30" name="Arrow: Up 29">
              <a:extLst>
                <a:ext uri="{FF2B5EF4-FFF2-40B4-BE49-F238E27FC236}">
                  <a16:creationId xmlns:a16="http://schemas.microsoft.com/office/drawing/2014/main" id="{D70638E5-055D-D25B-A9A6-97862D39442A}"/>
                </a:ext>
              </a:extLst>
            </p:cNvPr>
            <p:cNvSpPr/>
            <p:nvPr/>
          </p:nvSpPr>
          <p:spPr>
            <a:xfrm>
              <a:off x="6780358" y="1428750"/>
              <a:ext cx="1805738" cy="3095249"/>
            </a:xfrm>
            <a:prstGeom prst="up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latin typeface="Roboto" panose="02000000000000000000" pitchFamily="2" charset="0"/>
                  <a:ea typeface="Roboto" panose="02000000000000000000" pitchFamily="2" charset="0"/>
                </a:rPr>
                <a:t>Bấm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</a:rPr>
                <a:t>  </a:t>
              </a:r>
              <a:r>
                <a:rPr lang="en-US" sz="2000" dirty="0" err="1">
                  <a:latin typeface="Roboto" panose="02000000000000000000" pitchFamily="2" charset="0"/>
                  <a:ea typeface="Roboto" panose="02000000000000000000" pitchFamily="2" charset="0"/>
                </a:rPr>
                <a:t>vào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</a:rPr>
                <a:t> “</a:t>
              </a:r>
              <a:r>
                <a:rPr lang="en-US" sz="2000" dirty="0" err="1">
                  <a:latin typeface="Roboto" panose="02000000000000000000" pitchFamily="2" charset="0"/>
                  <a:ea typeface="Roboto" panose="02000000000000000000" pitchFamily="2" charset="0"/>
                </a:rPr>
                <a:t>xuát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latin typeface="Roboto" panose="02000000000000000000" pitchFamily="2" charset="0"/>
                  <a:ea typeface="Roboto" panose="02000000000000000000" pitchFamily="2" charset="0"/>
                </a:rPr>
                <a:t>bản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</a:rPr>
                <a:t>” </a:t>
              </a:r>
              <a:r>
                <a:rPr lang="en-US" sz="2000" dirty="0" err="1">
                  <a:latin typeface="Roboto" panose="02000000000000000000" pitchFamily="2" charset="0"/>
                  <a:ea typeface="Roboto" panose="02000000000000000000" pitchFamily="2" charset="0"/>
                </a:rPr>
                <a:t>để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latin typeface="Roboto" panose="02000000000000000000" pitchFamily="2" charset="0"/>
                  <a:ea typeface="Roboto" panose="02000000000000000000" pitchFamily="2" charset="0"/>
                </a:rPr>
                <a:t>nộp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latin typeface="Roboto" panose="02000000000000000000" pitchFamily="2" charset="0"/>
                  <a:ea typeface="Roboto" panose="02000000000000000000" pitchFamily="2" charset="0"/>
                </a:rPr>
                <a:t>bài</a:t>
              </a:r>
              <a:endParaRPr lang="en-US" sz="2000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9A04E13-EB48-D76E-676E-EB3553D74E43}"/>
              </a:ext>
            </a:extLst>
          </p:cNvPr>
          <p:cNvSpPr/>
          <p:nvPr/>
        </p:nvSpPr>
        <p:spPr>
          <a:xfrm>
            <a:off x="-10161" y="-182341"/>
            <a:ext cx="9144000" cy="5301252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4345EA8-58A4-B349-D4F9-62FAB4DCF02E}"/>
              </a:ext>
            </a:extLst>
          </p:cNvPr>
          <p:cNvSpPr txBox="1"/>
          <p:nvPr/>
        </p:nvSpPr>
        <p:spPr>
          <a:xfrm>
            <a:off x="157119" y="1725842"/>
            <a:ext cx="903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Hãy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bấm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vào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đường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link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sau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để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nộp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bài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tập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viết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kết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nối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với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đọc</a:t>
            </a:r>
            <a:r>
              <a:rPr lang="en-US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r>
              <a:rPr lang="en-US" sz="2400" dirty="0">
                <a:hlinkClick r:id="rId9"/>
              </a:rPr>
              <a:t>https://padlet.com/dinhhavank29/Co_to</a:t>
            </a:r>
            <a:r>
              <a:rPr lang="en-US" sz="2400" dirty="0"/>
              <a:t>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592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57"/>
    </mc:Choice>
    <mc:Fallback xmlns="">
      <p:transition spd="slow" advTm="307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etthuc">
            <a:hlinkClick r:id="" action="ppaction://media"/>
            <a:extLst>
              <a:ext uri="{FF2B5EF4-FFF2-40B4-BE49-F238E27FC236}">
                <a16:creationId xmlns:a16="http://schemas.microsoft.com/office/drawing/2014/main" id="{D5833C8E-C9BC-1724-9EBA-31CC3B33151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492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594"/>
    </mc:Choice>
    <mc:Fallback xmlns="">
      <p:transition spd="slow" advTm="1575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86793FB0-E26E-4BC0-95BD-907FB5B0B1FE}"/>
              </a:ext>
            </a:extLst>
          </p:cNvPr>
          <p:cNvSpPr/>
          <p:nvPr/>
        </p:nvSpPr>
        <p:spPr>
          <a:xfrm>
            <a:off x="2514600" y="666750"/>
            <a:ext cx="3810000" cy="62839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FF0000"/>
                </a:solidFill>
                <a:latin typeface="#9Slide03 Ample" panose="02000000000000000000" pitchFamily="2" charset="0"/>
              </a:rPr>
              <a:t>TÀI LIỆU THAM KHẢO</a:t>
            </a:r>
            <a:endParaRPr lang="en-US" sz="2400" dirty="0">
              <a:solidFill>
                <a:srgbClr val="FF0000"/>
              </a:solidFill>
              <a:latin typeface="#9Slide03 Ample" panose="02000000000000000000" pitchFamily="2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5A83DD9-2090-4E05-B60D-CD9D55246327}"/>
              </a:ext>
            </a:extLst>
          </p:cNvPr>
          <p:cNvSpPr txBox="1"/>
          <p:nvPr/>
        </p:nvSpPr>
        <p:spPr>
          <a:xfrm>
            <a:off x="914400" y="1504950"/>
            <a:ext cx="8458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Sách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giáo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khoa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Ngữ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văn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6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bộ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“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Kết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nối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tri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thức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với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cuộc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sống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”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Sách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giáo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viên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Ngữ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văn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6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bộ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“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Kết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nối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tri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thức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với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cuộc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sống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”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Trang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webstie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Google.com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4.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Trang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quizizz.com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5. Trang pablet.com</a:t>
            </a:r>
          </a:p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6.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Kênh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truyền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hình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Nhân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dân</a:t>
            </a:r>
            <a:endParaRPr lang="vi-VN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vi-VN" sz="2200" dirty="0"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Phần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mềm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đóng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gói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chuẩn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elearning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là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Ispring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suite 10</a:t>
            </a:r>
          </a:p>
          <a:p>
            <a:r>
              <a:rPr lang="vi-VN" sz="2200" dirty="0"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Phần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mềm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nền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Ms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Powerpoint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vi-VN" sz="2200" dirty="0">
                <a:latin typeface="Segoe UI" panose="020B0502040204020203" pitchFamily="34" charset="0"/>
                <a:cs typeface="Segoe UI" panose="020B0502040204020203" pitchFamily="34" charset="0"/>
              </a:rPr>
              <a:t>9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Phần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mềm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hỗ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trợ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biên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tập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phim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vi-VN" sz="2200" dirty="0">
                <a:latin typeface="Segoe UI" panose="020B0502040204020203" pitchFamily="34" charset="0"/>
                <a:cs typeface="Segoe UI" panose="020B0502040204020203" pitchFamily="34" charset="0"/>
              </a:rPr>
              <a:t>Filmora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X</a:t>
            </a:r>
            <a:r>
              <a:rPr lang="vi-VN" sz="22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vi-VN" sz="2200" dirty="0">
                <a:latin typeface="Segoe UI" panose="020B0502040204020203" pitchFamily="34" charset="0"/>
                <a:cs typeface="Segoe UI" panose="020B0502040204020203" pitchFamily="34" charset="0"/>
              </a:rPr>
              <a:t>canva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165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2024">
        <p14:prism isInverted="1"/>
      </p:transition>
    </mc:Choice>
    <mc:Fallback xmlns="">
      <p:transition spd="slow" advTm="220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CA6555-B4BE-E58C-4DCA-E0827098D3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582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0"/>
    </mc:Choice>
    <mc:Fallback xmlns="">
      <p:transition spd="slow" advTm="889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 to">
            <a:hlinkClick r:id="" action="ppaction://media"/>
            <a:extLst>
              <a:ext uri="{FF2B5EF4-FFF2-40B4-BE49-F238E27FC236}">
                <a16:creationId xmlns:a16="http://schemas.microsoft.com/office/drawing/2014/main" id="{08921467-93CB-0A6E-0BB2-A6C803FE2D3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347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903"/>
    </mc:Choice>
    <mc:Fallback xmlns="">
      <p:transition spd="slow" advTm="51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ioi thieu ">
            <a:hlinkClick r:id="" action="ppaction://media"/>
            <a:extLst>
              <a:ext uri="{FF2B5EF4-FFF2-40B4-BE49-F238E27FC236}">
                <a16:creationId xmlns:a16="http://schemas.microsoft.com/office/drawing/2014/main" id="{57D62D0A-903B-F6CB-BD12-60D5451D0021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2008"/>
            <a:ext cx="9144000" cy="51394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147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1" advTm="74887">
        <p:random/>
      </p:transition>
    </mc:Choice>
    <mc:Fallback xmlns="">
      <p:transition advTm="74887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8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7D8FA0-AF99-A9B9-2D89-908CAFF6B362}"/>
              </a:ext>
            </a:extLst>
          </p:cNvPr>
          <p:cNvSpPr/>
          <p:nvPr/>
        </p:nvSpPr>
        <p:spPr>
          <a:xfrm>
            <a:off x="685800" y="514350"/>
            <a:ext cx="7315200" cy="32778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3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6600">
                  <a:solidFill>
                    <a:srgbClr val="FFC305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C305"/>
                  </a:outerShdw>
                </a:effectLst>
                <a:uLnTx/>
                <a:uFillTx/>
                <a:latin typeface="#9Slide03 Arima Madurai Bold" panose="00000800000000000000" pitchFamily="2" charset="0"/>
                <a:ea typeface="微软雅黑"/>
                <a:cs typeface="#9Slide03 Arima Madurai Bold" panose="00000800000000000000" pitchFamily="2" charset="0"/>
              </a:rPr>
              <a:t>Đọc</a:t>
            </a:r>
            <a:r>
              <a:rPr kumimoji="0" lang="en-US" sz="4800" b="1" i="0" u="none" strike="noStrike" kern="1200" cap="none" spc="0" normalizeH="0" baseline="0" noProof="0" dirty="0">
                <a:ln w="6600">
                  <a:solidFill>
                    <a:srgbClr val="FFC305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C305"/>
                  </a:outerShdw>
                </a:effectLst>
                <a:uLnTx/>
                <a:uFillTx/>
                <a:latin typeface="#9Slide03 Arima Madurai Bold" panose="00000800000000000000" pitchFamily="2" charset="0"/>
                <a:ea typeface="微软雅黑"/>
                <a:cs typeface="#9Slide03 Arima Madurai Bold" panose="00000800000000000000" pitchFamily="2" charset="0"/>
              </a:rPr>
              <a:t> </a:t>
            </a:r>
            <a:r>
              <a:rPr lang="en-US" sz="4800" b="1" dirty="0">
                <a:ln w="6600">
                  <a:solidFill>
                    <a:srgbClr val="FFC305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C305"/>
                  </a:outerShdw>
                </a:effectLst>
                <a:latin typeface="#9Slide03 Arima Madurai Bold" panose="00000800000000000000" pitchFamily="2" charset="0"/>
                <a:ea typeface="微软雅黑"/>
                <a:cs typeface="#9Slide03 Arima Madurai Bold" panose="00000800000000000000" pitchFamily="2" charset="0"/>
              </a:rPr>
              <a:t>v</a:t>
            </a:r>
            <a:r>
              <a:rPr kumimoji="0" lang="en-US" sz="4800" b="1" i="0" u="none" strike="noStrike" kern="1200" cap="none" spc="0" normalizeH="0" baseline="0" noProof="0" dirty="0" err="1">
                <a:ln w="6600">
                  <a:solidFill>
                    <a:srgbClr val="FFC305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C305"/>
                  </a:outerShdw>
                </a:effectLst>
                <a:uLnTx/>
                <a:uFillTx/>
                <a:latin typeface="#9Slide03 Arima Madurai Bold" panose="00000800000000000000" pitchFamily="2" charset="0"/>
                <a:ea typeface="微软雅黑"/>
                <a:cs typeface="#9Slide03 Arima Madurai Bold" panose="00000800000000000000" pitchFamily="2" charset="0"/>
              </a:rPr>
              <a:t>ăn</a:t>
            </a:r>
            <a:r>
              <a:rPr kumimoji="0" lang="en-US" sz="4800" b="1" i="0" u="none" strike="noStrike" kern="1200" cap="none" spc="0" normalizeH="0" baseline="0" noProof="0" dirty="0">
                <a:ln w="6600">
                  <a:solidFill>
                    <a:srgbClr val="FFC305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C305"/>
                  </a:outerShdw>
                </a:effectLst>
                <a:uLnTx/>
                <a:uFillTx/>
                <a:latin typeface="#9Slide03 Arima Madurai Bold" panose="00000800000000000000" pitchFamily="2" charset="0"/>
                <a:ea typeface="微软雅黑"/>
                <a:cs typeface="#9Slide03 Arima Madurai Bold" panose="000008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6600">
                  <a:solidFill>
                    <a:srgbClr val="FFC305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C305"/>
                  </a:outerShdw>
                </a:effectLst>
                <a:uLnTx/>
                <a:uFillTx/>
                <a:latin typeface="#9Slide03 Arima Madurai Bold" panose="00000800000000000000" pitchFamily="2" charset="0"/>
                <a:ea typeface="微软雅黑"/>
                <a:cs typeface="#9Slide03 Arima Madurai Bold" panose="00000800000000000000" pitchFamily="2" charset="0"/>
              </a:rPr>
              <a:t>bản</a:t>
            </a:r>
            <a:endParaRPr kumimoji="0" lang="en-US" sz="4800" b="1" i="0" u="none" strike="noStrike" kern="1200" cap="none" spc="0" normalizeH="0" baseline="0" noProof="0" dirty="0">
              <a:ln w="6600">
                <a:solidFill>
                  <a:srgbClr val="FFC305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FC305"/>
                </a:outerShdw>
              </a:effectLst>
              <a:uLnTx/>
              <a:uFillTx/>
              <a:latin typeface="#9Slide03 Arima Madurai Bold" panose="00000800000000000000" pitchFamily="2" charset="0"/>
              <a:ea typeface="微软雅黑"/>
              <a:cs typeface="#9Slide03 Arima Madurai Bold" panose="00000800000000000000" pitchFamily="2" charset="0"/>
            </a:endParaRPr>
          </a:p>
          <a:p>
            <a:pPr marL="0" marR="0" lvl="0" indent="0" algn="ctr" defTabSz="913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#9Slide05 Brannboll Ny" panose="02000000000000000000" pitchFamily="2" charset="0"/>
                <a:ea typeface="微软雅黑"/>
                <a:cs typeface="#9Slide03 Arima Madurai Bold" panose="00000800000000000000" pitchFamily="2" charset="0"/>
              </a:rPr>
              <a:t>Cô</a:t>
            </a:r>
            <a:r>
              <a:rPr kumimoji="0" lang="en-US" sz="115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#9Slide05 Brannboll Ny" panose="02000000000000000000" pitchFamily="2" charset="0"/>
                <a:ea typeface="微软雅黑"/>
                <a:cs typeface="#9Slide03 Arima Madurai Bold" panose="00000800000000000000" pitchFamily="2" charset="0"/>
              </a:rPr>
              <a:t> </a:t>
            </a:r>
            <a:r>
              <a:rPr kumimoji="0" lang="en-US" sz="115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#9Slide05 Brannboll Ny" panose="02000000000000000000" pitchFamily="2" charset="0"/>
                <a:ea typeface="微软雅黑"/>
                <a:cs typeface="#9Slide03 Arima Madurai Bold" panose="00000800000000000000" pitchFamily="2" charset="0"/>
              </a:rPr>
              <a:t>Tô</a:t>
            </a:r>
            <a:endParaRPr kumimoji="0" lang="en-US" sz="115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#9Slide05 Brannboll Ny" panose="02000000000000000000" pitchFamily="2" charset="0"/>
              <a:ea typeface="微软雅黑"/>
              <a:cs typeface="#9Slide03 Arima Madurai Bold" panose="00000800000000000000" pitchFamily="2" charset="0"/>
            </a:endParaRPr>
          </a:p>
          <a:p>
            <a:pPr marL="0" marR="0" lvl="0" indent="0" algn="ctr" defTabSz="913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FFC305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C305"/>
                  </a:outerShdw>
                </a:effectLst>
                <a:uLnTx/>
                <a:uFillTx/>
                <a:latin typeface="#9Slide03 Arima Madurai Bold" panose="00000800000000000000" pitchFamily="2" charset="0"/>
                <a:ea typeface="微软雅黑"/>
                <a:cs typeface="#9Slide03 Arima Madurai Bold" panose="00000800000000000000" pitchFamily="2" charset="0"/>
              </a:rPr>
              <a:t>                     -</a:t>
            </a: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FFC305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C305"/>
                  </a:outerShdw>
                </a:effectLst>
                <a:uLnTx/>
                <a:uFillTx/>
                <a:latin typeface="#9Slide03 Arima Madurai Bold" panose="00000800000000000000" pitchFamily="2" charset="0"/>
                <a:ea typeface="微软雅黑"/>
                <a:cs typeface="#9Slide03 Arima Madurai Bold" panose="00000800000000000000" pitchFamily="2" charset="0"/>
              </a:rPr>
              <a:t>Nguyễn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FFC305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C305"/>
                  </a:outerShdw>
                </a:effectLst>
                <a:uLnTx/>
                <a:uFillTx/>
                <a:latin typeface="#9Slide03 Arima Madurai Bold" panose="00000800000000000000" pitchFamily="2" charset="0"/>
                <a:ea typeface="微软雅黑"/>
                <a:cs typeface="#9Slide03 Arima Madurai Bold" panose="00000800000000000000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FFC305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C305"/>
                  </a:outerShdw>
                </a:effectLst>
                <a:uLnTx/>
                <a:uFillTx/>
                <a:latin typeface="#9Slide03 Arima Madurai Bold" panose="00000800000000000000" pitchFamily="2" charset="0"/>
                <a:ea typeface="微软雅黑"/>
                <a:cs typeface="#9Slide03 Arima Madurai Bold" panose="00000800000000000000" pitchFamily="2" charset="0"/>
              </a:rPr>
              <a:t>Tuân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FFC305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C305"/>
                  </a:outerShdw>
                </a:effectLst>
                <a:uLnTx/>
                <a:uFillTx/>
                <a:latin typeface="#9Slide03 Arima Madurai Bold" panose="00000800000000000000" pitchFamily="2" charset="0"/>
                <a:ea typeface="微软雅黑"/>
                <a:cs typeface="#9Slide03 Arima Madurai Bold" panose="00000800000000000000" pitchFamily="2" charset="0"/>
              </a:rPr>
              <a:t>-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090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80"/>
    </mc:Choice>
    <mc:Fallback xmlns="">
      <p:transition spd="slow" advTm="1898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INTERACTION_SHAPE0">
            <a:extLst>
              <a:ext uri="{FF2B5EF4-FFF2-40B4-BE49-F238E27FC236}">
                <a16:creationId xmlns:a16="http://schemas.microsoft.com/office/drawing/2014/main" id="{215E18A7-6304-B72B-B8D4-597B4A0675D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innerShdw>
              <a:scrgbClr r="0" g="0" b="0">
                <a:alpha val="0"/>
              </a:scrgb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SPRING_INTERACTION_SHAPE1">
            <a:extLst>
              <a:ext uri="{FF2B5EF4-FFF2-40B4-BE49-F238E27FC236}">
                <a16:creationId xmlns:a16="http://schemas.microsoft.com/office/drawing/2014/main" id="{1D9D1BF9-2013-B919-CEE7-BC039884B5D8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5440" y="1388745"/>
            <a:ext cx="5918200" cy="33274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5" name="ISPRING_INTERACTION_SHAPE2">
            <a:extLst>
              <a:ext uri="{FF2B5EF4-FFF2-40B4-BE49-F238E27FC236}">
                <a16:creationId xmlns:a16="http://schemas.microsoft.com/office/drawing/2014/main" id="{DD8E5302-56FA-CF57-7396-EC572447ABB6}"/>
              </a:ext>
            </a:extLst>
          </p:cNvPr>
          <p:cNvSpPr txBox="1"/>
          <p:nvPr/>
        </p:nvSpPr>
        <p:spPr>
          <a:xfrm>
            <a:off x="548640" y="308610"/>
            <a:ext cx="804672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Interaction</a:t>
            </a:r>
          </a:p>
        </p:txBody>
      </p:sp>
      <p:pic>
        <p:nvPicPr>
          <p:cNvPr id="7" name="ISPRING_INTERACTION_SHAPE3">
            <a:extLst>
              <a:ext uri="{FF2B5EF4-FFF2-40B4-BE49-F238E27FC236}">
                <a16:creationId xmlns:a16="http://schemas.microsoft.com/office/drawing/2014/main" id="{1FF8FD73-DD0B-B061-EED9-3C645F7FB52D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15441" y="37973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8" name="ISPRING_INTERACTION_SHAPE4">
            <a:extLst>
              <a:ext uri="{FF2B5EF4-FFF2-40B4-BE49-F238E27FC236}">
                <a16:creationId xmlns:a16="http://schemas.microsoft.com/office/drawing/2014/main" id="{F46D18E7-6EB4-F504-604F-F3CBDCCD1DC7}"/>
              </a:ext>
            </a:extLst>
          </p:cNvPr>
          <p:cNvSpPr txBox="1"/>
          <p:nvPr/>
        </p:nvSpPr>
        <p:spPr>
          <a:xfrm>
            <a:off x="548640" y="822960"/>
            <a:ext cx="804672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Interaction</a:t>
            </a:r>
            <a:r>
              <a:rPr lang="en-US" sz="220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799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517"/>
    </mc:Choice>
    <mc:Fallback xmlns="">
      <p:transition spd="slow" advTm="65517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B09481-C4D1-3D75-BD1F-52F4B47438E8}"/>
              </a:ext>
            </a:extLst>
          </p:cNvPr>
          <p:cNvSpPr/>
          <p:nvPr/>
        </p:nvSpPr>
        <p:spPr>
          <a:xfrm>
            <a:off x="2324100" y="1722120"/>
            <a:ext cx="4495800" cy="838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  <a:defRPr/>
            </a:pPr>
            <a:r>
              <a:rPr lang="en-US" altLang="zh-CN" sz="3200" kern="0" dirty="0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I. </a:t>
            </a:r>
            <a:r>
              <a:rPr lang="en-US" altLang="zh-CN" sz="3200" kern="0" dirty="0" err="1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Đọc</a:t>
            </a:r>
            <a:r>
              <a:rPr lang="en-US" altLang="zh-CN" sz="3200" kern="0" dirty="0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vi-VN" altLang="zh-CN" sz="3200" kern="0" dirty="0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- T</a:t>
            </a:r>
            <a:r>
              <a:rPr lang="en-US" altLang="zh-CN" sz="3200" kern="0" dirty="0" err="1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ìm</a:t>
            </a:r>
            <a:r>
              <a:rPr lang="en-US" altLang="zh-CN" sz="3200" kern="0" dirty="0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3200" kern="0" dirty="0" err="1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hiểu</a:t>
            </a:r>
            <a:r>
              <a:rPr lang="en-US" altLang="zh-CN" sz="3200" kern="0" dirty="0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 </a:t>
            </a:r>
            <a:r>
              <a:rPr lang="en-US" altLang="zh-CN" sz="3200" kern="0" dirty="0" err="1">
                <a:solidFill>
                  <a:srgbClr val="FFFFFF"/>
                </a:solidFill>
                <a:latin typeface="Sitka Display Semibold" pitchFamily="2" charset="0"/>
                <a:ea typeface="华康方圆体W7(P)" pitchFamily="82" charset="-122"/>
                <a:cs typeface="Times New Roman" pitchFamily="18" charset="0"/>
              </a:rPr>
              <a:t>chung</a:t>
            </a:r>
            <a:endParaRPr lang="zh-CN" altLang="en-US" sz="3200" kern="0" dirty="0">
              <a:solidFill>
                <a:srgbClr val="FFFFFF"/>
              </a:solidFill>
              <a:latin typeface="Sitka Display Semibold" pitchFamily="2" charset="0"/>
              <a:ea typeface="华康方圆体W7(P)" pitchFamily="82" charset="-122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868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36"/>
    </mc:Choice>
    <mc:Fallback xmlns="">
      <p:transition spd="slow" advTm="10336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3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CB880DA-1C53-6FA0-D9F6-4AE333AF0CAB}"/>
              </a:ext>
            </a:extLst>
          </p:cNvPr>
          <p:cNvSpPr txBox="1"/>
          <p:nvPr/>
        </p:nvSpPr>
        <p:spPr>
          <a:xfrm>
            <a:off x="304800" y="735209"/>
            <a:ext cx="5440680" cy="524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400" b="1" kern="0" dirty="0">
                <a:solidFill>
                  <a:srgbClr val="0070C0"/>
                </a:solidFill>
                <a:latin typeface="Segoe UI" panose="020B0502040204020203" pitchFamily="34" charset="0"/>
                <a:ea typeface="华康方圆体W7(P)" pitchFamily="82" charset="-122"/>
                <a:cs typeface="Segoe UI" panose="020B0502040204020203" pitchFamily="34" charset="0"/>
              </a:rPr>
              <a:t>1. </a:t>
            </a:r>
            <a:r>
              <a:rPr lang="en-US" altLang="zh-CN" sz="2400" b="1" kern="0" dirty="0" err="1">
                <a:solidFill>
                  <a:srgbClr val="0070C0"/>
                </a:solidFill>
                <a:latin typeface="Segoe UI" panose="020B0502040204020203" pitchFamily="34" charset="0"/>
                <a:ea typeface="华康方圆体W7(P)" pitchFamily="82" charset="-122"/>
                <a:cs typeface="Segoe UI" panose="020B0502040204020203" pitchFamily="34" charset="0"/>
              </a:rPr>
              <a:t>Đọc</a:t>
            </a:r>
            <a:r>
              <a:rPr lang="en-US" altLang="zh-CN" sz="2400" b="1" kern="0" dirty="0">
                <a:solidFill>
                  <a:srgbClr val="0070C0"/>
                </a:solidFill>
                <a:latin typeface="Segoe UI" panose="020B0502040204020203" pitchFamily="34" charset="0"/>
                <a:ea typeface="华康方圆体W7(P)" pitchFamily="82" charset="-122"/>
                <a:cs typeface="Segoe UI" panose="020B0502040204020203" pitchFamily="34" charset="0"/>
              </a:rPr>
              <a:t>, </a:t>
            </a:r>
            <a:r>
              <a:rPr lang="en-US" altLang="zh-CN" sz="2400" b="1" kern="0" dirty="0" err="1">
                <a:solidFill>
                  <a:srgbClr val="0070C0"/>
                </a:solidFill>
                <a:latin typeface="Segoe UI" panose="020B0502040204020203" pitchFamily="34" charset="0"/>
                <a:ea typeface="华康方圆体W7(P)" pitchFamily="82" charset="-122"/>
                <a:cs typeface="Segoe UI" panose="020B0502040204020203" pitchFamily="34" charset="0"/>
              </a:rPr>
              <a:t>giải</a:t>
            </a:r>
            <a:r>
              <a:rPr lang="en-US" altLang="zh-CN" sz="2400" b="1" kern="0" dirty="0">
                <a:solidFill>
                  <a:srgbClr val="0070C0"/>
                </a:solidFill>
                <a:latin typeface="Segoe UI" panose="020B0502040204020203" pitchFamily="34" charset="0"/>
                <a:ea typeface="华康方圆体W7(P)" pitchFamily="82" charset="-122"/>
                <a:cs typeface="Segoe UI" panose="020B0502040204020203" pitchFamily="34" charset="0"/>
              </a:rPr>
              <a:t> </a:t>
            </a:r>
            <a:r>
              <a:rPr lang="en-US" altLang="zh-CN" sz="2400" b="1" kern="0" dirty="0" err="1">
                <a:solidFill>
                  <a:srgbClr val="0070C0"/>
                </a:solidFill>
                <a:latin typeface="Segoe UI" panose="020B0502040204020203" pitchFamily="34" charset="0"/>
                <a:ea typeface="华康方圆体W7(P)" pitchFamily="82" charset="-122"/>
                <a:cs typeface="Segoe UI" panose="020B0502040204020203" pitchFamily="34" charset="0"/>
              </a:rPr>
              <a:t>nghĩa</a:t>
            </a:r>
            <a:r>
              <a:rPr lang="en-US" altLang="zh-CN" sz="2400" b="1" kern="0" dirty="0">
                <a:solidFill>
                  <a:srgbClr val="0070C0"/>
                </a:solidFill>
                <a:latin typeface="Segoe UI" panose="020B0502040204020203" pitchFamily="34" charset="0"/>
                <a:ea typeface="华康方圆体W7(P)" pitchFamily="82" charset="-122"/>
                <a:cs typeface="Segoe UI" panose="020B0502040204020203" pitchFamily="34" charset="0"/>
              </a:rPr>
              <a:t> </a:t>
            </a:r>
            <a:r>
              <a:rPr lang="en-US" altLang="zh-CN" sz="2400" b="1" kern="0" dirty="0" err="1">
                <a:solidFill>
                  <a:srgbClr val="0070C0"/>
                </a:solidFill>
                <a:latin typeface="Segoe UI" panose="020B0502040204020203" pitchFamily="34" charset="0"/>
                <a:ea typeface="华康方圆体W7(P)" pitchFamily="82" charset="-122"/>
                <a:cs typeface="Segoe UI" panose="020B0502040204020203" pitchFamily="34" charset="0"/>
              </a:rPr>
              <a:t>từ</a:t>
            </a:r>
            <a:endParaRPr lang="zh-CN" altLang="en-US" sz="2400" b="1" kern="0" dirty="0">
              <a:solidFill>
                <a:srgbClr val="0070C0"/>
              </a:solidFill>
              <a:latin typeface="Segoe UI" panose="020B0502040204020203" pitchFamily="34" charset="0"/>
              <a:ea typeface="华康方圆体W7(P)" pitchFamily="82" charset="-122"/>
              <a:cs typeface="Segoe UI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95C893-087F-6A33-547D-4F3937F36C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2" t="14427" r="30834" b="5244"/>
          <a:stretch/>
        </p:blipFill>
        <p:spPr>
          <a:xfrm>
            <a:off x="4459606" y="250452"/>
            <a:ext cx="3922394" cy="47505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32FDB9-7028-5FC5-83D1-02AE5622F15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7" t="15910" r="32500" b="5448"/>
          <a:stretch/>
        </p:blipFill>
        <p:spPr>
          <a:xfrm>
            <a:off x="4459606" y="250452"/>
            <a:ext cx="3922394" cy="47505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04B105-37D9-9402-29F8-99C83A5EC8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08" t="14428" r="32791" b="5447"/>
          <a:stretch/>
        </p:blipFill>
        <p:spPr>
          <a:xfrm>
            <a:off x="4488067" y="295130"/>
            <a:ext cx="3922393" cy="48483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A4EEA6E-9DB1-3B47-FDFD-B046528FE80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51" t="21894" r="32251" b="5449"/>
          <a:stretch/>
        </p:blipFill>
        <p:spPr>
          <a:xfrm>
            <a:off x="4496526" y="280532"/>
            <a:ext cx="3885474" cy="47635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448B09-DF97-20EE-3A1C-DEED70CE611E}"/>
              </a:ext>
            </a:extLst>
          </p:cNvPr>
          <p:cNvSpPr txBox="1"/>
          <p:nvPr/>
        </p:nvSpPr>
        <p:spPr>
          <a:xfrm>
            <a:off x="39949" y="124422"/>
            <a:ext cx="4572000" cy="602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800" b="1" kern="0" dirty="0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I. </a:t>
            </a:r>
            <a:r>
              <a:rPr lang="en-US" altLang="zh-CN" sz="2800" b="1" kern="0" dirty="0" err="1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Đọc</a:t>
            </a:r>
            <a:r>
              <a:rPr lang="en-US" altLang="zh-CN" sz="2800" b="1" kern="0" dirty="0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 - </a:t>
            </a:r>
            <a:r>
              <a:rPr lang="en-US" altLang="zh-CN" sz="2800" b="1" kern="0" dirty="0" err="1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Tìm</a:t>
            </a:r>
            <a:r>
              <a:rPr lang="en-US" altLang="zh-CN" sz="2800" b="1" kern="0" dirty="0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 </a:t>
            </a:r>
            <a:r>
              <a:rPr lang="en-US" altLang="zh-CN" sz="2800" b="1" kern="0" dirty="0" err="1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hiểu</a:t>
            </a:r>
            <a:r>
              <a:rPr lang="en-US" altLang="zh-CN" sz="2800" b="1" kern="0" dirty="0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 </a:t>
            </a:r>
            <a:r>
              <a:rPr lang="en-US" altLang="zh-CN" sz="2800" b="1" kern="0" dirty="0" err="1">
                <a:solidFill>
                  <a:srgbClr val="FF0000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  <a:cs typeface="Times New Roman" pitchFamily="18" charset="0"/>
              </a:rPr>
              <a:t>chung</a:t>
            </a:r>
            <a:endParaRPr lang="zh-CN" altLang="en-US" sz="2800" b="1" kern="0" dirty="0">
              <a:solidFill>
                <a:srgbClr val="FF0000"/>
              </a:solidFill>
              <a:latin typeface="#9Slide03 Roboto Bold" panose="02000000000000000000" pitchFamily="2" charset="0"/>
              <a:ea typeface="华康方圆体W7(P)" pitchFamily="82" charset="-122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500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508"/>
    </mc:Choice>
    <mc:Fallback xmlns="">
      <p:transition spd="slow" advTm="295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069F3EF1-D990-4F55-9932-CC3B443C734E}"/>
  <p:tag name="ISPRING_PROJECT_VERSION" val="9.3"/>
  <p:tag name="ISPRING_PROJECT_FOLDER_UPDATED" val="1"/>
  <p:tag name="ISPRING_WEBLINKS_TARGET" val="_blank"/>
  <p:tag name="ISPRING_WEBLINKS_TARGETMJT" val="_self"/>
  <p:tag name="ISPRING_COMPANY_LOGO" val="ISPRING_PRESENTER_PHOTO_2"/>
  <p:tag name="ISPRING_CURRENT_PLAYER_ID" val="universal"/>
  <p:tag name="ISPRING_FIRST_PUBLISH" val="1"/>
  <p:tag name="ISPRING_PRESENTATION_COURSE_TITLE" val="Cô Tô"/>
  <p:tag name="ISPRING_SCREEN_RECS_UPDATED" val="E:\elearning 2023\bài mới sửa\BAIDUTHI\van ban Co To"/>
  <p:tag name="ISPRING_DEFAULT_PRESENTE_ID" val="None"/>
  <p:tag name="ISPRING_PRESENTER_PHOTO_0" val="png|iVBORw0KGgoAAAANSUhEUgAAAOsAAAFACAYAAABdpotMAAAAAXNSR0IArs4c6QAAAARnQU1BAACx&#10;jwv8YQUAAAAJcEhZcwAADsMAAA7DAcdvqGQAAP+lSURBVHhe7P0HnCTZdd6JUqSeJFLUrlYrkZII&#10;Yma6u1x6721VVpb33nvvvffeV3vvu6dnpmeAgR0MvAdIAAStaCXKkxL3PVF6q90nieS337mZNRhq&#10;te+93eUMQCDO73c6IiNNZUbHP77v3Hvjxo9poYUWWmihhRZaaKGFFlpooYUWWmihhRZaaKGFFlpo&#10;oYUWWmihhRZaaKGFFlpooYUWWmihhRZaaKGFFlpooYUWWmihhRZaaKGFFlpooYUWWmihhRZaaKGF&#10;FlpooYUWWmihhRZaaKGFFlpooYUWWmihhRZaaKGFFlpooYUWWmihhRZaaKGFFlpooYUWWmihhRZa&#10;aKGFFlpooYUWWmihhRZaaKGFFlpooYUWWmihhRZaaKGFFj9K8eM/pvuxv8bl/yPx8F3xgQ/8JP+V&#10;5xLBxz+dmvp3/57VeuFnTTb333EZP5B8RgsttPi/Ez9rNr94zuooT3W4+zNc/kmTP7xkcPtOdE7P&#10;3Qy3/4nO5X0jw+X5mM7l+7TBE/ik0Rt8zDwy+0I7eof7wQWb4/MpHtdHDKHQFUMg8MDg8X7B5A/8&#10;qtkf/qeWYPR/cmZm/6YxmnXdkpNTp4/Gml70+5vPxfwfTP55LbTQ4v9b/KzL9dLP22wtKU7nXYPX&#10;/9sGt/fPTB4/rL4gbP5QYhkIwR6OwhwKw+APwBQMwRKOwBKJwMqlPZIJayiCdJ8XKT4PDNEwLJmZ&#10;6vU2vk+ed8Zy4M0pgDsnD968ApX2WBy2eM5vO4uKb8Q6OtpCra0pya+lhRZaSPzUC7q/f87pbk1z&#10;+F5NcXj/WZrLhwyvB3q/D3q3Bxl2B/ROF/QuF3RuN3QebmOm8nEaH2fwNenyOqa83ujxweTzK1hf&#10;ctsVsLpgALpAAHqmMRKGNZYNC9MayYIzEoMrmg1nKAuerFxkV9SgrKML8YaGX/OVlpYkv6YWWvwI&#10;Rzj8V8+5fa1pLv8vmVwhmJ0hZFgJlo3Q2Zxct8NgdcDAdaPdBbPLA7PXB6PA6XQi1eFAGpfphDaD&#10;ywwCbRCQCXeqxZYA3OmGye2Dleps9wZgZdq8YQWmLSRqG4WFafVTdX1heMPZCGUXIF5cgbKGVkRL&#10;K/5nf3Xtlr2u++8mv7UWWvxoxQtOpyXN43um8/n/TEeY9HZCRjDTLHakM/VMAdWUBNVgdxJigksw&#10;DQRQQNRxqSPAGVxmuLhOiFnTQufg83ZJfobTDhPfY+LrLFRbsdIWAvtOElJrIMLtEZg9hDlptQPZ&#10;ucgrr0IgrwhZtQ0o7xv6cmF3fyD59bXQ4kcgLlz4716yOffSXZ4/yvB4ccFGm8pMo4qmWm1I57qe&#10;KmkioGcpoBochFOAdSRSqaZsS2YG0yCwOj0wMZ2E0B0KwhXxw82a1ZOVBS9rUpfUs4EgFdqvYLV6&#10;qeiE1BYgtIRUtpuYtiDfnxlDML8QRc3tqOoeRKi85l+fC8XKk79ECy1+eOOnL1z4ex90uj+sIyw6&#10;2tlUwiegphLUNIIq9tXAGtTCmtNMdZRUsIoVFhiTKa8zElgToVbq6eKSaeZ77T4fXP4gwqxHcwsL&#10;UVBajKLKKpTU1CMzv4j2NwoHwXRSQR0+qixBtYhFJpyOUATOcFQ1YJn4/WzBEGJllShoaEGosBze&#10;/DJkhGP/5mesblPyJ2mhxQ9hXLjw1190uZ6l0YqmURUvEM4LZivSCWyGKCbTSCtrojqKZRVIz2CV&#10;FCtskvpTLLCqYwVYLpXVpV0muBbaXSc/3xsMIiseR3FpKRqamlBV14Dc4jIEaW1dQQLJdNH6ugit&#10;gKuS2xxJYK2E3awAjiCYWwRfThHcWXkI5JTAFS+GJbfw1QtDuX89+cu00OKHJz7g8fxkqstzqKNi&#10;phEyafwR2yuwCqhmbrf5AlRFQkJQRTXNVFAr7azN5YXN7YWFkJoFYIGWdaxJlJfbjXyNgdssPAHY&#10;vV6CGkIoGkVhSRHqG+rR2NyEguIShGiB3bTALum6IZR2UVeC6abSOgmuOxiFi+uJmjbIk0bCItu5&#10;3R6MEeIYIrnFqG3rQ23fCIq7+7erqqp+IvkTtdDiL3/8TZPpZ17yul+zEhAdIUs3E1TCmiqqSmDN&#10;rFvdBMhHkAKRLHj4OpffT9ULKPA8tMwuWls7FddG5bUznbJOUM0EWaAVqB0E3k9FDbM+zc2Lo7K6&#10;Ak1N9aiuKUdOfpy2mJ8doQWWvlZ+rqTFH1AK6yGQTgIqttghDU5uPufmYz9BDbDG9UZUS7E7HEOs&#10;oBxl9W0obGr/k8K27rbkz9RCi7/k4fnAT6YE/K8bwmEYCaV0wRgsDqQRWGnZFTVNgJoFn1qGCWwU&#10;QaaPUAmoTqkdBVAuPbSnLn6Ogyprp5IqNeVzXsIcDgUQz6ai5sVQW1WM5oZKNNaVobQkBzm5Eapt&#10;EH5+vofpDNMCy+AJfr6XairpJKiJpOp6mNK9E8hiUlUFWp+0GBN0brfzNbHiSpS0dP6rquFhrYVY&#10;i7/08RPpbu91GTWk93pUn6i09GZQVcW2CqguqqiHoPiYASqrNxSCj9tCBNdN1RNAXaxBPVTBAC2r&#10;TxqFxBrTOjsJqtfrQiToRUE8ivL8GBrLC9HdVInhrnoMddait7USLfXFqCnPQ0FuFqJU3UAkouB0&#10;U1F9oUz+vShPCuF3tjnE+nqk8Ym1rT/GbTE4k/BKC7GkkxnMzEFpQxtK27p/0VbW8A+Sv1kLLf7y&#10;xQdttgKD0/NnJtaeaTbaXqcNKVwKrDZvAI4AVYxKaff4lYV10/p6qXR+bnPzsYDqo/r5JfnaANPL&#10;bV6xuwQ9EvIjL8tPSKNorSpAT30pRgjndG8dlkdasTjUhIWhZkz1NaO7sQz1FQUozs9GFoEN8u8I&#10;+F4qpcsTILAEWBqeklZYYLXRBlud/H4uguuiwvsjsPA7SEqDlDeUBX9mLsKFlXAXlF5J/mwttPhL&#10;F3/lRYfjw2a3DybWpTpCmmaXxiQbjHaH6pqx0LqaPW7Whm6CwZqTNahA6qbN9VBNnb5gon4VaPna&#10;UMCPoMeFnHAAxfFM1BfH0VEZR39dPqbaK7HQU4vV/gbsjbXhZLoLx9OdOJ3vx950Lxb66jHeXoG+&#10;xmLUlsZQmBNGdlYIoRBtsIcnCB/VnVbXTSDtPFlYpZ+VJwSbm0unn/Uyvw/htjOlAUoaorzRGC11&#10;DKGcQsRKqv5jrKhG63/V4i9f/LRVn5Hq8/2xDO0zWml/rRaqqxVGtwtWaRSSEUVcN0rfKNelJrVK&#10;/SnQcl0AdVBxBWIfwY0Q0OyIH0XZIbRVFWGsvQ7zfY2Y767Gcl8tdsbbsD/RhkPmxZlOXJ7rwrX5&#10;HtxYHsTVpUGczvbgiNv3Jtuouo0Y7ahCa00hyotiyIlmIkAwRdHFDjsEVp4oHIRSlNbJ3yDq75LH&#10;3C6uQLp+BFZfZjYyC4pRWtuM8vr2Pyjp7A0md4EWWvzliBe87lk960zVrWJzEFTC6rCpPlSbi6pK&#10;RTW5nXyesDqprsluGWkwUtC6PATWS/srDUc+FGSHUV+ag976Esz3NmBzpA17Ex3YHWvBPpX0EmG8&#10;ONuFSwLqbCeXHbg6340bS724uZhMrl9f6sG15V6cLPRiY7wdU1016KwrRXFOFEHWv27+XY+0+gZY&#10;xwYzVQ3rJsAC6hmsanwx4ZVuIIE1lJOPmuZ2tPePobS542vhqqqfTu4GLbT4wY6/c8H4gVS3+/fU&#10;1TK0wBlW1qtJWGVMr43WWAYv6GmH1VhfQqoG6UvysZnvcQuoPg8ywz6U5Wehi/XoVFc1VgbqsDvS&#10;hOPxFlykSp4yL0614yqV9Op8F64vdOPWch9uLHZzvQu3Fntwh4De4fIul3eXmWt9uLXajyt87b4o&#10;7VAjhtsqUVecg9xoFH7aYrHEfsIqDV9eaYSSK3NEVfndHYTV7PQS2iACmXF4w1mIFZaivW8U9R0D&#10;iJXXNCV3hRZa/GDHS1b7qo4Hc7oMfLBYVeOS1KtpDqldCaOMSpKRRzanGttrpJKqAQ4OJ2xMh9NO&#10;UN3IY01ZX5qLwbZqWt4GLA/UYG+0gZC24PpMG5OQznbgBiG9KZBSOW+v9OH+xiDurQ8QWgGX2wjv&#10;XW5/uDaAB5J87i6Xt1f7qLS9OF3oxDY/c7qnHh015QSWcLJGDUhrMWtmXyiCALcFpUblNoFWWXQ6&#10;BF84Bj/rVjdhLqyqR8/QFIoqGn/xZ03ZfzO5O7TQ4gcz/pYz/X+8YHX+lsHuVlfQZBDODEKaTlWV&#10;db0MKeRzaqyvJQGsuvyNaSLYDkLt8ziQHfaiuSKftWk1FgYasTbcgN1xgjrTgivTAmsrbs514Dbt&#10;7R0Cd5dA3iOQDwjqw61BPGLeX+/DnbV+qugA7jAfrA3hPvPh5jCBHuJzA7TJYou7cTLbjs3RNkx1&#10;NqC5vBixYIDAeljHBhAkrH7pOgpTbaX7iGorsDo8AQVviOrqz4ojlFeAxvYetHQOwhMvaE7uEi20&#10;+MGMnzfbx9JsLgWqjFbKkH5VuwyAsKmRSwJsujwngyKYAq1cCmekCtutVvjdNuRl+tFaXYjp7nqs&#10;jbRih1b1gIBenGvD1QUqKZXwtljalX7CN4B7VMiHVMvHW8N4sj3yvdwawcPtUdzn8v4mc2OYijuE&#10;B4RV8h4f36YdvrbYhcsE/3i6A+vDrRhtrUFDaT7ikQDCAWncIpAENRzOVMuAssaJvlk361gZdRWM&#10;5SBeVo76lg60dQ0hs7jmKz9WVfW9uZ+00OIHLc6ZnR/R0wLLJWwZzHRCqpNWYFFVQikQp3NdQFWQ&#10;iqpym4VQO2xmBWpXQylm+hqxNdaGw+lOHFH1judacWWxg2B14iYhvbMmsAmECVsrcL68O4GXd8aZ&#10;ieXT7TE8JqyP9gju7mhinUA/Eoi5fLjNz9gcpHUmsLTSF2mtD2c61QlimIpeXRRHmHVzmKoaJKRR&#10;afnNyiawtMSsU6VfVoCVjGTnIBzPRXFZNdo6B1BQ3fyf7fGi7ORu0UKLH6z4qRde+PupFuc/1zs8&#10;yetL5Woa1qm0tkbCaJT+VgFWYDVZoTfbYZZB/HzOyTo1FvahpaqAtWMdNkZacDDZquzpMS3vKVX1&#10;2nInrq9QUamO97fGCdsYHhHSR4Tw6R4BZT7bm8Sr+5N4hUsB9vH2EEEdwrP9UT43pvIJIU28LwHr&#10;ndVBXF/owcl0Kw5Zu26MNGCyqwpd9WUoiEUQoboGgkFEIpmIE8ioXONKUAOE1pu0xX4+F8nOQziL&#10;wFbUo6KxE6GiykfcLT+e2DtaaPEDFOdd9mY1P5JdrjeVTChruhoMYaGqWml77YSU9tdkg4mw2qis&#10;Nm7PpuVsrS7CDK3v5kgT9sdbcKQgbcdFAnuFyneLdvfuutSjI1RNKujuOJ4xX92fwvPDGbx2MJ3M&#10;Sbx2SGgPxgjtCNcnmFN4ZZ+vV7AmAJe8x8+7zXr2Bmvey/OdOJ5qwd54E5YH6jHZXYv22mLEWT+H&#10;g35kZWYhKyqZTUucBR/rVT+XQSqutBh7I3FE80pQUFGL3JJqRAvL/8Can/9CcvdoocUPTqQ4na/I&#10;JGXvnsFBlFUGQwi00o2jt9AOm6iwRhuMBNZitsLrtKG+LB+TPfXYoPXdIagHVLjj2TZcZH16eaEL&#10;16ULhmA9JGhPqZiv7AqMAuWUAvT1o1m8cTynUm0TWA/HCfE4t8njBKyyXZaPd8ZohUdUDXtbtQwP&#10;4OZyL4HtwMlMO7ZGW7Aw0ICRjlpUFcYQ48kkOzOKWGYml7TDBNbvjyDIejUQjSUyM5eQVqGhoweV&#10;dS2IFVXAkZlbm9w9WmjxgxF/x2j8QIbL/a9kIjOjw636TlUfK2GVWR3SZboWizQqEVSTk2mnulrh&#10;dlhRnhvBeGcVVqmou7S+e8zjuQ6cEpzLS924TohurvTRsg7hESETWJ+xLn1lfwLPjxKwSgqoHzqZ&#10;x/NjPhYoqawC6+tHZ0orCkt7nKxfE7AOUq0HcHeDdpjLm7TZV3hyOJzpYO3agtneevQ3V6I0L4as&#10;kB85WVHEWbfGsnIQClFVaYX9TNXIFI0jlleE6oYWtAqw9a3w5RbcS+4iLbT4wYifs1iajV6qKtVU&#10;ZiWUVt4MVZ9KzUo7zPVUwplupCU28Tmqqt3pQF4siJ76Qiz312B3vBGH01RVKurxXCcuEZprSz24&#10;td6vYHpAVX1M2/syIX2mVHICrx/PKEjFBguokm+ccBvzNYFUgFWQ0ioTbEl5r4AqLcLShXN/Y0D1&#10;zT5g/XqfJwSB9hpt8d5UB1aHmjHT24DuxgqUxCPIjQSRn52N7FgcWbEcBGl/w1RayQDhDRHYMtrg&#10;tvYe1NW3I1JQ9lvnvNk/k9xNWmjx/Y+XHK6nZm+AsMr0LIk+VGlMkm4aNWMh4UxToFJdpV5lnRqN&#10;JLpoZnuqsDFUhcOJehxPN+FwlsrK+vHqcjdusk69ud6H+9J6uzOKJ3u0wFTH16ieoqBvENZ3IE3a&#10;4A+dzqp840QUV+rWMWWZBdTX+Z5XCK/Uq++G9e5aLx5wKS3Ej3hCuMvnLi314WBaWodbMN3XiIaS&#10;OHKCHuTRDudkcz2ehyjtbzAURWZWnHVsDD5a4/yCUrQ0daC6ugGRvOI/scRyw8ndpIUW3+9Y+fFz&#10;NvvXTG4vMpxJNRVQRVnPFJaqmmG0wGiWhiUL/D4HasvyMNhSnlDVsTocEdajqUbWqq1qVNFl6aaR&#10;oYFUVoH1Ee3r0wMqKlXzdYGR+ebFeXz4dEHl94Dl8wLyu2CVOlVSrLAspfVY1FVgvbvWj3vMMzv8&#10;kFb7PvPmxgiuLA9in8Cuj7ZhvKMG1QVZyAkHkUdY49k5iOdI63AWbbFY41yEgpmqi6eWoAqw+aVV&#10;sGbljiV3lBZafJ/DdO5nztvs/1QmOUt3yWglwiqDHwitTNsi168KqAaLBWaLGQ67BWV5EQw2l2O6&#10;qxLrQwR1uhmnM81cNuFopgUnc+24IrCu9ipb+kAp3ghepvV9lRA+PyWQhPa/BevzpOV9/YR5RAtM&#10;wAVQaQmWelVs8DMq7VnNek/VqzLSqR83aX9vrdEWE9a7rI1vb43h6uogThf7sTnRie76MhRmRRDP&#10;pILm5quunIKCQuTGc6i2CaWNRrNQU1WHlsZ2FJXVwJmd+zC5p7TQ4vsbf9tmDKa53H8iE52lUlkv&#10;2KzJCdESKbCmG00wmA2E1YBYxIfO6jzM9dRgfbgJO+NNOJgUUFtU18kpa1bpV70y34EbMvBe1atD&#10;eLw3+g6sCljC+KHThPV942hOtQhLCqiJupXLY6lbvwfrs11poJJBEQlVVUnVvsultAoLqNdXCO7G&#10;MG7SCt/aHMGtrVHmGG7tzGBxqAPleQQy4CecOaxdc1CQX4jC/ALk5eQrlZWBExVllaiprEMuLbE3&#10;L//tH9MmVtPiByE+YLcP6rx+GJwupDmsBNSSAJSqmsraNJVqqrMQVmM6fC4rGisKMN5aRlAbsD3W&#10;pBqW9idZq04143iSsE4T1plWXKa63ljpZf1IoAjrw91hBeyzo0k8O6adZb5+TEAlTxLL146kYUnq&#10;2eSSr32e7K4RVX2Z75d+WrG89wRUGXYotSvzNq2w1MjS+nyNf/c685Yo7/YYHhyw1r26hYeXtjHc&#10;2YzMgA+ZoRDtcC7ymSUEtji/GDGu5+TkoaykHNUVtSgoLocvL/8fm3NyXkzuLi20+P7FiybTy3rP&#10;Wb1qhkENfhBYbUghuKkENYOKajaloyjmx1BzlbpofHe8GXtU1J3xeuxNNCgrfCSwzrTh0lynUlYZ&#10;sXR7k8pKUB/ty9BBAse681Uq5ivS2iu16UUqK/N1UdlLC1xfpOrO4VWq7KtJS/wa3/OyqCqhfcJ6&#10;9QHVVBRVuoNkjLAoq9jtW7TdN1elYauHJ4puBbA89+BgDh++e4S3n9/Hlf011JQWICvoR34sG4VU&#10;2LK8ItSU1VJhS5TSFheVoqS4AnlFZfDEcv5XazQ7lNxdWmjxfQqT6W++YDL/qs7lUlfWpFsJppkp&#10;M0OwRk2ReYEJrc6sh99tQXNFDmZ66rA23Kjs785EI4GlsiZhlcH6V+Y7cW2hG9eXupUNviUNQGKD&#10;D0bxZD8BnLTovkoIn9Pufvgya9Z3cgkfupSA9TUq7atKXRPASovws/0pNSzxsaglIX1Am/uAFvfu&#10;Gm0wVfQWgb1BYK/x717jieKm1LHrtMz7rIVv7uEzhPWjr9zH7NgAcli3xiIRlBLO0vwi1FU1oJz2&#10;Ny+PlphZQHDjhNjPWtaelaPdiU6L72/8bav1hfMW6x/JqKV0u1y/akQ6M81qRqqZsEorMNNsNqIk&#10;L4zhtjIsDdZgc7SBsDYqC3wgijrVxFq1FVeXZLSSzPBAUGhDE8pGZWWdqUBl/amUldZWGpg+dGle&#10;QSrLDylVTaTA+vrpvFJbAfo1BSut8x6B3Z1IDPLfGMEj5oPNUdpi1qZrgwpYyZtSu/Kx5I3VEdzZ&#10;mqIN3sbbr97FV99+E2+++hjD/T2IRaWxKYsWuACltLw1NXUoLCxGTjwXubkFiMULEGTaYzl1yV2m&#10;hRbfn/iHBoM3xWr7L2qUko1giuW1GnHeZCCoZqqsDXqjCSGfCy3VBZjtq8bGWC22xuuwT0j3CWli&#10;DHAbLi90JLpqWDcmxgEPqL7VR3sEa4/2VQboq3p0Gh8SUJP293uwzr8Dq4AqdvjDlxe5nE+o7GFi&#10;pNOre1N4tj2BZ1sTeLIxiocC7NaouuZVLpkTayx18h2xxnzuzvoorThhv7qDTz27jW98+iP49lc+&#10;i/s3r6KypAhhvzQ2xVFYUIy6ugZUVtUoZc2WK3EiMcJKZc3M7kjuMi20+P7Ez1kseXI7DBlKmIDV&#10;rJT1AmFNM5mQrjfAxm0luZkYbC3D8lANtifqaH8bcEAlPSKkx3PtuLTYpRp1pE/19sYA7m1JS+0w&#10;HlMFn+wzZZgg689XT2bxPNnHegaoyiSwYoMlE8DKtkWVAu9zaYiSOnZfgJ3Gs51JPCWsT6msTwjr&#10;fYIqo5gebA6okUwyYkogfrQzhYcHi3jl2i4++fQmvvrJN/CdL38GX/jURzE9NoxsWuFIMJxoWCqr&#10;+HOwyggnb2YMtqys/uQu00KL7098wGwuUxeaU0FlBsMErBYmQTXooTdkIBJwoa2uCNN9tVgdSajq&#10;LhV1f7Ydh/MdOGV9enm5D1dX+nCTlvfe7hge0bI+2B7FY1FTWtpXCKfkM1FW6VtVtSlr1KuE8QqX&#10;zDevLTFXuL6M18USU1XP4H39Xdb4teM5PKPCPpUTAetVAfWxQElAH9Nu3yewoq73ZZSTWObjBbx8&#10;eQuv3zzAW6/cwhc+8hTf+dKn8Bvf/gZee/IANeVliAZCyIrGFLClpaUoKipCVpYMQYyqW0waA4Gu&#10;5C7TQovvT/yc0dgtAyD0MteSgCo1qtkKPcHVm3SwWjJQWhDGWG815lirirJuTTZhb7YNe1TUfZmh&#10;YaEXp0t9uLzSr2rE29IPSlif0rY+Yb5COCWf0fK+KtBKDcpa9HVue+MywSWwkh+5vqxg/dAVwpmE&#10;9c2r3CbwEtJXpWuHoL7KfIUK+3R/iso9iUe0xI+osmKzH+6O4wbt9+XlXhzPd+NogSeRddbJV7ap&#10;qtdYs97B5z70CF9n3fqb3/46vvGFz2JmZAjZhDI7mo0C1q4CagLWGDz+EBzhKPSBQF9yl2mhxfcn&#10;XrRYNuV+qXrpTzVTTVWDkh0ZRjNr1TT4PEa01OZgeqAaC4NVWB9vwu5MO3YJ6spoPWZ6K7E4UIul&#10;wTpsTrRgn88d0BpfWu7GjbUB3BErejCJe6K0hxN4+XQGT48IGOvYJ/vjtMVTBHOOakt7LN03hFSU&#10;V+zyK8czCtBXj2bw8sEUbTTBl8dU2GdcPiKoUpNKa+/NdRmpNIQjAro92Yrl4QbM9/P79dVjYbgF&#10;13dm8fYrN/GFDz/C288f4KtvvYHf+vbX8Du//B28fOcOakvKkJsZR3FhIWtXAsuljG7yBsJqBn9T&#10;ODyZ3GVaaPH9iRSb7XWTXWaEsCFFGpfMtMAENY0W2GLVoSDHh77WYh70lVgaqlazCO5MtWFxuBb9&#10;zTnoqIqiuy4H/U0FGGkrxVhHGYZbSzDaVoLpzlIs9VdjbbQRm4R8byoxZvjaUre6lE3sagJYgZH1&#10;J2vbVwjmM0L5lCr5jDWuWF3porlLxb4pF5mvD+PiYj+OZnuwO9mF1aEWNXPidFeNmup0rL0Mgy1F&#10;GGgqxEBzMfqauN5SwhNNM+6dbuCtV+/h8x95BV/91Jv47V/6Rfzh7/0OvvXFz2Oitxc5YdrgWA6B&#10;LUZxQRHycgvgp+KaZf7kcHg1ucu00OL9j39gt//dNJvtnxjUdKNWXCCsaQYDLugyuExHIGBHfVUc&#10;I53lWBxivTpapyywdN0MteSjvSYTHTUxtFfH0FyeiYbSKJrKZT3O9Uy0lUfRWRVDT00OJtrLMdNZ&#10;ifWBehyMNuFwtAHXFrrU6KOnBFVai+VKmidyCd0ewd2jjZYW5O0x3FGTovXgZK4LW2OtPAlUYbyt&#10;AkNNpeitKeLfKERzWQ7aK3O4no1WfhfJLv7dvoYCftcSNRn4ymgX7p5s43MffY5vfPYt/NZ3fhH/&#10;7B/9On7nl76Ny9vbKCKoOVTXooJiqmsR8vOKEcrMhiMShSEYvJrcbVpo8f7Hz7ts8VSr9U8zjISU&#10;9WqqlUudASnpaTBaqKr5EXRTJSdodVcI1+poLRZphcfbqVYNueijovbW56G7Nk/BUVcQQG1hGI0l&#10;Ma6H0VAURnNJFG1lMQzUF2K6oxorVMHNgQbsDjWp2feli0cN8pcrZWSkEeGVWSAEXHksoMqs/Jdm&#10;O7E10oTZrkoMNxWju5qqXsEsz0VLaQ5ay/L4d7jOv9dRnoX++nwCXYbZnloqbz1PME38/u04XJ7A&#10;6/ev49tf/Ax+81u/gH/8q7+M3/+1X8Fbr72GlqoawhpDicBKdc3LLUIkKweeWBzmSORucrdpocX7&#10;Hy/YrQd6h0x+ZobOalZ9rDq9Hhm6VLi9VtTVFmGwuxozrEcF1rneMoy1FRCCItpOqi1r1eXhRmYT&#10;1xuVDR1qLiPIxbTHuVRWqpwAVZFLdc3HaEs55jprqK60xCOtOJ6QqUkTwMpQQXUFDe2uQKpmgGDN&#10;m5hqtBf7Y81Y6q3GVEc5wS9Ad1UeP7OQSyo8QW0nqO1U157qPKXiS4P12Bhtwd50F/ane2jdWctO&#10;9eJoaRxPrx/jm5/+OGvWb1Jdv6Vg/faXvoCN+TkU5cRphWMoKipBbk6huhjdG8uFJZL1anK3aaHF&#10;+xv/o8/3t16ymb+dYbFAZzbBYLNAz6WesMoY4NzsALraqjDSW4vZoXrM9ldhslMmRCvH8pA0JjVh&#10;Z7qFALRia6KVyzZmJ9bHWgh2C8Guw2hrGW1oIbqoggLwaEspptsrsNRTg83BBhxNtCTGD7OGFWDP&#10;IJUURZXbaNxa6edrCBvr3oXuSoy3FGOoUZS9WOVgfQnhLUF/XRGmaI/lutX9uW6c0DYf0zafznOd&#10;7z+c78fB/ACubc3hE0/v4Nuffwu/8pUv4B998+vKDv8al49vXaeTaEJmJIzc3Hxkx/MJay7c0RyY&#10;Q9FPJXedFlq8v/FBm9F23mj8X9PNMkrJqK6q0RkNMLBm9TqNqKMijvTWY7yvFtMDNZjuq8CsNDIN&#10;1mJ9vBHbk42ElcspLrm+O9OCfYK3N9uOnZk21TK8NNyAmR5C3lWhrnudbCOsHaVY7qnA9nAdDsdp&#10;hWcT6ipjiAVQAVYUVdZvEuJrhO10ugNbw/VU5XK+v5zQlygrLEo9SWs9x++4zlp2b7YLRwt8/XK3&#10;ao1WuSjAdqounOOlIVzfmsXHH93Er3zpM/i1r34Rv8r8jW98Ff/o29/AW89fwfbKIuvVPNVtEyOs&#10;QYLqySSs4egv/QN74U8ld58WWrx/8UGdrkvG/KZRTdNsCWXN0OmorDrkxrzoaS3FeH8dpmknZwZr&#10;MMtadX6gGsu0xKujtJjjdQrW3Rnpc23G3lwLdudasTvbQlibsTXVhLWxBqwQykXCPse6d6arDPNd&#10;pVjprcAWP2tvuJbq2oiLM62JQf+L3epeNwKqUtalHlye6cDBWBPr3Bos0HrPdxN8AqsarLpqsExL&#10;vcZadnOSlnemHccLhJOQni534eIS1xc71XxQh/NcX6Kybkzh5at7+PzrT/Gdz72F737pc/jVr31Z&#10;WeLvcP3+9Suoq65CWE0KnoNAJBsB6cKJ5/zL9GBQuzu6Fu9/vJShv6E3WnHBoMcFqwEZkhnpMFNh&#10;a8pzMdZTjen+eqpqHaZogWf6KxWsS7TAAuD6aC02xxuosNLv2qpUdZ8KdsDcpVpucvvyYDUW+d55&#10;grrQW0PQuOwsw1pvFTaZO/y8/dE6KmdLwgov96q8SUgF3GtzHbg4Rfh5sljrYR1KCz5PdZ3lZ8x2&#10;VdFO87v0NWBtqAnbrH9FVS+u9CaSn3PKPKQy71GZd/k3DmmPL6+O4u7+Cl69doJPv/YE33z7k/gu&#10;7fBvfusb+N3vfguvP36I9pYWRKOENCiz9ieGG/pzc/+zOScrktx9WmjxvsWPv5iu/4xOZ0KKUY/z&#10;NgNSzRnQGTLg9XrQ0ViOKVrL+eFGzBDWmf5qBesMFXG6l7AIfH1VCkRRzFna2pkePk8Y5/poS0UF&#10;B2qxwG2zndzeLorK17KmnG8rwyq3rVAd16mSeyO1uEiQ5H41oqRnsF4j9KeTzaqLZ4eft9pdirm2&#10;QsJays+qYPLkoZLfo4/QDjbyBNLME0kDlvi3F/uZ/O5L3L46zBMKa+rD2W5cWRnF7Z0F3D/cwtPL&#10;R3j7tZfxzc+9jV/5+pcJ67fxmY++iaH+fmRG4wiGsuD2h9VNl93xGKxZ0cXk/tNCi/cpdLq/8wGD&#10;4R+ly0B91qlpJqqqmfWqSYdo2Ie+jhpMDTVidqgB87S9cwR1qqsEUwRlvIP1Ykshhhvy0VkeQXtp&#10;GK2lETSWRNFUGkMjs6E8zmU2Oqty0Vebr1470VyI2fYiTLcUYL6jGPPtJVhsL8Y21VdueyGzSkjt&#10;ep3QyqV1NxZ7FKw7VPJVgb6lCDP8jJm2Esx1EPounkAIv9Su0i0krcNdlbnoqs5DO5fNZTG0V+Wg&#10;rSJbdfOMtZZjY4yfvzlNUJeprktcruPN+9fwpY+/ge9++XP4bdat3/nyFzA/MYm4WOBAJuxuH/yZ&#10;WfDnZMMaDV9J7kEttHh/4r/T689/wGT4t6lmIzJog9NYp6YbdTBRXfPjIQz3NWJ+rI2wNiaUkhZ0&#10;koCNthajvz6PIETRWBhEY1EI1bk+lGS6kBdyIDfsQn6WH/GoHzlRL0qyvKjM9qG5OITe6kyMNeVg&#10;gjnVks8sUioptevxRNM7sMo0MFKvys2mLk23EeZaLFOxZ5oIelMhpllLT7WUQ6aVGWkqQVNRBFW5&#10;QVTlRVFVkImK/EwUZQeRF/WgPC+C2qJM1e8rgyZ664pZXw8oWO8fLOHm9hzVdQ+ffv4Yv/i5T+I3&#10;f/Gr+PVf+DoONjYQk3u2uvywu7zwhMMIZWciGIvuJXehFlq8P/H39Hr/C0b9fzJYTbDZrLS/OuiM&#10;GTAY01BenI250XYsjLRigTZ4nhZ4kmo60pxPUHPRVpaJmvwAKnICKCKMMZ8FsaADAZcZdlMG3HaL&#10;upuc02ZC1G1BbsCK0kwHWktC6KvJwkh9HOMNeSrnqLTbCtZmVbPekfuxbgiofQrWK3Od2B+pp7JW&#10;YIqvn6ynQhPaUSppf00+mouiqIx5kRfx8u/bEPQ4kBnywue0wOcwIx7xIT/qU883lOags6YIfXWF&#10;2J8bwA0q7KXVCdw7XMPHH9/Glz/2HL/0lc/gN7/zC7h/4zqqyyrUhGo2uwNOtwOxvExk5UTvJHeh&#10;Flq8P/FBvb5Jb7cil3VYWXEBgkEfjLTAFnM62hrKsD7dg5WxZqyONrH2rMEk7epwYz7tZDYaCgKo&#10;jBOAkBNBhx7ZIReqS/MQDXpgo5W2Mm1WgssTQXbQheKYD4VhO+ryfLSqWRiszcYYoZ+kSs61FWGL&#10;de/JVIvqurkvN1HeGVb9rFK7CqyHY41Y6S7BeF0cE1T18cZCDNbkoYN2uzruRwkVtDAegd/j5AlC&#10;ThJm+Fx2BAhYaX4cdWUFiAfdyPSYadNz0VtbzNq6DrvTvTiY7cetvUW8ceciPvP8IX7xi2+py+Ze&#10;ffQAzfV1qK6soBX2IJ4dRk9XA4ZHu//F9O70B5K7UQst3vt4ISNjLRAOoKq0ELXlMkFYNsy0wC6H&#10;DoOddVif6lT9pBsEdm2kAYu0wtJH2l9LC0zrW5PrRXGmG/lhJ8riAbTVlKAkh8A4THBZ9HBaDErp&#10;akty0N1QrmrZmhwPQaENpv2dJqTzHaVYaGPNSmWVu6HLwH6ZTf+pzCqxM6om7r4iXTFU3bXeclrg&#10;XMywVp5pKcVkcylr5SyqqgdNtLddjVXIzQzBYzepDDitPFHwufJCtFeXoJb2uKGYtXRRjMrKepk2&#10;f2OsAwdzhHVH5mY6xGdevYevf+aj+PVvfRUffvUJaivLeCLLR15OJlobKrA6P4w7tw7x5luvXkru&#10;Ri20eO8jw2K6HwmztmRm+d0I+Z1UxDSEfGaM9zZgZ7Yb+zMd2CKwcpXNxmgjga3CtFxRQ4Xtr8tV&#10;4PbU5KKnNh+DTTJSqYT2OESIPSihmtYSjh6qdH9jGZ8vJah5GGstwRLB3xyuxxo/b5OqKjBene/A&#10;XVrgp7tj6tYaLxNYuVnyzYVunEw2Yb2/HEudxaxva7E70oyVvnoMUF27q3LU8Mah1mq0VRWiOMuH&#10;gogbRZm0vaxT5e8ON5bw75bxNw3gYGEEW1M9OF0excnCsMpb27N47douPvXyTXzp48/xy9/4Aj7x&#10;oVdQVVaIwtwYSgvoJiryMdnfgrGeWty7c/gfP/fNT5mTu1ILLd7DeOGFv2GyW77h87K+I6QhlwVe&#10;O62rOZU1ngPzw61UnG41A8T+bJvqQ92eaML2WAPWh2qxIN03VMaJpnwui/m4ilmtum0mO2SG/irM&#10;9NA6d1ZhqlPq3QrM9crghTr12lXa6l2q9SZhPRitV8MN76z2QW6M/IrcqOp0Bq8cjOOxzAfMuvV4&#10;ohHrfeV8fQUOx5txMMbvM0SABxqxOkib3lOP2a4aTHcms6uWWY2pLhmEUYF51rurg3U8+fTgxta0&#10;alh6eLyMu7tzuLU5hQd7C3iDsL71+Cq+8onXWLd+Gm9/9DmaaitRRFjL8mMozg6ipVzGHmdiZZT1&#10;9cXNheTe1EKL9y7Om816vdX474IBF2LMqIewsvZ02TNQzFp0eVQuHpfhee3MDhxyKXMtHdCqypSj&#10;26MyEKEM853SmluEBdaTiz1lWCTEC32VhCPR7yrDCuc7y/g8Ye1KPL9Ky7s9Uk/gGrE7WIOT8UbV&#10;nyr1qdwF7un+CJ4dJm6R8WhjGPfXBlm3dmBnpAbrvWXYJ+RH463YG2qkKvN78KSw1t+ArZEWrA2y&#10;tuX6MiFeG6HNHW3AxkgtQa3A+mAV9ifbcW11BDc3JvDgYB5PT1fw+GgJTwnuG9e28fbjK/j6J19V&#10;07186a2PYKinA2UFuagpyUdpdggNhTF0l0eVdd+Z6n+Q3J1aaPHexTmrvlxvMyAUdCEeciLLZ0WE&#10;mRWyo7IwjI1JWs/lPpwsdaphe8dUvqP5dpwyD6ebcTzdiIOJekJbq+4ctzYgEJYTlAos98tIpXIC&#10;W4ZlKuF6Mtf43O54A45nZKb+NhxSLUUxL0+34jqtrgyCuLvWhye7Q3i2N0JYR/BALjafl2lNu3A8&#10;1Uw4+RnDBJzW/Ijqti1X/FDJl5gbg/w+tMfboy3qrus7fM3uZDP2pprUNKkHXF7kCejqImvUVZ4E&#10;dqfx8skynl/ZxGtXNgjrDj7z9Dq+LspKWL/69kcxPdRL+1vCLEJLRSHayvMxUJ2Nra5ynEwPvJ3c&#10;nVpo8d7FObN+ymDRIxywoyDLwxrPpbpgCmNe1JVlYWOuD4eLvbhIgC4xLxMWuRvcVeYlAisp97Q5&#10;IECSctsMAVEUd4e2VtbVpN/cvk/rvEt1kwH70oeqbm3Bz5PhhafTTVTNNvX41nIXVbSHkBLWnWEu&#10;h/FwY4Ag8+9SWS8T8GOq8Ant+MXpNj7u4rIDu1TYVdrdVdrrNdprqYV3qNp7rLOPpHFqWrIVp7P8&#10;jNku1sYy6Xifuv/NQ7mB85V1vH59B68rG3wN33zrdfzylz+Fb3zmo1ieHERrdTE6akpY+1ZipLkS&#10;U20l2KO6X1wc/XRyd2qhxXsX5wwZtw1mHcJ+G6oKZORRJtqq81FXmoX2+kKsTnVhb64LJwtduLTY&#10;g6vLrPVWe99JuX/MZVrXi3PtavZ9mdRbYJYJvk+Yx7TLMuG35MlUKyHpwO3VAXWrC5nwW/pTrxD4&#10;a4sd6vYWaiLwJKxPtwfx8s4QnjIfbQ7gjgw95Pe4QaDFLl/hZ12lQsqd4tSk3iuDOJlsw5aMcuqv&#10;wsZwLZW1jieOBhywvj2ektt48HdI8r3XqNRy46p7ciPmPZkPaglv3tzHR24f4dMv38Qvff6j+I1v&#10;fA6/8NmPYXV6CG1VRRhsYf3bWY/JNhkuSXWncu9N9T9L7k4ttHjP4q+8YMh4W2dMQ2bQjs76Ikx0&#10;V2O0s4oHZg56m0uwNknFmmXNKoPoaVGvEC65baO6QJx15d0tuU1F4hYV6j42VECZK1geC7gCsIAr&#10;E36rO8ityzxLk3i0O6Y+Q2C9ztfdWuV7aX0F4HtcPt7sxzPaX1HWp9LfSljFCt8hzLdox+VyuVv8&#10;PBksIRekP9yRe95M4f7mKFW/G/tU3T0qu+Qu83CiGaeE9TLhlpkmJOWeODKPsLqps0xleiSNSzv4&#10;+N0TfOH1e/iVL38Cv/kLn1eTgG/MjKCDyjrSUkNr38S6nPUwa+QN1sbb08Na940W7238D3b7f/+S&#10;Sf/rBnO6qlH7mkow21+PkdZSNJWE0VuXh80pwkoLeUglukhVE1hvyD1jCI2ai1duBsWD/p4smTLD&#10;gwB3h9DKUoYLit2V7QLqw+0RPCaoMuG23EbjBtXyBuETWG/xtXLtqkzKLdb3lSSsCljmo81h3BXl&#10;Zf0s6nuL3+MeTwz3+NkyV5OcBJ4eTHE5xZPGEBU7oaBX+b2vi4VPqqko+x2C/4iAC6xy97l7hPzp&#10;wRxev7yOT94/xZc+/BC//vW38dvf+iK+9qkPY31qGO1VhRhtrsL6SAfr9T5sDTRRwZuwPDvUkNyl&#10;Wmjx3sQ/NJmsFyyG/2CwpCM/7sNoRwVme6ox1FiAlpIg+htysTbWjB3WeQcE9kTUVSwrlVDgk3ui&#10;SsoB/0CWhEkt35Vy60V1B3L1etaeybxHmGU4oajqNdpmyZuivALRdsL6vsylACvLZ4T7oVyITsW+&#10;s9zJ7MJN2uEbfJ8AKwMnXlazIU6pKUufEFq547ncqOqhfD8uRYHlZKC+M+F8TFgfE/LE84mZ+l85&#10;WcZbAuuHHuCXv/QJ/NrXPo3Pf+QZpvta1dxOI03l2BjhPlgZY93cjYW+ln89vzmvXdeqxXsbHzAb&#10;ymRSNB2VtbgghOn+WkzKlTRtxeirjWOgMQ9ro03YnmpR04Yez7IuTcIqB/4DwiMHutxyUe6R+pBK&#10;+ViUM5lPxF4mUwY4PN0lIDIZGlMAE2W8zlpVwUr1u0mVlUH7DwQ+qqvY31eoqK9QZV/me+6vsDYl&#10;0ALrLb7ntnwPqvIdApwAlmDLHekE2KMZ5rSaxvQV5qu0uS/vTqiZ+p8kIVUzJsoM/WKhtwXaSUI+&#10;j4+wbv38q7fxjU++hm995iN4+/lDjLTXork4hsH6YqwPt9DiD+LSTD+muxqfJnenFlq8d5FmdbTp&#10;HFakWzJQmB/CnFz7KVe1yNSijfnoqc3G6phM2dKCHdZ8R2ewLiT7QmmD5VaLMj3oY6rlI8IldyFX&#10;dyRnSv+o3PRY7qX62uEkU+6pSqg3Zawva1XWsdcWEvCr2pW1prT43uVzZ6C+SlV9TW6YTGW+TaDv&#10;LBJWWtpbXL/F196WdVW/dlMdqcByZzm52TKVVW6+/BpV9vWzPJzhd5nCq8ouE0yBler7RNR3fYgn&#10;CS63p/H6pQ28/eQqvvzhx/jKR5/hzQfXMNhUQVizMFBXgK0x7oeFPtbjg1ga7utN7k4ttHjvIs1s&#10;ntLbbchwmJBHWGeHm7A+1oSlgRoMNuSxZo1j5X8HaweuzLWrvtD7PMCfqnvLJGB9KjVmEtJXD6hw&#10;MmE34Xn9OHHH8tcOqK47g7i/1o2rc60qrzAvz7XhCsFTXTiTTbhJgB9v9OM5P+8Nfs5zwvqEqn1H&#10;ZouYbsd11p6SV6j212jPb84n+mbv0OI+oqLL7SDP7uEq+bqk3KSZ8Eq+Jvd1PZRbbcjIKAJK6/1g&#10;ZYDfS26exRPK0TLevHVAYG/is6/ew9Mr++isyCOsmRhsLMLOJE8yq4O4uDiEramhaHJ3aqHFexcZ&#10;FsuJzuFAms2I7LgfM7R3yzJQv78a/XU56KzMxNKQTNXShl0Ce8ya9ZJSQ2ng6cP91QE1DPApraUs&#10;5U7kcoPjV1g7vkEle+Nk9h1Ve044nokN3hIoaH+p0ALm4VgtjsYb1ERpJ5PNqu/0GuF9QGv7nKB+&#10;+JiWlgr7mGosinqZJ43LEy044UnkaLgOJ6ONuCrACqxUexnp9Mr+mFLy78GagPR1fgdJBau0SMv3&#10;5uvPYL27ItOdSkPTIl6/soWP3jnBx+9dxp3dZXRV5qGtnDa4sZCwtuEubfPeTP+/Hevp+bnk7tRC&#10;i/cu0h226zq3EzqHGVmxIGFtU2Nd5cqa4SaZezeC2W65nWM79qli0sAkrcHXaTmlNfjuSr+yj2Ij&#10;BVi5qbHcL1XyjeN5vHlxER86mX9nmxo2KHd0I4g35jtxLAMWhmpwOFKHK6La/BtH44SRqin18Bsn&#10;M/jo5UXa1nGCNaymeTkdb8IJv98hQd0ZqMKuzCxBwEVp7/J5UeDHtMOi6PL+M2jfoLIKqK/u0Zbz&#10;ZCLfVcB+B1Yq5f01uXM6a9l9fueLa/jQ9W18/NYxbq7NoKc8B11V2ZhoL8HhLGtlQr09O/ihH/sx&#10;/JXk7tRCi/cuUuzWq+kuO/ROGyJR358JrBtUjZ0pKixr147yCGQGhr3JThzKCCAZPbTYqfpTE4MX&#10;et+B9WXWrS/v0LKyLpSU+6a+cTynlgKqbBNwpKaVhiGZ+OxorEGBdmlaLHFiZNKpWNv5LtaoQ/gw&#10;lfmt66t8L1WQ8N5mvSrKepGQX6LSyzQv+8O12GONfYnb71Ht5bs83hpSFjxhv6V2pcIS1OdU1Ndk&#10;u4KW3yWprA9kkIaywdJSTdU9WsLzy+t49fIa3rx5gKOpAbTkhTBYn69OZAdT7bgy34/92QFtAL8W&#10;70+k2CzXMwir0WNDKOz6D1MDTX+6O9eF1eFqdSvHocY8wlpKWDtYr8oUngkbLMoqfaLScitXwohC&#10;CaxKWfcTIMjynVTKOoUnVFa5kFzG/8pwwQMqqoAqj2WOpcs8IcjULaKStwjsy6w/3zyawau0109o&#10;s+8s9eKqDC8kqPKa23ws75FZEY+puPepjk9pT58kG7kSjVqJPLPCz6m4Au0zaQEWsJOwKmVdla6n&#10;CdrgBbxCZX3t2hY+dGMfa/3N6K/MwXJfLXap/HLxwTXCfXl9sj65K7XQ4r2NdIf9vsHrgtFr+9NA&#10;yPm1yf6GPzwmfBtj9axVqzDVVYqJ1hJs0RofTHcwWVeytry2KGNqe1TdKrDKyCJZ3mcKBALru/MV&#10;6TIhGNLXKoosCno4Wk9lbFGQ3qOi3V8bwbVZQjzWjEsE4hr/lgB7V5IwSyvwdVHekUZVs97h3364&#10;PqyAlRkP92iLZcb+J8muGLHcZ41dspRGpg+xdlYWeGfsHVVNWODE6Ki7q0OElYp7uIRnp2t4fn1H&#10;3XR5d4pOYmMaD/dmcCSKTst+a3vsP948nEtP7kottHhP4yf0HveHrSE/TF7HH/l8tqmpgcbPXKLd&#10;lGtXV0aqMNdXgYm2EqwNsbac6sD+pIz1lSF7HeoC8ZsE6K5YSKrSbQIlgIlaCZxn6voOrITjDNYT&#10;GfBPuC7RTl6bI/gLfaxhB3A60UGVrMP+YD1ORptwNFiH46E6XOT68VA9dvuqsdNbhf2hBgX2naUB&#10;Zj/r2MRcwqLQT/n3XpY+VOlzJaiST7aHVeOW1KvPdgiv9P3yewqoiZTBFoO4IzZ4Z1rB+vIpbfDV&#10;bTy9so3jxWG8fm0HH7u5g6v8zVf5m2/sznzxtdde+4nkvtRCi/c0/lqGy/FpSzAAi9f9XZPpgpXK&#10;unRMeyeTYm9PN2JhoErBujLYwDq2nXa4FQfSKjzdgksEVg2gV6oqNV+/OvBFscQSC6CSorTyWKyy&#10;DKS4sdTDOrUZm32VBKwW2/11mGsqxHhVHNP1BVhsl/mDq7E7UI+tniqsd5Zhs6sCG92JuYVX2suw&#10;2FaGGdaPm3zdqdxsqp/2tL9aNVI9ktqZSiqwSu0qKbC+vJeAVPIp7bWoslwfq5YC6rLcomMED7an&#10;8Hh/AU+OVvCUwD65uI7dmV7c3BzHa6dLuL81jlu707h5ujad3I9aaPGex1/ReZyvCKxWv+cXz+nO&#10;fXCit9GwMdH2B1fWBrA/347VkQZMtpdCZs/fFPUiqPuTzeqSOIH1OlVGrKeyw1QbaRQSO3nW4PSU&#10;qawmtwvM0kAkU7NIXbrUVoSZxnyM1WSjNmxCjukF5FvPoSZsRW9ZFPOsleXa1PmWIswS5vmWUowQ&#10;6KaYC0W2VBQzO3O8mK7NwWJTPtbai1Wjk4yiEjgFVml5lpTHaimDJgirDLCQE8xZ3l6UIYwDqttG&#10;YH2YhPW1S5t4eLSMXar4yVwvbvC1zwjso+s7/587Dy9ak/tRCy3e+9C73ZethNUW8H8pw5KRUhXW&#10;/fRIa/GvXFrpw9FiFzaogHJLxTkq2MaYwNqKPW47nGpRVlhmG5TL1KTuvCvASv1KlVJdIgT2CVVW&#10;gUqQ5bm7AgXz6gxtNk8Co5VZBDAbo7W56KvIQhPhK/GZUOTVozXfj7G6fEw2FmCCittTEkVlyIJ8&#10;RxrKvCa0xwMYKMnESHkmxssjWGkpoA1vJZQ8aRBMuf71zyUBfSDTxSSXAund5X7a6D6V91bkBlgJ&#10;ZX10QBt8vIo3ruzg/v4iXYbcJ2cA15ivXd3Aqw8vvb2ysvLjyd2ohRbvfejczgmLN/ivbL7gU5PJ&#10;ZPWazv1MVX7wk5sz3TjkgbxJONVMD70VWB+Ru8O14GC6nbC24YS168WZdtUaK10tN2T4H6EVhRV7&#10;KSnrd+XGUjLvL2G+s9LD7f3qddJ6u9pZjsm6XKom6+LuGmwMNGG2vQodxRE0UEFb8/zo5npnUQi1&#10;mQ7URO1cj2C8tojWuRyzDcWYqo5jsTEPR0O1qp/1URLMe7TyD/i3RGkfcJv83cRwxW484InjnrK+&#10;/VT6Hn53Kv6i3E5yCHc2JvDwYDEBK+vUe/vz2BpuxuX5Xjy/tILXb+3h8d3DuuQu1EKL9ydSHI6Y&#10;2e3/mMXpO0m3GW1Wq/Ufut3mhy11pdheGMb2TCetcCXmeorVeGEZdrhPOGWAxCFV7OxicoFVBuJf&#10;Z8pIIhk3LDM+yAXiajsBkStqbq9RgTekziUYfJ2875QnhJNRyTZcnx/i60ap2gNY7arBWHUuRpkT&#10;dQWYaaYt7qxirdvAerYJ21xu8PFev/SxtqjW4kdyCZ5cYicjkQjf3aVe3Bdw16mghPc2oZSGsHvy&#10;HJVV7vUq17Ve47arzBvLg7i1PoYHe/N4fLiM59e3cedgFvvD4iR68PzyKu4eLf7B6HyXdpWNFu9v&#10;/Dzh1NncE0arayxFr89It6X/A4vF8ErI58BYXwu25/qwNFKHWaqr3DBZ3SSZYLwDKzMxrUq7atyR&#10;gQ0CrKxL94wsJQXaxNhduTpGGnJExQiP1LEE6zYhuSEArY/g3oZc1jauVO5kUuYJbsO1WVG+AcLc&#10;h0tTnSpl22Wq/FWmWHC5fO6hKCnBVF0xyuZKa7VcI5s4QYgVl/r0Nv/WTUIq9l3qbkm5m/p11q23&#10;18dVzfryySpkipertMW7Yx24vDKCW7szWB3v/Ch3nTZqSYv3N154Ifw3UkyOcoPJPZymt/jSjEaj&#10;3WH7ktmkQzhAG1pfjN7WEoyybl0cbKDKNmJ7vDkBK1NgPaHayjDBq6KiTIFVoJXB/mqZBFamYpGZ&#10;HaT1WAZTSD+tXMQuqisKd4vb5OJ0NXsD6907BE6AEpuqakpa1ltztNuSVEFRb7kN5HX+TYFQ2V0B&#10;VcGaAPa+XPQuU8XIVTlix7nthkBJSyvdPFep7FJ3y3eX2SWuLtEWU1nv7cyqBqbnN/awtzSMebnA&#10;fLwT00PNqC/L2UzuPi20eH8j1eJw6i2ejlSjpURnNjfYXc5/arZakJGeCn36Obhs6eisL8DySAtW&#10;RppU3bo3KY1MzQrWIxl8L8DOUGWZMiBfbioly7P1d24yJZARLOlrTcy9JP21hHy5W+VtgiYzT5zN&#10;z6QsNSGSkUsylFAsrFwWd1OmiJHPk6GPXL9N6JVyKssrikolZd4ntLcJq/QJq4EchP7qfA8zYX1l&#10;WlOx8VfEDchjqVs3xhWsT1mzvnJ1FyPd9SjJ9qEoL4SiwgjysoO7yV2nhRbvb5wzOQx6q7smxWiJ&#10;Gez2XrPT8W/1ZjP0Bj1SUy8gI+08mqvzqSztWBpqwsZYE5W1RXXfHBFYmQjtmI9loMPxZBMOxurV&#10;3cslZZu6mmZawCbQtMzSKHWFKiuAiJpdI5BXpb4lrDLm+I4M9CesMhOFQC0KqlqZWYvK+F25jlXB&#10;KtfVymyIcgUQFVTgljmd5D0CohrCyM8W5b7K1yv15LbLhPXSnJwoEqoqsMq8TJcEWFFWseGsWV+5&#10;uInHl3ZRXZYDQ8oHYXcYEYsT1tz4jeSu00KL9zdeNDrS9FZHhd5si+psxhaz0/5vdBYqq9GItIw0&#10;pBHWyuIY5oZbsTjcjLXRRuyMNylYjwmhwHpASGVd8nCiAYeTje/kwXg9toermDXYGW3APlVYpgU9&#10;ZV6elyt4ZGqXPtpigY01I/OedPesE1iuS/fKg9UhPOLjh2vDybozcfG5zCMsVvYsZZZFGQp4RFt+&#10;xBPIJa7L/EtKQZU1J5QqE69Xj/kaed9lQn1RWobXRvHwcBFPCevVvRVkRX3Q8aRltVsRzYoiHo8/&#10;Su46LbR4fyPFbP45ncHWQAvcbbCatswu23/UWczQmU3I0KfjQspLyAw5MTnQjJUJGYbYqKb43COE&#10;SlVnZM7gBKwnXD8DeJ/Pq5nz+8ux3F2M1T6Zu6gBm8MN2B6TOYYJ7LTUi2JN+3A43op9KvfhQAOu&#10;UMXvzFNJl1i/rozg/sIgbk334vJIKy6Pt+Ea33djlpZ4sZ/1J5VypkPBL+N2t0bq+HfqsS4NYlzK&#10;LIdi0+XCdrHp8h1F3S9JUlVlcMdFGXMsMFO5b29P4uHBAp4Q1p3lKXg8NujTMmCxORCKZiI7O0eb&#10;xkWL7098QKf7OzqrfTDDbL5k8Tq+YOHBKXc915uN0Bt1SEs/D6/LiJGeeqyMd6jbPm6M1mJrWG59&#10;UUOlpIImVfXdoG4MVGCtrwyrvaVY6CjAXHsBpjpLMNctM/bXYrW/Fhv99VjuqMRUXT76SyIYyAtg&#10;OB7AVFEMi5UF2Ggow1YTX19bgoXKfEwUZmKsKIrpylwsN5Viu6cWByP8uxNttODtPDk0YUlu1dFZ&#10;isl2vqe7HJtD/I5yKZ7U2GLb6QJkalSB9SJVVVIuTpD5pa6tDeH2ziSBncKDo1VMDnXBYMyAWW+B&#10;1eZGIEhlzcrWlFWL70+kpaX9rQyTtddgs73h8Dv/yOa1wWA1wkh1NZiMSM9IgVGXglYCMz/aipXR&#10;OqwR1E2qq0yevT/TjL1p1qgEVU3szce74wJjGZYJ6iJVdbQ+E53FPjQRxlbC1l6chYYcP+qyPKgL&#10;O9EYdKDZ70BH0I3+kA8DYT8GIwFmCMOZYS6D6A8H0BfyoyfiR3fUj86wB520qD05YYyW52O6sQzT&#10;bRUYIvidFVnoqc7GVGsxlb0aO/yuBwRWamu5XcelebHF0vBFRaYFlkv/ZHlVat7NUdzencHtg1U0&#10;VZchXZcGC2F12t0IBSKIRbO0Gyhr8X2Lv5pusXRaXI7fdRAYi5OQElaT1QKTxQSDIYOwpqOyKAcz&#10;tKnLBHWdirqtatdmbFFJ92ZYwxLS78FaQ/UUWMuw0FWM3soAqiJm5Nn0iJnTkW3TIcdpRB6z3GNF&#10;vc+JNp8bHT4vekMCZRA9wQA6vF50eglkIMRtEfQGw+gOENSAFy1uJxocNtTYLKh0WFDlt6MibEdp&#10;0IrSED8zx4vh+jwsibr2V6nJvkVFpWFLrsm9LOqqFLUDJ9LQxJpVbg1ydXUQ16msFzfnkJsVprNI&#10;g9VggcvhQsDvRzgQ0hqYtPi+xU8Y7fY1q9v+Z2YB1aKD0WoiqBYYWLfqCas+Iw3ZVLSR7lrMUqlW&#10;aS3XBqU2bMTmuFyRI41KrA3VrTKotBNSM1YqWOXOcgPVYbTle6mkbhT7zMi2pyHuyECB04Aylxk1&#10;hK3ZaUcLs9XlUCnrzYSx2c5tThfaXG60ud18jmC7+Fp5zmlDA7Oa37vUoUc+P7fQrUNZyIK6uBuD&#10;VNcFWuLt4TqlqgKqtD6r1mixwNMyuKONJxrWrvOEWBqpVgZxdXMKOwvjCHqd0Bl0sBqtcDrc8Pp9&#10;CIUCt5P7TQst3vf4cbPLtWPzUFVdBNRqUPbXaLIyqaxmPTIyUqksZjTXFmK4XcYKV2OJucbac3Ok&#10;HptjdTiYbFb3u5G7y0nKTao2qcKL3SWYasnDTKvc4bwcY83FtMERVEedqMt0o5lWtisaxFBWJsaz&#10;Yxihmo3FIpiIZ2E6j2qel6uWE/FsTMb5OFe2ZfNxJkZjUfRlhtARpdJmetBOm91XkY2Bmlz0yUUC&#10;dXHMdZRgf6L5HVCl9fnaYo+aoUKmkDlirXswSYVV4527cLo4hGvb8xjvaYPFZECaQQ8z94XL5UnA&#10;GglpsGrx/QuDyz5o8dr/TOpVk80MIxXVZCasRiPB1SHDkE6FSUNxfia6m0sx1l6hLptbFpWVu7XJ&#10;PVZ54MvtNS5RtS4vddFettIO17N2rcBSTxnBJtyDtVjpq8EsgR+oiqMjn6DF/BiIRzFGCFfLS7FT&#10;U4Hd2irs19fgsJEngYZaHDc34qS5GcdNtNvctlNTjqXifIxlZ6KX9WtvPIDRCoLZUor5tjJ+fhlP&#10;EEVcFlPdy9WJRPp0ry/3Etg+NQBCRl2d3Yz5cFxmVmTtOtONo4UhHK3MoDQniyepNKQY9Wpf2Knu&#10;Hr8XWVlRrWbV4vsXJo+92eKx/anVbYWZFthsZr1qkqTCUll1Zp1qaPHTFkpD00BzGSY7KzDXU0G7&#10;W4+N4SbsjDUpS3ksgyDm2pQV3pKbFxPW9YEq1Y2yMVSroF2hKi90VGCyvhCDRVnozwljiMBOUzGX&#10;CnOwXJSH1ZICZj4f52KtpBib5QS+tBhrZYUENQ+TOVTWeATDuVFMVuRigSeRVX6n9e5KrPZU8m9U&#10;Yq2f6+/cC5YnE6lPp6WLJzGL4sFoC/bH27E/xu/L9V2uH8yPYLKvEy7W6xk6HVJ5wjJbbLA47PAF&#10;fcjLy7mW3G1aaPH+B5W1lMr6n6xuCw9MExWVoLJOM5vNsNjEChuQmk51TUtDQVYUXXWlGGwqwnBz&#10;PmYIyGIPIeyvo+2V2yvKPVFZsw5WJW6u3FeBTcK6N9aooNkZZa1LaFd7qrDSWYW5hhKMl+VgpJA2&#10;mMo9nZtJm5uFufyYWp+i3Z0lxHMFcWV/p3OzMJVHUHMjmCrNwXRVPhYaSwhrsbpGdksak0Ya1N/b&#10;GqTys25eH6zE5pC0ClOVeXLZHuB3lSlihhrVTZflTnDrzI2RNqyO96KQJ470lFQFa7rsA6ud+8GK&#10;UDSAgoL49eRu00KL9z/MXnup0Wv5zyaHqIgFRoMVJoMoq5mPDVRX6cLRIe1COty0hE3lhegnHP0N&#10;ORhsyMdEC61nRzmW+6qYCUVbIyACqgAj/Zz7VF7p45SxxDsjdVjn61a6KrFIyzpTX4DxyjhGi6iS&#10;BYmcyI9iqjDGZRYfM7k+VRjHONfHiwh2SRZmawr43kLM8cSxQNu71lWKPemmkfuxMrcJ6Fp/Oa26&#10;3G29EhsEeZ3fcaOnBivdPFn0ii2vVbMWrg40sPbuRF9zFUz6dKSn66DXmwgrT1pUVqvdhnBmAPn5&#10;2beSu00LLd7/MHptI0aqqjQuGakkJsJqVspqoarQFlvNSOPBm3KeB/G5FOSEPGivzkF3XQz99XkY&#10;rCtQ3SQTzQWqTlwkNAn7W/kOrHJ/1MSghObkfVOpbmKJuwh6cyGmBfqqHIzJLSryghjI9avlUH6E&#10;yzAGc2mVuRzOD2NEoK7KxWyDXITOulTmZuLf3OTJQeYRlsnY9nlCkL+xRWCXkv29S50lrGmLsdAm&#10;tW0ppluLMS0NZj38HkNNWBxoQU7QhXQ6CJ2O9brBBJ2Fqmqxwua0IxjxITc369HKyspfTe46LbR4&#10;f8Pqsh1aHFbVsCSNSka9kTbYRGWV+pU2kAerTmdASkoaLpw7B6shHWWEp7UipgYf9NfEMVAbx1CD&#10;zDNMpesspVoRVoIq9vN4ugnHhFRaX0+nW3Ew3khoW1TtuDvMWpawrHdVYbWtHHN1hZioiGOkJBO9&#10;BLY3N4CeHD+GiiLMKIZLCGp1nPaZtWtbGZbbK7HO9+/K7IdDNUyuE9ZdWmGxvCusX+UEMttWgunm&#10;IkwS7tmWEnWCmGziCUa2d9dgjqDWluTAlJYCXaoORp0ZBr0Zep6wbNLAZLcjFAlSWXNfIax/I7nr&#10;tNDifYyqqp9wud2v2R0OHpwGQskDlUuDwaBgtdAWix3W6fQK1pQL51nPnUPAaUYlVa+jMhvdlVno&#10;rIiiry5OW5yrgJ3vLqMVZl1IdZMB/afSwDPdRnVNXFZ3LODOtBPiVhyONuNwuBF7/QS3g/aYtlpy&#10;piYX01TwycocrudjtraA9WkhFqmIq1RTAXyDoO2x9jyU8ca0vnsjtVRUgsqTwFpvFaabCjBWx89p&#10;KSacRZhoLGYSWjqBKQGWwE/11KO5sgBOWv6MVLk00MgUWKWv2QK7yQoH908wHEJufv5laBefa/H9&#10;CGMg8D9YHLZvy2iljIx0lUaDnrDqVWuwmWprJrQZGRlITSWsKSm0w+eRkfIS/HY9qmhNW8qy0FYa&#10;UcB2V8aUwk7Sbs5TYUVdBVjVGjvTlgS1JXHhuuREGy4yL8usECOEdqAJBwNU3iHCx2UiCSFB3u2j&#10;te2vxU5fNbYJ4npnuZqyVD7jeJwWm3ZbUoYW7g6zBh2ooeUtUWBO0maPN7A2Zo7U5mKEAI8Q/PG2&#10;SrRW5sNlzoAhLRU62n1dugn6DMLKUsBotcNuccDt8cIfCiIrO2cxueu00OL9DVPAmWpxWP7AJI1I&#10;6amqb9Fo0BFUA0GlJTbqYZGRTFTctLR0pa7nzp3H+XMvwZD6EuKs8aryo6gvDKKlOIy2sih6a3Iw&#10;SkWblvqQCrvJ+lFNYco8nEg0MqkpYWbbcDpJUKc6cGOuB9dnupk9uDLZiavMa9PduDrVxWUXt3Ob&#10;XKkzmpiR/3SkCXt9NVTkelySAQ2siaVOPRBlFRs8lMj13mrMiaoSVgUpv9tglVj3XAzUFaGzuhBB&#10;B3/7+ZeQwd+ny6C7IKgZBNZgskFvdfD3W+F0eeD2BxCOZk0ld50WWry/QVgLrS7rnxoJ5xmsOh3V&#10;VQYDcJtaMtNSUwjpBZy/kIqXzlNdqbCpPMDtRh2yAy6UxtxoIqzNzPbyLAXsGGvE6fZSLPVVsXal&#10;Ko7UY4+qJyk1q1z5IrBeojLemO3B7fk+3JHZ+We6mN3q8U25FI4gS96c7SLEbbg+3aGW6l6tMx3q&#10;Hq0X+XlyR7q9IYFVumdqVffMUnuZAnWCOZQEVQZk9NbkoaU0jtygE6aMC0jn75MTUUaGUaVBJ7Ba&#10;YbA5YKO6enx+uAIB+MPh0eSu00KL9zcsPvcNu4f1KqFToDLVlC76jHfU1cJMwEpFvZCWSAH2/AUY&#10;+dqAw4IcvwUVcQ/q8gNoLAqhmdlOlR1lnTjN+lKGJ24O1mF7pEHlPmvMUyrqRarlpYl2qmk7rk11&#10;Eso+lQKr5K25bgLcq5Y3RF0JqQKVanqdkKqbKou9ln5cgiq30RBQN2iTl2XghswhRUUdZO3bU56J&#10;blr2nopsNJdkoiDshFeGV/LklJKSjgsXMpCSxv2gM/D3y+gtOgqbNC45EaAF9kXCfxaIZPUnd50W&#10;Wrx/keLx/JzJaf+nZrsFOn2iXtXpMghsom4VUBPAijWUC9FTk7BmENZU1TJsSE9DwG5FptuEvKAV&#10;lXLpW0EIraWZClipYaU2nO6owAprzq2hJqpsI3aGxba24JB5aYJKSWAvjxO8iS6V12l95ULzS2MC&#10;Z7sCVfL6dCefl22tSlWvTMttIlv4WfXYYj27JQMeWN9KP+pcWzmmW0rRVxFDR0kUbcURtHPZXBRG&#10;WZYXMY8FXhstbxohTdXjAjM1NYMOI4Ow6lXruMFqhtvlRDQaQSAS+rNgJNiT3H1aaPH+hcnhrjE7&#10;HNCr61YJKetSlTxYpTXYaOTBKkuCm0EoU5KwXqAKibKef5F1a1oKQk47MnngZ3stKIw4URbzor4g&#10;jAZR2Xy/ugnxUD1r2NZyLHbVYKm7hkA1YKuvEdv9jTgYbMLJIJV2kPD2N+OA209HWnEy3IKD/jpV&#10;nyYUtZWKKlDLc7TSYquTarrZX62UdIWfvSAXtDfLdbQFtLw5aCOcAmprcRTVcS9KInbkBWzI8lrh&#10;4AkpVVSVoKaksRTI0PPElLgs0GQisDYTPC7+vmiY9WpIBvJryqrF+x8mu/2KnaohV9lkUFFFTc5g&#10;lXUBVaWe1lBgTU2AKuoj4KZQWU1pFxB0Wnng22iFbYj7rMjzW6lcblTleBWwTQUBtJdGMVxTwPqx&#10;hCCVYqGtEssd1VjtrMFqawU226tx0NuIPcmeBgLbRFBplwnrCVX40lgLjocacDhYT7jrsS+WmlZ3&#10;tauMdWlisIP0o041FfPv5KGHyt5BSFuSf1++R42AGrajiFkQsiPqscIog/XlN6VRVdOlbtdBz31h&#10;kkY2sw5WhwleB51DNIjMWITAhreSu08LLd6fMLjdP2tx2X9Xxv7KcEKZb0murpEB++np6Ullla4b&#10;6W/kgSxdNudSkEZlTU9NT7QMX3gJOulztZuR46NaEdI8vxlxrx75PjPKIi7U5fpRne1CTcyBDgIz&#10;WJaNsZp8TNTmY6quAHONxZhrKMJiUynW2quw1UWl7KnHdjctc0cNdrm+20sF7WOty6UMFVztrGSy&#10;Jm2vUFPCyKz94/y8EaroELOLCtqU40MT/3YTlb027kJF1I7SsJWw2lBK9S8Iu+GzGXDh/EvK3qfx&#10;BJWWlkpLzLpdnIUawG+GkzbY77DRBgcQyw4jGPR90Z3p/tnkbtRCi/c+jG53v83lUAP3dYaMBKwy&#10;JpZKk8YD9gxWSVFZGYKXxjo17XwawWWmsma9cA4ZTI9Zz/rPisKQA0XKYhoR9xiQ6zGhKGBBecSK&#10;6pgddZkONGV70EGL3FeahX5mH+3pIOvICQInwwcXWGOutFUotV1pLsdyc1livZ2AdgiglZinMk/X&#10;F2KsKhcDZZnoKYqgMz+ENoLZkutDY9zDpKoza2JO9ffLCGpZxIayqIPpQn7QBY/FoBrOLijHkKpa&#10;w410EQYd3YRRBvBb4GaG3FKzBhDNDAisfxzKDAWTu1ELLd7b+IDH85MWr/vrdoeMezUpNRVQ0zJE&#10;YaT7hjWbQRqXEjWrssfclkG7KLCmXEhVsKalXqCynoeLdjHud6A0y4NSwlEcFXCpsj4TctwZKPDr&#10;CYgVVbTGlVS12kwXmql6rcwWgtVEiLvy/BitjGOSCikgzlB1ZcSSGrlUT+VtLcN8Ey00n5+gzR2S&#10;Vt2CINU6iBba7fosJxqo4HJDq4ZsN2pjblSIkgZNVFQLKvl8JZ8rz3RSXZ1UfxthlZMQf0taolFJ&#10;NawRVpOBbsMkk6RZaYHtCtZYVghZsRCCAd+fhsOB2uSu1EKL9zbsYW+p3eP6UxstnrT2CqypGbS4&#10;hDWFNajAKpAKrJICawatcbpY4Atc8uBO5UEusKbTCjuM6cgJOlFGJSuNU8mYxRELITUhTyyxX4dc&#10;XwZKQ07aUdaymR5UZxIogtNIpW0mWC0EqZ2q2EX4egrD6JdxwKUxjNA2D3I5WBbDQHkMvdzeQxXt&#10;zA2ghe9tIpgCZx1hrONn1MfdqOF6uShpKKHqFZl2KrsLVYS5LCrfzYkstxkOsf3ptPe09RmsVdWo&#10;LaaFv1muPrI7HQrWIB1IVhLWcNArU7uMJ3elFlq8d+Hz+f6WI+j9ipNqYaWqSveMTDmqYNUlYJWa&#10;VQA9U1bJDCqPwKpLEQXSq4nE0tWg9/Ow86DP8llQQpWsLvCitoDA5LqoZrTFQTMKA3rkEti4y4B8&#10;rxkltMsKWCptQ7YXTXxfPdW1gZA1CnBil6m+rXy+Jcul1hsIdgPXZdlI4JoFVL5PlLSOf6eG76ki&#10;lBWZtLoEtZzKXiXb+Fx1thPVhFiylO8Xuy6w2vWJ3yDKmsHfZDIaYJauKhNdBetVm90Kj8OKsM+F&#10;zKQNjoZ8tMRB7X43Wrz3YQt4C11e9585qRp2HowGI1XzzAIzpWaVW2f872tWAsyDWp+mhz4JaypB&#10;zUg5p2CN+W0oz/GhviiAxkJCVOBBbS6taJYdxSEjCghs3K1HtjMDuW4DigMEKkzFI6D1VNYGptSa&#10;opI1Uda3YQJLKAXMBjVfE19HWOsFTkKoHnNdqWjIzM+iijLLZEk1rWTtLGqqGrdyEqDW5vlQzr+T&#10;H7Qhy2WhsuqQTjuvYNV9D1ZZmswm2mAz3Myg10FAfVTXIDIJayTk165p1eI9j7/iCno/5PW54XDa&#10;YGNK45KCVKwwLaGsC5xniiqwSneOwKpLTcAqljE9qawCq9hJUdYysaP5HrQUe9FcSMUs8KMh30/7&#10;yXo2YkaBz4g8jx55rGPz3DrkSz3r0aE0YEIVwa2KOlBL+MQe1wqoVNYm1sENMSovIRP1rOZzFdKi&#10;y/eU+I0oZpZwvSwJbGXUphRVTgICa41AmuMhsMxcL8oIfD5PFBGHEXYd3UJqGk88rMnFSfDEJXfQ&#10;M9FpSMObnMxcVhP8bhsyM32IZ4eQkxkisP6Ph8Nh7ZpWLd67sPl8Ubff85+cTitsDhOMThPSeHCm&#10;SXcNU0AVYAVW6bKRTMBKoKlA6RcIMmEVG6xGO4kK0za7+Bl5tJaV0tBDRW0v9aOj2Id2qmxrUQiN&#10;BT5U5zhYr9pQESFotMZFPgMKvXwfgc2n4hZ4jFwaUOQ1oMxvRkXQgopAIuWxpDxX4OXruMwj5AWs&#10;h+Vzymh5K0RN+fnVYokJaS1VWrKOgNbkJkCtILglPCEUSh8rf79D+o+pqgKrnicmKQnOYJWGN5vd&#10;AqfFCJ/0I2f5EcsOICcaQjTo/5VwOP/vJ3erFlr8BcfKyo87fO6PeQMuOKkUNtpAvZX21kh1ke6a&#10;9IQFVsoqljDZuKTqVXXFTRpVVOCUARJiGwXWVBgIt9dqRGFE6lQ/mgp96KkIobc8hJ6yELrLI2jn&#10;srmIKpuT6G+tiFgILBVRKaNJgZor9thBxXXquNSh0EWAuS6Zz+cKPISbryskrHkCK7MoKIoqakrL&#10;y3q1NpawxrXS6JRLSy6DMmh9a2mD67isTNasBTyxhOxUVjUnsvwWaUwzq6uLzmC1WlnTsl49U9as&#10;TD/isSCyQ35EA77/Z2ZOpi25Z7XQ4i82bH5nvdvn/BOnzw6rzwYz1cIkNSkPVJ3Mr0QQ01RfY6Jx&#10;SSA9g1XPGk6GI6oBA7TDYh0TY4kvEN7zajB8qTQWFQTQQjXtKQtigMAOVoXRXx1BT1UEHdzWTrVt&#10;oU1uiIvdpV2VGpOwlvhMKKVyFntNBJJ22c2lrDPzCW0hFbRYWV2pR1kbM2WQQ6VqVKKSsi4VSKXe&#10;Petjbcnzo5UWvJWq3sJsLggSWD8qsn3ICzoQcBph44lKxjZLDW6z2JncL9wnAquNkNqprA47a1aP&#10;A/FwALmRIJU1yJrV96fRaDCe3LVaaPEXF5aA5e85fa5fCwY9cBNWi9cCI5VFZoQQWEVJBVKlnoTy&#10;v4ZVZ9BTcQmnQMrXSTeOTvpmCaox/QICNgPKBZCSMDrLo+itDGOoJoLR+iwM12VhsD4bA3XZGKzJ&#10;RH9VJi2yPwEtIasmeJW0sdUR2mjWreW0qGVBG8pYV5bKgAoCLTWqqOc7maxJxe5KSndNE1VUgcra&#10;tE36X4v4XUpCTK4XBwir1M8B1qweNSwy6JTW4MQF53o6BYvJBqvZSmUVddXDSvsr6uqwyXBDC3II&#10;ai4tcE4mYQ37EAh4q5K7Vwst/uLC4nX0e3xu+LxOeHxO2GRMLK2rQCpD685AlaU0Jp3BKvWqDDWU&#10;xhcZXqgjrAaqsAyQ0FNZDRkpsDJ9xnSUZ7rRWkolrYtjuD6GscYsTDTGMN6YjVHmcGMcQ7VZhJVK&#10;Wx5mPSsq60Uz7alq1WUtKVlFMKsjBDIkymtL9J+qRieq8VnDkUo+JuxifUVRm3IT2ZzHmrnQTxX3&#10;E9QAumnBO0uDaOa2eiqrjF7KC9gRcBBW1uJGwmrkPrCaLLTBTMJqJaw2i4HqKsMNE2ODsyOsVzND&#10;iEkXDtMf9A4kd68WWvwFRe6Fv25xOb/i9RJWtwNeAutw2dRNpwQ6NYzwXaAqJeVSVNdkkIuwCWuy&#10;ZhULbKBllDpPlNXImtXB2jVAWMuoiM2FAapoHOMtOZhqy8VUaw4mmrMx1pSNCW6baIortR2ojqKf&#10;6ttTFkYH39OSK32mif5SscYCpazXE0Y14CHGepS2WZYNfJ104dSq5x1UUpdKBSlPAAJoF+HsLPFz&#10;6effCKj1NtrzJiprZaaH9a4VPjNhJKxm/m4Tf5NdZjC02hKw0vY7uH8cVgtcNjO8Tpu0ACM3O6L6&#10;W2WARCDk3U/uYS20+IsJu8+d73Q7/8TrccHHdLscsNksqi9VDXSQGpQHrFhbUVTVr0r1FEjPYBVr&#10;rPpZ+XpdqjQsUVkJq4WwumiPI6zxSrxmdNJ6DtfGMSn3tunIx2wnl20EtzUXs+35XM/DZHOOAnaU&#10;6jtKe9xfGeH7/ISWSktlbCCADYSyUUBU60wu67msy7TR7rIuFYj5WABvzaOiM9sLvOim5e2rpA2v&#10;4ImgPIiuEg9h9aO7NEArHEJDjo+22omYzQgnTzJWppm/xazXEU6rAtbC32/hvrGbTaol+AzWaMCH&#10;nJjc8pG1K6HNivieJ3exFlr8xYTb634iquoipJIOOw9Ik8wNTJtL9RRgU6makgKlssGE9QxUsb0C&#10;sQKU6zJPkVhjI+s9G62wh5Bn8mAvd5rQnRvCaBVhbcrFtABKYOc6CrDQWYhFpixnWnL5fDbGG7Iw&#10;xnp2pIYqWx5AT4kP3VTGjny3yrY8J5rjNrTmyGglJ1riTjQRUFk2c9nMZQshbc5x0PZ6CKQffeUh&#10;DFQRVi7Fbot69xJaafCSQf41VNViH1WSqmpPT4OVv9nK32szsT4lpAKorNtMVF2mg7A6qa4ehw0h&#10;nxfZrFmzwn7kUVnjEf/vx6MBe3I3a6HF/71wu90vut2Of+P2EFKqg0obrZ7RBLNcWC6wEsIMwiat&#10;vUphk1Cq6UgFVKlVRX2ZAqpSXYE3LQVmpjslBZHUVBRTpVr9DgwXZ2KyjmpK2yugLvaUYKW3DCs9&#10;pcxiLHUVYI4WWXKWQE8QWsmxuiiGq8IYodIOErDeYiplAcHNpXpm29FOaCXbCGk7be8Z1B1JUEVB&#10;+yqChJWgEtLB6kzVoNVLUHtLwupqn3K5jI+qGuLvdYkFTk2hO0iHw2xOQmqkyuoVuFaqq421qzzn&#10;ljmDBdYIa1YqbB6BLWRW+H2/3xaIbNTFYinJXa6FFv/Xwu11Dns9TjjdMqO8DVYHrR7rMqtc/kVY&#10;xdZKzZouI3lk4MO7YBVlNeuovkk1lUER0r2jrvXkAa1PT6UypcLL5zJT01B8IQVNtIx92X6MlGdh&#10;qjGHSlqEpe4SLHcVY6WbsHYXYbWnEEudBdxWyMfFWKA9nqXaLhDsSdrjSartKKEdIID9VNuufIKZ&#10;61TZThXtpJp2FxJkgbTIiwGq6CDhFEgHqwXSMIZqM2nHY9wWQZ/09RYGURdxoNhpRo7ZiCh/m4u/&#10;00JYbbTzDqqoU8YCE1YLHYeN+8fKk5Vd1JVq67ZZEfR6kRn0I+JyItfnQUnQhyaC2+8PoNvr+/0B&#10;d2B/yheProS12fq1+D8Z9kL7Tzk9jm97CKnTYVGNSnYB1mJJ9CVSORLdMAIqlZWZSmuoalcCKsor&#10;VtmsGpz4GhlDSxWVPlZpYDJRScVK+vnaGIEtPp+COtrmVpcVAzkBTFZnY7ZJala5pUY+lnuKsE5Y&#10;17qKsEG13ewtxbqoLqEVYNeovEvtfC1r2kmpZ2mPRwRAKuYga86+YtpkKm0fIe0nrP18PEhQh/ma&#10;EQI6RtCl9XmMKi318EgNs4LQlkTRkeVRN1wupP3NIYSZOqooa28Tf5Nd6lVCaRdQuW4RZeVrZN1m&#10;5HbuKy+VNUJljfi98LPez3LZURz0osbrQpfbiUmXB9veKLZc0f+y7o58bt4bGl7JzrasrKz8ePK/&#10;Qwst/o/D6LbkuVz2P/PYEy2aDgFW6lWL9J1SLakoeoKpS5cGpMRAfdWIJDZXalWpSwm0WaDOoKrK&#10;pXNUYbHGRoJtJsAOwhpIzUA2FbfwfCoqCUA9n+vzuzBdQlhrczHTzPq1PYfA5hLGfKxSbVdZuwqs&#10;W31l2OwrxWZ/Ire4vt4lABdjmaq7yJp3mQCvtOZjoZngU61n6rMxQ9WcJpBTjdmJZA083SzJerkh&#10;hnGCOkp1HylkPZzlV4pfTvgK+N2z+H39/J5WnqRM/P12E+tUKq2Vv9mqQNXDwt+QsMGsWWmDvXQj&#10;YUIZcNvhsZoQ4Ofl+T2oIrwdbg/GnR7sesK45I3goieEA18I6+7Af9jyR760Foqvz3pyYlPFxX8r&#10;+V+jhRZ/Plwe5xteHmDSTyiw2m0mpkXBKvMCy7SjAquM3pFbY6iBDmJxBVQFq9StiZbSDNamcu2q&#10;vF5ssZHKKg0z0hIcIKjxlHSUXEhHTaoOtQShg5ZyPDuM2Qpa4YZcLLbkYZEKKw1Mq4R0tbcE6wrS&#10;MuwOV2J/pJJLuakU1wcrcTBag4OxWhyM1CQeD1RgZ6AS24NV2B6u4bIS63J3OH7GMtVZLPQcrfQ8&#10;TwwzdYS2KhsTRVnojXgIqhGVPLEU87fF0zIQ5Pdz0rIbU1IVrA4FK5WUv0dUVFLAtXEpsLotVviS&#10;sPrpTDzcjz6rGTGXgzWrB20uF0btLmw6AzhxB3HsCmDf7cOel4/9UVz1xLBnz8SyO/ob077s10Yi&#10;uetDkZySkZySF5P/VVr8KEfAF2gMeDz/2U04z7ofnKKuVFmZA1hPWCUNPEDVON8kqJJnyqpmTJC5&#10;g3mg61mb6miBZfCAwGrg0sr3uKi0YYKam5KBshQdai5koOZcGuoJcCf/1nCmH3OlcazWFmBN7lHT&#10;UYxV1q4b/RXMcmzJjY6HCOJgGfaGy3E4UsWswdFYNY7Gq3E6XoOTEa4T4j3m1nA1NoersM7XrxHU&#10;NWm4kpq4rQgrLUWYr4ljqjSC0VgAvV4nWmh76/gbK/h78glqVpoO/nRCSfsrsBr5GwTUM1jfvS7K&#10;Kv2tdpYDbpMZfroSGRwh98Px8HNDViuK3S40M4cdLqw7fThy+nHi8mFflJa55/DhkNsO3H7seENY&#10;9YYx5wpjwurHpCP0r5cDuZ/azSufnsmtsMrY7eR/nxY/CpHt9f5Mtts9nOlx/3tpCHFTVd1JG6zU&#10;VQaqG8XWUlUVsImZDCXVrSMERm4TQN+d+tQU6C5cgJGqZBaQ+RozQXXxgM8kqIUEtex8BqpeIqjn&#10;0tFwPg0NBLaFf6uX1nEiEsB8fqaCdrutAnudVTjoYfYx+wkoFfOQ0O5TQQ+GqhSohxPcNl6J41HJ&#10;auwR5PWhSmxSVTeUXS7GWjtr4OZCrDcUYqUyF6OZHvS4zehkDdpK9W/miaWONr+Uip9D+xuhi/Bw&#10;m7LA/L1i5c/gVIDSAouyqm08WSVgNcLBGlbUVUoKB0F18YQnsBYR1AaPE4MuN1YI6yHhPLa7uXTj&#10;gLDK40OXF3u0yht8zSK3z1icmNDbMGNwYM0ZxFFmPk4iBf8L89M7sYKJlZIKX1U4/NPJ/1ItfpjC&#10;U1n5kyVeb1axw3Gp2GH7J0UuO3LdDoQcBJUqIDZYpVzyxYNY1FINXiesMueQXCImsxUKrImaNF29&#10;RuyvpElq25QLClZDqoxaEhvMg1tgpZ3MpP0tElipqFUvpqKJ0DafT0czVbaFKtZK9Wpn9hKEUacd&#10;c9EAVguycVBbgsOmMhx1VOBiXw1O+2tx0l+D4wEmLfDhBIGdrMYxlwrWoerEXc0J+F5HKbappBt1&#10;+ViUe7Vm+jBKJe23GtHJ795FQDvSDGhh1mUY+f0ykJNuQDCD8Kl6VQ+TtAYT0HeUNFmvymNlhaV2&#10;pbpKzSrK6iac0ucq3TlOUVabDTm0wlXc1720wguEdF9gdXhx7EzkCQHe4/ZNhxMbTsJqc2HKZMO4&#10;zoTRVD3m9VYcusO4F87Gw8xsXI/FcRDO+pN9f+avnobit4/COVOHeWXZK2WNP5P879biL1s0BrNf&#10;arP5y+qd7ss1Ntuv1ttsf9Jks6KWtrfUbkKcoAbsPKgsOgWqUlfWWXIgyogdsX+irqrbhgBKt4zc&#10;MkNHBRWQRU0tBgFW1CcBq56wygFuku4cqqvA6jwvsGaghAdeBWGteSkVjVTWJipsMx+3UdG6CExv&#10;mh79fF0/FXeIVnSI7x+xWDDmsmE67MFCThArhVGslcexQ5U8HWTNyrr1cJIAT9TidKQWx30EuKsa&#10;uw3F2CxnLcz3jPkdGCCgPTypdPE3dVM9uyT59zpSDWhK0aOa362AJ5Rsfo+AssD8TXyN1KvvhlTB&#10;mVRY2U/vwMqa1kUrLLWttBjLCczO5/ysZTMddhQ5rejxejFHOLdsHgLrZbqVJT52+LFnc2PL6sIG&#10;l4sWF8YJ6IDOiEGeRGbNDuz5wrgWCuFmKIA7/gDue4N4QLv8MBTDLUJ8Go3/6VFWzj/fz4pfP8rM&#10;LTtqbLyQPAy0+EGNXl80bdAdbuxyul/utDr+oIf/+f20Wp1mG9OCVlqzBkJZZjer4XRy2ZrNzINN&#10;YBUbzKWdkMhBKtApZVXQSp0q16pSPQmrkcoqeQaqKV3mWSKsfM7Eg1RdqcM0CaxJZS0kiJUEsY6Z&#10;gDUdLVTYdsLaSWD6UgwYSjVihDmaZsIwQRokMEO0paMEYZhwjNByjknDlNeGrVpawyFpYGK9SkXd&#10;ay3GMmFeygpjJuAh5HYMUOF6+T37+Zv6qJQKUoLZSZUXVW1PN6KRWc7tORfSlF3380Th4GPzhVQ1&#10;JvgdKJOQqqGHTLUu2wirXZSWv1fZY6a4DhvfE7DaEXU6kcs6ttPnxzRVdNVKMKmkO2KFXX7a4AAf&#10;e7Fhpw3mcsXuwxgtcDe/Rx9TYN33RQhrFNfDYVwJBnE1EMR1XxA3fSHc8EdwNRjFpUgUN6Ix3InE&#10;8SAz/9+8nFd27Xp1ozl5aGjxgxA9mZk/N+IM9E3YfG9NWrz/0zzP2nOsf0btVgxSRftZ//SZ7eg0&#10;mgmrGY080xcT2Cgtr1uUVAajy5A5ptRaNtpXk1hZgiYjkNKl3zRNJrbm8vx51ZCUqFPTlLJaCKxJ&#10;LjDndnnOwANZ5tTVU10MhFfVrLS8+VTRinMXqKwpqH/hglJVscIthLiD8CRgNWGI8EiOpJswkmbE&#10;GOGdTDdjOsOCWeY8D+RxArEUZy3XWYHDgWocdJdjNu7FkEmHYVFlZj9/xwBBHySkgwSznxZXQG3n&#10;32rl32zja1qpXA20m6Vcj7N+jlJRA7T6Tq7baf1thFwpZRLOd8MqJzQD3YYaM0xFdRoSrcTSjSUn&#10;Nnmtj8oaIaw53OeNtLhjhHHB7MQaUwAVld2yiKpyafVi1+rDtj2AaVFWnjjEBq+bnLjkCOO+Oxt3&#10;PDFccUcJbBbhjeGql6B6wlxSef1ZuOrLxs1ANh6FY/hQvABP84r//YPiisOj5uafSx4uWrzfMcYa&#10;dMsVLl12+O8vuXz/fN0dxJYriHXWQ0vSQGF3KAUa5kE0YLSjhzVQh9FCdbWjxWZHISENEEwPn3dT&#10;tURRHaxdBVZpNBFQVesuYcuQi80JrKhqxoXzqiY1ST3KA9kmraFJZZX72Rj4PoFWWpB1VBpRZQ8P&#10;/ryUdFQRztoXU1Dz8xdQ/8FUwirQUN0IYydB7T6fUNcBgjpIsAZpU0eosOOEdpI5RWBn0i1Y4IE8&#10;ozdRPV3YbSnDYQ9VtakUEx47ATdgnJ85woNcIO2npRVo+1iHdvNxJ7OdYLZQzVv5+U2EtYYgF/Fx&#10;jOofZPoIrJOq6kzPUABa5eTF3yENTQlg9VyXelZHJyEnqTSlvg6pYeV5KqrsOz33mdSxAbsdWXYb&#10;yiw29NpdmLQ6MG+wYp0Ku0bLu2JyYJPLbUkbFdbixRR/9xj3xzx/757Zg8t2Kinzmp3KSnCveqIK&#10;zsvSZ8v/98vuEK64wjh1RXDJG6XyRnA3koXXsnLxZm4ZXi6q/P1Xa+pmVroLfyp5CGnxXkdhYeFP&#10;zUdz21e8oW/usN454n/UPpdbtFdrrIeWHaztBFbarwnCOWowY9BkRzuXLYSyw2hFk8mKPFFV2l83&#10;DzI3VVBU1c7HViNBZT0qFlepKuHU8YDUCagp59VjpSZULBkkYBPrR6ssV9Yoe6xqPVFeuZ5V+l4z&#10;4KGlLCMY3YSwL82Mpp9PQ/0HUtD8IoE5p0cbs5OAdfHg7LlAwGh/h6iog1yOEtBRvm+cUE3qqK7M&#10;eb0Fc4R1zGXBel0h9jorsV1dgBHa+BH+nXEe6GKjBwmo2MhefgexlJ18rp3fpS2Z0rDUyL9TdUGH&#10;wvM6ZPNvR/iaIPeHl6DKUEMpCSw82QiwFnEThN9E4OX3m/icgRDLiU0glm6cM/WVfSSNbaK0Hp40&#10;IzYr8rls5v+L9LfO8aS5ZLBh2WDHMmFdp/vZtDF5sl2kkk6kmDCdxt9ncuHQ7sdFWuVTZ0DVt7K8&#10;6hNYM3GZqiqPLxHWEy6PXAE14OKKN4Rb/ijuB2N4GsnFG9mF+HxFLd6sqPvc7ZqOjOThpMV7FbPh&#10;eOFaIOsru94sHHoiBNSPbf7n7rh8qt5ZYy6zDpqzODDNGnWSYE5YWLex5mklqM1U0QYCVqk3ItMo&#10;l3fplMVzSk1GOyupGoqSdvYs5WLylJfO4cKLH0Ta+XPq4EzAKgdtuppJQa6sEbhFVaVv1cSDXVqP&#10;ZQ5hD61uDSEbU9/LiVEqYz/tbvsLaWj5+VS0v8g6krVrN4HpYQ6k0AarmpVAZvB9AivBmiBYU1yf&#10;ZU4TmhG7ESsVcey1lWJVbrNhYn3LvztCmAT2AWYf39fPZTetbxfr4g6C2UEoO3kiaGc28nEl6+dC&#10;Zg5fE+NJIcwTgY9wOvk7HATXJr9VYFXWNwGsmX9Drm89g/XMGp+lqKqknNBchNTP8iOL9XYZ39NH&#10;hZ2h05mnW1jKsGJFumcEVv7/rXD/iKoKrIt6J7ZpjU8cQVxyBnFKYI9Zz0oKoJKiqrI8IcRHVOUT&#10;wnpKl3WJeZXA3qZdvh+I4VmUChsvwheK6/H56q5/8kZDT2XysNLiLzImCgudW+H4J45pby65Qjjg&#10;f8wOz7Z7rG92WOtsS7O/za1s1Qr/0+eppNM8GKZ59p7i2Vpg7aKattKS1VIJC6kIPkJpZX1npe1V&#10;Q+aMCViNMmshoUvY30RjksCaxlr1wosvKFhFNc5aSS1UVduZsvJ9Arcc1EZ5j0z2fT4FXqlRCd0k&#10;D8RFfpdlfsdFswtTOiuGCEv3B1PQ+cHz6KFFltZggXVQgE02NIkNnlCwGli3GjGXQUvMvz1iNWCp&#10;IIqd+iLM54YIKy0vv9cAVVQg7eP7Ral7xGJzKdnFv9fFpQDbxpNIo1hznijK+ZpCngRyeFKJ0oUE&#10;uJ9c/BuirDYubfxNCYsrNetZ6gkqfythVQ1yzDNYRVUFVll3WixUVwtChDWXr22l4xnn/8+izoY1&#10;ArlhdmODteua1cma3ExQ9ZghxJs26dLxE04CqJY+HLHOPeD/8wHrXFkeSx8t3yspsArQArCo6yXC&#10;etXHWjccx7NwLp6H8/B2vBLfKmnBV8ub/+yLde3aHQP+ImMhGu9ai2T9u4sh1iJOD45Z7xzaWKvx&#10;P2mT/3mbVheBZdL+bnC5SiCWCMMsQZ21OFgfOdFH29grNSu31ZtpgXnQeAQyWl4LFVYNtpd1qmMC&#10;1u+pqqpTWbNm8MBLv3BONTApG5ys3wRwgdUs976R1mC+R2ZWMFxIIdgXYCSwgXOpaCJw07R8q7R+&#10;GzyZbPC7rRHcNX7nOdZvQy+loffnX0LvCxfQp9RVz5TGItaftKajBHCMdeWkjrAaLJjVUXXpCpay&#10;IzioLsVUyItugtHD2riHwPeKqhI8UVMBtIcWu/tcBjqpoB3MToLafj4Vbfx+7QSkkWpfxmUuPzeT&#10;yiqwegiq0yBdMGKDub+oqmf1q5HWWEZqJZQ2Aaqk7BOB9wxW2VfSkqzsMB1MhJ9Ta6BrMNqxIIpq&#10;dPH/jXWq2F9umxRQeYJa5vYdwnrIOvXIRtW0eBSgu6xrd2ib97jcF2ipxmfryiITarHEAuupl/Wt&#10;j7VrKIYnwTheC+TgY1kl+ExeJb5dUI1frmjC5+rbJ5OHmhb/V+PCUO5f34rmXr8YysZJIIR9nwsH&#10;bjtV1YYjJ/9zpL+O/1GbhHGbuUNlXeN/9jJT1Eua+2e4fdRoQz9h7ScQ3dxWS3ssF4F7kpAJbNKi&#10;q5Y8KA1pchMpATSRiZo1jcsLSD33YuIxU6CW90jKjPXyWXI5nIEKa5bGJqlvCbaRQASprI20nDN6&#10;G9Z1FmxT5Xf5Pba43OHJZ4fqv6aUxsI6jYpK4KSvtY/vG2ZtOcIcpe0cYw06SgsqdesSD9gZQr8S&#10;CmO/sBBjDid6CHU/1bT3nIHAiu0Va01wCb+cAHoJaJ8od7p0AVkwwfpxkCraw89rYVZQWQup2jHC&#10;GmSpILDaWL/Lb1NWnychGdVkEUAJ5BmMop4C6rvXM/jb1WguZZETKiwK7eHjMn5+H09c8wRynaCu&#10;URXneBIb43cUWJeNDv6/elTL8L7Fi30zQWXtukc3ssuTscB5IGpKlZWUbQpcbhP1vUhYT0VZA1Fc&#10;ZV17g/XtA38Wnngy8XooH5+IleJzuSX4Vlkt/lF1z3/59ZbZ7uRhp8X/2RgtK/sH67H8T55mxnEa&#10;COKYcJ44HDhw2bFDYHfcLhxSSQ9pn7aplps88Dd54K7zABZlXUgeyFNcH6RS9LDuGiC0XQS5lDVU&#10;gAefUw48HlxiX9/d/aJPTXTNiJKe2WBZl5o19ZzculFGKfE1fJ1SVSqyU+pfHsyGjDQYpGWYwOup&#10;wjJO2EzlCtLeNlIhZ3lAbvKksWOyYJeg7lHlDwjMPmu4A0J77PRhl5Z+3e6gypgxRUgnCe54ShpG&#10;CP0o4ZsUG0xlXZKTEg9qaQXf8EcxTMh6qZj9VND+l1gXcr3npQvo5d8eJKRjPFlM86S1wL8zy785&#10;Z2e54HDRjlqVArdxP9VQWUv5/XK5LSy1JqF0ED471VCuybXwZGQhiAKspHRvSdfUmQ2W5VmJICAn&#10;RnNJDS/QG7mvpf82Dfl0B12EdZYQLvL/cJb/V+M8SUmtKjXrNtVRQN2lmkpL8J6JMBLQPboQAfOI&#10;KnwsY4kJp4AraivbDqWeZX176o7gxB3GZe6XKyydLrN0usnHd11hPPDFaIcL8OnMYnyxsBK/U9qG&#10;f1Y/8Z++2b9clzz8tPj/N2ZKSl7czIp/9UZmDhU1gEOfB6cuL2tVL+sVNxXVjT0Hl7TCewR120J4&#10;qUzrPMhEWddolRb5H6qGq/Eg6KUadfCs3m+0ooPb8mjFPITLIv2APNDEvhp1YmulC4JqkELIVJ2a&#10;aAmWlHpVYBVbKwMf5DXyWoueda8AKzZYlIaKauQ2gVXH2lZgNdFCh2iDm6X7hcq5RtB2+D0E1kOz&#10;BUcqrTjlb7hodzHdPDG5eNA5afGcPGhpFfmeOdrgKdriKSrmJKGdpiVeIGQr/M3SlTPM2rNPLPQL&#10;KbTU6arum6aCzhOSVe6bDboKGSG0yc9cYu0+z5zjSWKcytpPULv5mibuo3Iu87gUWJ2iqoRUQD1T&#10;WEkL16WFWFKudT0D9AzYd8MqLsXK72qj4pv4GyyENUtapQngjMWHKZ5wpItphN93Ue+gJfbRKbFW&#10;pfUVUEVZBUhldZNwCpiSClT+Xwu00qh0wlr1mFBKnhDQSx7aYIGW69c9ESpsJm4yn7B2/Vi4CF+O&#10;leMrRdX43fou/OOuyX//5f4Jd/Iw1OL/V0zkl7+wHy341VvhOC76fDjx8OB1MVmrnjpoeWy0RLQ9&#10;O7Q82zyIt3iQb/KA2+K6KOsGa9VV/geKsk5QRYZ54HVTVdtYM3XyoKyn/YrwQBLIxK7KQSczDxoN&#10;0ocogyASIIqipr0DagLS1HMJYKVuzbjwkoJVABdFtgr4coCmEU5+tpwABFZ5v4Ggh2hnWwjqlJxQ&#10;mLsE54Bu4Jjf/dRqxSUurxLWSzzxXGEte9XGJfMyFfZIVJcnpX3+th3awE0e3Cu0sIsGPSE08fPM&#10;PElZMccDfk5vxgKfWxEw5WTG0uCQ8EuNf8D3H3I/if3eMLImZL07xxOFwDpEte7m92sk/KVU6Fzu&#10;uwhf4xb7y98myuqgE5GljY9NoqasyeVEJCmwSgqoAulZKliZZiq7jYpvIrTm1HSEebJporKOGOl8&#10;qKjStST/X9L6u041FVXdMxNSwrojSsv/T1FPgfLM/spSrK+qVWXIoqSLJ3da4AMnoZUWZOl7ZUof&#10;7CWCLPBe4/pDXzae0A5/NFaGzxaW42sVlfh3rQP4113Tv/xbh0//bvJw1OL/KFpKwn97Oyv+5WvR&#10;HLVTL7v9VFQ3Tqmkx1RSGfAtV2jIgO89/kdJo9IWD8Bt5paAKskadZmqNceDd5wH7igP2h4ejJ16&#10;AkuwS3kABnjAyZxI0pcqrbbSmqvqVR6MMlRQBj3IASb1ZuqLLyLtpZeQRvubRljFBgu8oq4yabeV&#10;kAusAr8My5NBEWrooTQ0yet4QFtoYSOsP1sIwRytuHxXAe+QecTvd0o4LxKii7JkXpKk6l4RcGU7&#10;4Trhdz8hsCd87wnfc0SI9+w2Ko2N6sLk83t83T7fuy82kZBe5AF9yn0kDXLHVOwjG9/H9UO+V9yI&#10;qOusxYoJ2u1hKmsv1buV+62MTiROuxqRRjjuHwftrl3sq6pfue+ojNKXbEimNDBJi7AMFNHzt+ou&#10;SP+qwPq9pekC9xGV08KTgpmgBghtFX9LF/dHb6oeQ6zDJ1kiSLfWIv9/twjgRcJ6LI1MBFVOUocE&#10;90BUVU5A/F2yDw+4PLJ76ET4Wh4TJ2KPpcVYunBopU+TKisAy5DGi7TBl50yqCKC24E4XskswCfi&#10;xfh8fhl+pbQBf9wzjX88OHMzeUhq8d8KudPYan7e88s5eTjyh9QZUna82N5DHmgqWaPu0sLtSGMS&#10;//O25YzL/yw5426J/SWkqzxgl7icpXqN80w9SrXqEtWgpWviwZmr18ErcCatmjSUyIEoDSf/tSpI&#10;A4kC9SwJazohFlhFXc8amATWhCrLyCXCyXVziiiqWGHaax680sDUROs3wxPItsCqlJXwMAU+AfGU&#10;v+sSFfASv7NAKkp7mVDJUvIiAU485uutNsLOetdiwT63HzCPRKn520+4X055sF/ifhH4j5mizkd8&#10;zzE/55Dv32Yu8/Uz3CcTPIENU6H7CWsn31/F9RydDiHW4E7+JhlyqPYR95VYWBOBNLAOFzAlE103&#10;OrUu8J4Bm3Fe9qHsS76GgJrTDDDx/8LEGtzFLODJq4WwDvIEMUHHM+Px4c2FebwxPYFVL+tV2mRp&#10;VBLrviNKSst8aJUGpTNF5TFBQKXrRvIM1H0+L6orNvmAgO5y2y5Vd5/rJ44QLjrCuOSM4Crr2ru0&#10;xK8GsvFWtBBfL6zB7zb14l/0Tf6X74wsFicPTS3+6zjILZm5Fi/AUSiSuAhZWvh48O6ps6e08kkT&#10;vRu7PNhU6ykPwG0e5JtSs/LMu0lYpSZb48EsB+ECgZjgwTcgByBrtnadEXUENk4o5UJwqS9VjSUj&#10;cwRaaRiijRNIz5bpoqKEVKkrM5UWOEVAFcUkjGcNTApYvt8oqsztYqWNhFlg1fOgNrx0Ad6ff4k1&#10;K+tHfjf53ntJYAUkpZhcv5iE9WJSUa/TTZxBK+vXeMKSvMptV7jtEmvaUyvfyxTQTwTMJPQnzFN+&#10;5uXkuoAqeSiWOgnrkol1MCGf4nKM0A7QPncSnFouCwhwmDbbzX0jsCZUlb+T+0tsrPFdQAqgAuwZ&#10;vLL9bJn20vnEawinmWpqpIKKAtuothHum3r+vTH+304S3KOqKvzzz3wC//Ktj+BKbTWW+XukW26T&#10;qrnrlMEQCWt7yFp2n9Du2QTGoLK8AuUh1/cIply1s+uSC9kDPE483N88dvj8kXp/iIpLYAnrJaqs&#10;1LEPvVF8OJSrYP3Vyhb8Qfsofntw8Z99bmHjheThqcVZbBWWp18O5/7xLV8UJ7S6R1YqqMuHHR6g&#10;Ozzgdqmi0mS/z/8EAXWLB/wOD9AdHnzbklQSVa/yoFzhc0s8AJa5bUpaf3mAyJUlzRl6VNIKZ7N2&#10;ddH+CqzSxSDK+g6s3CaQntVZAqtkygsvqEyTBiY+FsVVr2NtK6BK/6zUrAa+J0MUNwmrnkqslOXF&#10;cwpWaW1NwCo2mHaU3/eYJyOBVGzwKSFN2GGbAvYy1y/xdwqwAukZsGdKe5Xr8twVuo0rXL/Mk9kl&#10;5hmsl3mgXxGl5vtOCfYxa+Bj2mapW8UGr9D+zvO7JEZ6WTBCcLu47+q4vdBoREid2FIJK+HiPlJ9&#10;rNKgRNBk9gh90vae2eH/GlbJ9HOyT/iYaU6+VqZsFSvt5bYKligj/H+dzjBj2hfALz28g1+7fwe7&#10;ObnYEEgJ5YGNoDEv2cKELKzWFbD2gAJVrnM9cIWooH5sEdYteZ+ME6cV3jBIf6xcL0u3RlCPuDzi&#10;UsA/ZF18yvffJqzP/DF8Pqcc3y1pwD+p7cb/u28RvzO6ciN5iGohUVVV9df2s/LeuB3OZj1BKyMq&#10;SjC3aHml1XKHB7OqWYxStyQOsi0eYNJVs2U2Y5M2cIPWTRptVrl9mQfdEu3vCi2gdN10sVZqJbD1&#10;OgOKWatGpaFEYJV6VQY00N6plk2pM3lACqRn/YNnynoGawaVUuCT7eo1qYSVFlhuhyiNLgKrnrWq&#10;SVqXFax83TlC/cJL8L9wHm20wNO0e1sEQrprDpmirGewXuTjS1S8S/zdkvJY8gq3CZxnlvi6QMr1&#10;K/x9V/ibrwmwkgTzCk92Aqu0LF8hBJe4/y45CKyTALNWFSU+5Hv2+He3uL4osPL7TBKaMe47qe/r&#10;aYMLWa+GeDJzSiswnYYtCewZrAaerNQAfkL3buv7blDPHusEUr7eIpCnSveWKKyen52OIv7Nfn7P&#10;Gf7/TvN7HxeX4UpJhbqedddBdbT6WXNTVc2sN20yKIY1qBrJ5CewVFbCeUjVPaAb2+bnbNP+iuIK&#10;5Ot6ui7WvMeE+0QGVojyEup9AZygymPpi73ujeAR7fDbWSX45eIm/HZFO/6wvh9/2D//P//q7I42&#10;OflZrGfnjl2M5bJOpUVxnVldLgntDg+yLR50Aqo0z29J44yC9CwFVBnobcMKYV3mQbdCdVjh66Sv&#10;dY6Qy3jYtgwDLbAZ+TzY/LSqZkJl5IF2pqxmHpDq8rak/T1T1zNlPatZ06mUSl25Lv2sBrHBhFQN&#10;GGAa+T6pWZWyilXmawVu3Qdfgu+D59GqlJWOQKyoQEPgBNZT/pZTbrtMQM/yEsG6QjW8wn0glveq&#10;bE/Ceo1QXuf7bjBleY0HucAqz18myMpKMy+LqvKz1QmAn3WZwMrfEassqi7dXYvcdzMsFWa4/6bM&#10;VgxwnzbTEhfSgYSprNLAJMoqrcCSUutbxPYqUBP7S5bvBlaW8lj9dj4WZZWWcSP3mVhog1hmnkCl&#10;4S3Gk2g7v8skT9ALBG2BlnVJWrtZr67xGNgieNtmL65Hi/CANvVsJJMM2Fc9AxZp02CdyvpUBsXs&#10;C7xmqqveiVU9jxu+/qo3RsijSll3aI/FUkvtekIbLH2x0rXz0JOJz2RX4JfLWvGb5W34vep2/HHX&#10;JO3w3OvJQ/VHO1aKi//hXiT+h1Kn7vlkALaHO1PSS0WResSFbR6kUrfuUEVkMIHAKaCKwm7yQFOq&#10;KrAS0iWepQXYVcIqo5gE1j7WiW1UsxpauxzC6qY6mi8QKCqCzAJh5tldlFUgE0DPYD1rBT5rZJLH&#10;qbSzytZxWwYhNrI+lUECZ7AmujBkEABBPkegBVYqq9hg3wfPqZp1SSDhd5dGHmnsOeHyIu2pAHUG&#10;qqjpqXTbCGDJbde4L64lQb3BE5rkLYJ5g9uuc5tSXr7vsvqchCW+yhQFls++SPjP/o4s5W9L/+2i&#10;gEonMsvlFEEdYVnRYbGi2CDKmg4f61anAMt16We18MQmJzfZfwlIz/J7VvgMWIE143yyoUlqeKbs&#10;I6ldDWl6fo4OQdawjdwnE7Su81TTTargFuFcJ4hz3D7HbSsE7pP9k/jK4hYuR3hip/3dobXdNrmx&#10;aXQS1CBLIkJNsPf43LbJg2WCKuPD11200KxLT1mjCqD7BFVSWoWVNWbK5XaPPDF8NqcK3y5pxi8V&#10;N+C7pfX4nZp2/IueqT/5Vtekdn/ZvVjx+o1oHg6pqiceaWpnbWr3YFtafXkAivoc8KDao/3dIYy7&#10;ClCryq1ko9I6U1qAV/icjPhZooIuE2q5PlJgHaCatVBZy3nwRQmXk2d41RKszu7SSklVpdpKg9FZ&#10;LSr5bkVNgCopjwksUyyuHHyirDLUUA5mE08CAquen2U4/5LqX5UD1/DieaWsqoGJJ5YtnlTkt0l3&#10;yqnASZAURNyWsMJcClzJ7VedrFVZdwqUN5iyvC6Q8r0qnVLPJhT4DHpR5LOaNgGrgJyw1PL4RGDl&#10;PlvhAT2nM2OO+23KaMIoQe2y2VBCZQ3yZOZlqeA8A1VciXRNiXPg+tm+kq4ZA+3tn7O+zMSJTfal&#10;lAfiOniC4z6RPldLmpGphzslHWW03UOEdZHWdcdC62ti7UlA5/ibZQTaisWHz44t4PPzGzjJLKQy&#10;ssasbMHHWgfwqKQee+5MrJv92LAEsMblookqTVt8ra4Rj7u6seULqwEWYocFdGmkkqt41EgnAnzd&#10;EcFjTzY+FSvH14vq8dX8Knwtnypb3oA/bB3Gr7WPfntvaupHdy7jhfzyF46ieX90I0SLEgjjssdP&#10;WN08iLzKBq/xQD0khEdUyn0ewPs86PZ4phVV3eDBvkFIBVYZmbNMVRBVnc2QMaUCqgAsNlg63a20&#10;n6xXedAFacOcKawpqQwGKqqog4y+EVjV0EBRzHflGbCpqnFJVFYOPumOSQx0kH7UM1htPKCNfE5d&#10;fC7KKjWrvO4CTwjSGkwr3KIzqgamLboDUdYTac11EJ4kXJICmsAqqnqVZYGAegbeDZ7EbvGgvmZN&#10;qKw0OH0vPXwda1RuV8oq7+H+OlNW9ZnJlJPAMbeJHZc6fyaD9lz2H23wBJ/vtFpQSDhDTB+hVXeR&#10;o4OQUUwCq4Wp9qEoqgJVBkP8eVjPVFYalpQd5klMl/KS2kfWCzp+llnB6uTrcnjy7JL/W1rRq+44&#10;brhyeIIOYJVKuWj2YCnDhY+2j+J5xwiWbWHcKqjD7x3fxe8c3GbewheGl7HnycGijmqs9/D/3I6T&#10;2jr8+tPH+NaN69jIysYarbM0TEkD1SlV9TQJ7EXWsjf4mQ+dWfhEVik+m1uJt7KK8Nl4Cb5TxM+o&#10;aMbvd4zhu12zg8lD90cvDmO5+zcj2bhMUC/6pF5lwS8twQRWOr2lAeSQiioDB2R9+x3rK1aY6srn&#10;ZNTOMlVBAas3J66NlHX+Z8m4WYF1nGrbwgMij3bLQxWwEUxVn/LgE1At3GYRgKUGVYAla02qYfoL&#10;Z0vWq1TWjGQ3hI4HnIAsrb1WsYg6PZe01PI5fE7NcEh11fMzjVQVI9/n4vsbeNIQGyyjrmQww5FN&#10;hhhacMVuwzVCKup5mbXXJdZuAp80JAmIV7lfVMo2p4/QEli+5oZa96n1K7SL13iiu8o67yofy7ar&#10;3HaV+0/AvsS/d5F/66KTNauLJz8H96fdglUq6Sz30RTr1Bl+rxmeFLu4rYAnoJAhA349f19SVUVd&#10;zVJ3cp/J6CXpmjobvaRub3nW2ETrK/tGnk/0NV9AGvdHOssMA5+zXpCL2c38fzBQtfXITNGhWRoV&#10;Q8W4l12La74i1qVRbBt82KRaLrEGPc0uw0GsDHPmEO6WteO7a1fwxfFtfGFkA793cA8PS9ux48nD&#10;XqgA054oPry2ht9+60187PQAC7n5WPVF6eCysM9j7cDL4432V2A9peJeYd4lxB+OFeNj2aV4PRgn&#10;sKX4Sk41vlPWgH/ZMojf65j+zTen9n701HUxJ0d/khn/4xvhTFyTSa6482TAwwHtnYxMEVhlaJwM&#10;GpCldHOosbRcKmVVtaqoqoyzTQzfW6TdXWTtpUA1SPdNomaRvtb2dD1iPMM7BC4edNLyK6OXTAIq&#10;DyAzFdDElBpUUg40AVVSR1XMYM0pAEuKwgqoMpg/Q5SVnyOD+EVhTXyvOpCpIhkydvgdWM8pWOv5&#10;PVTNquy9lSciwkMw1NBCbhP1vEwQLyvYaH0lCatSXarsZeaVM6UlgNIKLHmTJzixx1K/3uTrbwrk&#10;/DtnDU/y2TJ08Yqy1qyHqdoyimmP2zd5AlxgrTpLlZ3n/pYrleS63zyqacjAmpX7KtESLLd9lO4X&#10;AZROJAmjgva/glUuCTTwd4v7UM8zE2OtpZWcFpjKakqVC9cNarBFKCUD1QY7FbAMnx5cwvPqHtaY&#10;caprkP/PfqxR+VadmbhT3oY32ifwsa4ZvN23hHvFbbhT0IxvzR/hUz2zeL15GF8YW8PtilZ8ae8Y&#10;v/XRN/B0Zw2fOD7GL928g6+sbuA0xs91Uxjc0pUjF7SHeBIM4C4Bf06L/Tycj5fdUbwRyMPnY5Ws&#10;Yevwmw0d+IPuGfxC33xv8hD+0YmjrPxrNyMxNVOdzJNz2cMzHWvVs2FkClAeNJJngwfUOnObaipd&#10;HxsEck0NiieshHeBsIoVXjLKZWZWPqZi6KVLQrojLApWp8DKA00uX5OuG3XPUYGX4KlBDMlUUNK2&#10;nimrwJrBejX9JaqrjBvma9LOvYB01qUycklmnpfrPaWWS8DKg1n1tTKTsHoIeANt8CJPOLsEdI+A&#10;qG4b/qYrTGVZBSxlgxO2VWzwZTfrWidf56JtpiKeUBFPHFY6EBOXJlxyWXnAiWKauTQTdgvVwsja&#10;14hLfK3AeYl5hXZbWpfVZxNuGYoow/Fk9NcS4VzgSVAuK5znvu8huAVU1DB/k8DqoGuQhiV11Q1/&#10;m0xZI/2kqr+VIOoFRlres0YmUU/jeZ4QBVQCrRd1FbfB98noJTNhNdICy/xNdiqrn/VukVwaGM3H&#10;Z+e38eXZLVyjsu3ZIjyxRbFuofvKKscneuappFv4WNsMPtQwhFs5tbidW4un5e24Ea/GncImfHV8&#10;E58bWMC92nbcHRrG27eu4hfffI7P3bqBa61t2KKTO3CxbnXzM90yd1MY17m854vhaTAHDwnqQ6rs&#10;M28cn46U4VuFtfhufTP+VcswfqNt+teOjo5+MnkY//DHxdxi3aVI7h9fp6JeD0bUPDmX3NKULmM7&#10;ExZYrK8a+8mDZ5+wCrxn0MpSWoZl1NI6YVxjrhDGBT2VlbAu0g4vcdtChsxRRFvH1/Zwe4wHl7QE&#10;KxusYJUDUOydtA6LSogFfkllwgYnlDWRAu6LBFRg5foF1rEK1hd4wNEemuQyORnFxINRrB4PTBnd&#10;ZBIVEoUh6G4qcj0PTKlZdwjqAS3nMevqU8Jymb/5sqo1CSht6kUCd0gYD11m7DuNuByhaub4ca8o&#10;iper8/BGYzHeaKVd6yzDR/qq8bH+GrzZXYkPtZfilcZ8PKiI4kaBF1ey3Dj20XI7DITbyBOimVAL&#10;8ARfjaf1KTezxu+0xBOFjBiS/s1ugxlFtMERwio2WF1KmFRWZYV5QjoDNaGuiRpVdckItIQ1kYmS&#10;QVrZE7ASbAGZ6iqvlVuLyNhsd1q6uiRvPL8Yr84s4ourewRzEg8LG3DiycWGJYLbeQ1Uz0V8on0e&#10;d3JbcOjOx5uNA/iNtWO8UtWB40AhnpR34buLF/Hp7mms2SPYiOXjtZVlfPz6Zbyyv4PHExO4WVKp&#10;xggfStcNVVVq2GsE9I43C48C2bjviuABAZYGp4/wM79RQCtc1YDfrmqlHZ7El9unmpKH8g9/HEfz&#10;D29k5uJKMIybfjm7seiXAfusvwRWlQRVKSzVRi2TkCpYpa+VarpNZd0QWHlGXias81StBYNcScI6&#10;jMq7xO2zzEkeBF08+LIIq4sHjSirDLKXEUwWUQgeRGeqmhh8/5JS0YSiJlKXVNY0Kmva+ReRyky/&#10;8CIPwBfVVTcCqgyMULDKwSsNS1RgAddyjn+P8AusdaybpTV4h/XhAdVrn5Ac8zfK7BenDtpTKuSx&#10;Q48TnxHX8z14UptNCMvxmYkmfHa2BW9PNuCTY7X4+EgVPjxUjufDFXg+whwux4dGKvGRMYI7UYu3&#10;phvwcS4/OVqHz4w345MDNXi5Jo7r2Swv3Ebs8ySwxxPCAcE9oNquWbm/rDbCKlbYhm7WsEW09mGC&#10;6tfrFKzS2i37SpRV9tsZqGewqmlbCfBZo5JMZSPjomUgv0o+p64D5nYFNEGVG0/LBewOgh7l/1tb&#10;Nr/j6Cg+u7mPz44vUz37qYC5WM4I4iRQircJ67dnT/HZ3hU8KWnH67U9+MrIAj7S3I87eXX4ZMcM&#10;3uJrjiMlWDYHsC7XtJbV4NHEDL557wF+4dJ1vNHWq+rVfdap0jJ8ynWZ4vSmAOvJxD0ZfsjlA28M&#10;HwoX4at51fhmXgW+W1SDf10/iN9unfutj46v/PBflXOxuFJ3Gsn9f51kZVMtqKy+MI69YkkIqpPK&#10;yrO9UlWmqKl0LYj1PVPUbUK6qTNjk7WpgCpWeJ25InAS2GUeZKsCK1V2ia+T8cGT/IxWKlqEB4qT&#10;aVOqkKgt5cJzUVV5rCwwARNY08XyJlVVAZtUVrHBAqkAm0ZV1VNh5bpViwBLu6hUmgev1L/yeaqb&#10;gjWviRbYTWBrCWvCBhNUwrFnJZweB1XCgl2HDoeE9GFZBG/1V+Iryx342no3Pj3XgDdGSvGsPx+P&#10;urPxtCcHL/fm4klnNh61S8ZwvzUTj7n+rCsXTzvieNrJ13D9ld58vD5cgk9O1eAL8y348lwbPtxV&#10;ittlQewEDFh3pWPLYcQKbfMilXfRxpMe7XePzYZCk0FdoO+l8gms0totsCYyoZpnNavqO02mTPUi&#10;rcGqIU6gfScTF0bI9b0qBXg5YfL1Dqqsh/umyOPGYkMdnlNdH9R14VKoFLvWLKwbI1izZOJqdg2e&#10;N4zj84Mb+PrEDu7m1+NGrAIfbxulqnbgQXE7vjK5hytU5BVLCNu00SvWIO41duNLW8e4Ut7I+tcP&#10;GS8sXTkHyW4cUdcbBFSAvUuFve9LTLD2SjgPX8qtwjdyK/GLhVX4ncoO/FEXTxiDa/PJQ/qHNy5m&#10;Fd65GcnHYSQLRwHuTFqvHdZley65QkKm4/jzsEor8C6BE1B3RZGoqtIqvEGlFPurYOW2Fa4vyxBD&#10;2U5g1wRWrstooTHazSbCGiQwDh4sAmtCHWjr5ACTRiCCpROL+9ILieW7lFWATfsgIRVYZbI0vkZB&#10;yzTwM+X2/TLUUGCVA9nKg1RGSAn0Rj4vymrlgSrKWk0FEVj3WJfusw7dcZqw5dLhKGrCnYogPj5U&#10;ha+tduPzBOvNUVraAQI3lI8nfbl4eSAfT/tzFbSvDRXheT+zKx8vt2ThWSsPrPY4Xu3g81y+LNmR&#10;g6fdObjfmYUH7bTP3XG83l+AT4xX4fOLrfjIcBVuVAWxGzZj0ZmBWeaCy4RZ1rldPInkU1l9dApu&#10;AuXUyRU3id8nKQ1M37PA34NVXYjO8kLATOdzoqJqQISAy8dy6WEG91c6P0OuFxZ3I8MX1SV4rFuj&#10;ZhPq/T7c6BzA613jOPIUsNQJ0SmFsWqLYtYUwIIlC58aWME35o5wv7gNTyu68Nn+Rdapy/hIywS+&#10;tXCCJzU9PGkHCWQmrkdZdy4f4Zd2ruJ2ZQsV18djhMcWYT2kqsrgfunKuUL7K8De9cdwz5+Nu4Es&#10;PKEt/mRmKb6YU42v5VXiO6xf/0nzEH61ZeK3b1Z1//fJw/qHLzbjpa6L0YL/5XIwpiayWiNIU3oD&#10;lsxmbPBsvm+n/SWwZzWrqldpESVFXUVlZcSNdN+sswaVhiUBVZYrGYQ13cylkduM3Ea1kH5DquyA&#10;3ogmHS0dAbILPARWumlkAIN02yRglT5TAvrfgDWRorAElNBmEF6xxTq+RmAVq2uTA47Ko2o6Wj/z&#10;OX4ma2ATlxYqq5mq6vrgC6ikwizIb+Fv3LTQIRDU+9VRvD1Vi88vN+ETM1UEknD25uEZ1fMZ4Xx1&#10;sBDP+gqopgVcFuHV3mI87yvFa91c7+RrW7LxchuVtDMPTwjrk85cPFbLPDzuzqMaU217+Fm9orYx&#10;QksF5me/PlSKj0/W4tMzbbhVl4MpbxombWmYoRVvMxuQZ9RRVVnnK2XVJWpWqqFqZCJkYnnPYJVU&#10;yipWmM/JAIh0bstIpu4clZW1u9hgATU9jVaYr5H3WLlPbCkCrCi5HkUsERbiJXhc34croTK6jxjW&#10;zVHMGbyYlW4cVw6+NHuAX9u9gy+O7+BLYzt4WtmPK7E6gnqE7ywe43ZmNbZNYewQ8CtZ5fiNg1v4&#10;7s51PKrr5omxAKvmxMXth4RUwUpoLxPW675M3GLe9mfhji+Cx74oXgnk4eNZlfhiVAZMsH6tbcPv&#10;No/iq51TDclD+4cvjiO5929G83DKHbBncGLiQgaGaK9GeRDMEahNgijz6xxaJAVWGWyeGHCu1FWg&#10;ZW5RYdelNVh138iYYDMtLyGlDV4XZWXdum40cbtc6G3GENfrMmRARMIG2wVQsaeisEzVv0qwEg1M&#10;iZZgpaLvtsFKYQXWl6B7QWpY2ZaobQ0E0saDVLo3pFXZwoPyHVh5MJupKlYC7OFrq9NTMWVhXW0z&#10;YD/qwOudpfjKaifemq3G62OFeHW0AI8J6AOxugTsNSrha1TQZ90FeNqVh1d6CplU1N4yWt5CwsfX&#10;C5jMR8wHVNMHtMB3aY3vdcbxqCdPQf6yLPmZz/iZr/TJthyCLJmLN1jvvjFag+vNuVjKtGHYno5m&#10;SzoKTOnwiw1WgyJkEAPBkqGV/P8SWFX/qoAq+1D2pXIridpVrl6S1mGZEVJqVZ1c+ypWWFSW+1vH&#10;52XeJgUrX2ejqrrohuTEEOeJtssZxHa4BEfeIuza49hw5+BGbTse9oxiL78GT1rHaOsP8bnJHXyy&#10;ZwlXInUEMw+34vV4raIHt/wVuOEvxUVvAbY9OfjCzCZ+afcq3hpdwqst/TgN5VJZpV8/0cgksF50&#10;hHCF9epVL8szLxXZHcZ12uQ73mza4UK8HSrG5wsq8fWyOvxuQy++1Tny7ddWVn74bje5VZyruxyN&#10;/PurgTAueaKEzI3xdLm1QxqGqEjjtKmrBFUuEpYB/KpGpd3dkwurZQABFXTXaKcNZhociXqVyrlh&#10;lsYkAxYNGfxMk2ollkH9qyZRWj0WCfEIYa2kNfMQILHBTh5YVlHX/427/4CSbMvO80BI4ojD0ZpZ&#10;GhLo58qn96bSe2/KZXnvqzIrK22l9957X967V/7V892vu99r7w3aAg0IIMShkTQzFCVRGoCUuOf7&#10;z42orgZEskkB3Q+Ktfa6ETduRNy493zn3/ucfc6RKmpLgYmiEEVR+6sFU/2qflDVfeOB6r32Ytm1&#10;DlKvxVgZOcDqCjCFFkBjpTJAqudyh6NxfaP57hQ+tztig9UlBtr8nlR7v/OAfa73sD1v3WkP63Ft&#10;AfVR/TanrFLEB2fZB6wPsbvEn7eJRe9XbAI49jmVBdbKLbxXSpwKsCeLgRYAOe7WKeLY08SxinGB&#10;0m+qAATpXba3y4t8z4vs+iliNFT7es0e69uZaYcTg4A10DKBMyU80sWscbjE6poSmBp87gagK1sr&#10;NBDwqPz0HjG7VFYNSAI0LCAUOEPcsiOCN1wjkNTghpJ6oKsCUFJJuJtkXZlgaQC7hwq7MbnAhtO3&#10;WGdcLt7BOfvJgyf2rXv37RvLl+3qyWqbIv68cqTSplG8qbgSW4zfbDPRxQBXZtfzDtmtgqN2Pn0n&#10;IRbvle7FG2myDxt67MJmwE7IQVlRV2JXl3KIwqoLZzE5x5aJVxdR2am4DBtXMkZCtt0ldHuet9k+&#10;QvG/UrrLfsRv/8MTdfbViqb/882IOL6pZPpyQb4tpWt6SC5UQgaBf6K1cIPqcCHPBYejrrGoazIX&#10;MdkpqHJnxwFwAld2UvGqrwXYtQKrf5WaeAAl7QfG3mhgx6XWyJzh6ASntIJVXTrnAHqnclwBKAFA&#10;EwBIcavU1XNjKVwAGbFOMZgH6y/V9Ff7W/1dOAJVSQHaSkH9CQN6HiM3GPhVGbhWYT3HUjassV1R&#10;a235eKl9caTc3u3abw8bt9qTpm32rAW39hzwEZfeBVLn8uIKy329jwt8C9f2FoopuLTvwVlUUgrJ&#10;sW+e4XgByzGC9fYJNTqx1WuUU98jE/zaCtR7vq1MKnuLePbiyUK7eGabTR4ptcr8OCvDJc4OB1YA&#10;StYE6MTkDkbBKndXFRzPNX9VRDDX0QErEHmNinoJ/FJYL1nCjbzBBLKSJlwlybXXVu0HGiubRKWQ&#10;xrYgLNIOU0aWT9fYlTP1dr+l2372+Jl97949++mbD+2jmXn77PS8/eGbT+2zHcM2nbmVMApQ03fY&#10;pfx99vbhevtm/TDu8H4bjimwHoC/eaDS3q5qs7G0ItxqTcamGSXSHawafaPZENXvqmlgNLB9JFqu&#10;crrN8b5aid/MKLB38zbZFwvL7Ntb99sfHazAFW78/f9T9bt2nNj9e9MlpX92PlurfuXi2gCrWuQ2&#10;aq7YRGsDrEbUR0tCdAGskvgnNvqS+FHISVzZCYAcB7wxQNXIm/4wIMX6XKqhWoGjUFaOA9Z+9nWj&#10;1IJZA9HrUOYy3LN0CoW6bpQbLFfYJUIAnBLyFYNGrKfW94H6Qkl9sPoVVrHri8YmLIQ4VKNrXMOS&#10;Yjlcu2gpB66wlNXFxmr1DJKqv2a1m1PsYedRe7/vkD1t22EPGrfYk+YyB+yTBtxdYBWAgumWWntx&#10;Ze8BroOVuPTG8QIUEYVUXCvY2H/7JAp5ApcXSO+eRDlPAONpuc3EunKb+T6p86NqXvO9+m4/rJ4r&#10;XGi3+M5rKPYCn+3ZmWbVhXG2PzXc8lDX1KgQSyZ+dV03PuWMBjptNX5X2VpOWdlqBJLi1kipKOYa&#10;lzjOqSrmUhH13Pd5garj1TAlhU1GYdNDCVmoeLelpdl4fb1948037ftvPrAf33to37xw2b5/+7b9&#10;+K2n9gcfvG//ry9+0f4Qxb1x7Kz1J+bbStE+u7XrpH3c1EvsOmHXCoE1Mt8GYgrtCa7zu2dbbTqr&#10;1IZjNaBdPRAadePNMjGTpAnBCdGIZTVgfVSqqwWuAHkFYO9k5NtbOaX2UcFW+7omB999zL59vPp/&#10;e7uutdBX1P/2P6YKy6ouFGyyBalqWrZNpWZTY3GxcEMmElLd7A6dgNXATWwkdukF0DFgdTMpAOcM&#10;yjrhQPRagwfCcH21Nko4ri7Pe4G2B5gVq0p1+8LUbQOsqHY3ylsN7FuAU8qaKAOseAqZYPX6RAPd&#10;ELbwdf92UINXezFs+Hq970HqxbBrgXydp6hq3cSUZidYY9w+lBUL37CWePk1q9uWbNebdtqDFsBs&#10;BMKaInuA+/sMYJ82bnONSQ+qUFhU884ZXFinhtvszsmt9qhyrz2rPkTMugcYd9rNY1vs2qESu36Y&#10;OPVoEQU2H6CB+xSwn/bsfjlbYlU/rPdfAtUPq1qLb6HAcoNnj+Rb57ZEqy2MtuM50bY1GXBiggFV&#10;JvXzVFCQOQXlP6pBTpWR13ftASj31qUcoq6a1saLWz1V/aW6ese643mu/Gq53CkhEZbKvduclWUd&#10;VZV2dXTI3ltctK+cv2hfnV+yry9dsG9cu2Zfu33TfvT8qf1X77xLhddpHUkIQdFOu3+8yn4wNWs/&#10;HJ62947W2cXMPbaIOzyfs8vePHjGlgu22WCE5r/CxZW7C4ijMZp8T8uwpFHJE2ZFIRZAPIfSLqK0&#10;S4kZdiM93x5kFdnbuZvs86jr17bstZ8cq7Svnqq76yvqf8sfZv/JYu6WT65llthMMrVXapabbsPN&#10;nSNggXU8QevTJHjAAmsbqqgpNDVr3VRUnJvoayImhtdeQ9MggKr1tzs0BlcXYFFazdI3IDcagPvC&#10;o4lZY1wMq+88C7BbKBwuZsXiUVLFrC7tEGAjFHvi3oat/aXrKzhfNj+0fjdY5uJWTLBKQV0aHrAK&#10;fim2YI32JVtEBq6zpKBXrbZso11v3ma3G1C/xk12pSLbbteU2NPm7fa4XsoqWDfbg2pc3Gq1BqO8&#10;VfvsC2019q2BHvvZ1LR9rbvHHp88be+cPWsf1tfY4/IjduPwFrsBsHdwg+8D3kOAfJOY9K76XHGR&#10;5So/BMZ7xMJ3eX6v0ouL755RizHqyuvrlVtt5nCu9e1ItobSODuVH2O7MqMtJy7ENmpiODwHqau6&#10;Wpx6opqCVa3oDlQ8CNfw5INZADr1BdhIAcpWAGvuJi/m9YHK9VIoou9NAtZkPK2ksHDLjo210zu2&#10;23TDObvU2mIPevuIVy/Yz67etO9fvmLfv3vXvn//vn3v+k1b2H/UmgCtk1j09tEz9l/fum1/duG6&#10;fb9j3D462mrXC4/YKG7ySEI+ZSvDRqKSTfMwyf1VF85wdDKVe6J1hapsxeP5ZaCq3ugcucZaW+kC&#10;dgdX+EluqX1QuM2+unWf/XDfMfvm/pP/4sNj9et8Jf5v72Ng8+bM87mlf3ExKc+mkzLcoPJBVHNM&#10;Lb5cXAcrYI5sTHSTnGnias1APwiUmrnOi1VjbATVVPfNCMo5wAXtCY627hAMcJUMoTTDXhS1P1QK&#10;G0fsG2cjsd5g9DMRMVZCwUpav/6FGyxYpayRij1lQOpX1pfV9Fdhldp6sEpZnbq+5AY7FxhoHax8&#10;ZwyVgioD170RsNYyItZY2z5qaB+s95sESL6dP55l989ttfu1W+yeVBVYBan6Vu/gzr5bd9J+MDRs&#10;X2nssa829tvPBhfsm83D9o2WIfv9wWn7/tCIPTt73K4fLbWbSpIoRwHOFgJoAW6yjN/yNUypMUqQ&#10;yrWWCdybpwocrLeqt9vYnnTr2Z5kLdsSrKIozvZkxVgmrnAiyqr/J2XdGObNw+RiVv0/ZWrpvwOg&#10;IJb5QVRcHw2kmoY0kjAjmhhWpuVEdJ1c36wMmOP4XAJusOYmViJGDq5wKV7R2ZJSm608azfa2u0L&#10;C4v2B9fv2O9fvGY/f/DQvnvthk3vP2zNqGB7XIZN5GyxO0fO2Ff6h+2jc+328dkOe1BWbotpO2wo&#10;Js86QpOsKwTPLSaVWNSbj2kUl1hr7WjZyS5EYERD6YDU31Ks49RafEGJEplF9jBHcw1vtY+37Lbv&#10;bj9oPz10xj44UnnOV+T/9j6mCgoWL+cU2XIi7gauxFBiig3Ga+RMAi6HBpjL/UhwIz+UjN8RFmkt&#10;3EyB52YwZN8IsMn91Vy4w1zQPi0kHByFsqKcIZHWyWe6AFpKK9V1S2io7xZ17eV3KoC5mJpbsCYC&#10;aQJACVY1MEU4ZUT5cG/VJeOH1a+uL4PrbQXpGqeqMoEbvs4DVq6wCrRL3tf3q/FKCktBjEd5ciLW&#10;Wc+hXLvbhquGqt4/V0rMus2uVhTY4sF0u4YKvlm7HWjL7F71NruJG3v1YKm9VXHKvtc1Yl+s6LT7&#10;W07a18722ien2+3RztP2/okG+/HQpH2xrZ74tsxuA+KdykLcXbUcE8MS86q/VbA6A06nrGepDJzC&#10;buYznrLeQFmHd6bYwK40696VbrVb0uxg7kbLigpwsHoTfRNfApXf3KAF5zmor9pTTA9WVVxcB3ct&#10;OGYDcGIx3NsYwI0irtewQbWaK9VwY5BnmpFCS0xmRUZZARV0MUp7XLNdnqm0663t9v7MrH195aJ9&#10;DYX9AbHrz+8/tBsVNdYUmWI9mqMpb7u9eQSPo6HLbu46bksZ22wmocRG4gqsLTjRWoKowMMSbTJe&#10;QzKz3QwT/cSnXeEaCIJXFqVkFSlujtfwhM0onmWfVPZCSq7dBtjHxK7vFW61r23aZT/ae9I+v6/8&#10;p8//Ng9O79uz5z9fzs393vmcfGomuRtpNpiUYkPAqulD+4lJtaCUgxVVFcAa9tYREGptG0JQyFhq&#10;uY1u3qXxKKUbag6mBFzfWOsMIh4NibKO4HBgjcDd9eAd5IJLqQcBdZCbraUfTwF+IQUmhTjSZTAB&#10;VqwDSYrqdcFoQrMwlPMvu8F+cH8JrKeqflD1PHy9B6v6af19tkqyiBW8UhYKZiy/kRu+zgYOF9jD&#10;zj32tGO7PWreag+biFMbd9nF4/k2tzfNLqslF5BuE6feJi59fOaofa6m3r7TPGTfqh6059sr7cO9&#10;VfZm8V67kbvT3tpfaT/sHbYvdTTY45p99rBuJ1aGO73VHgCfAFUrsVRVrvCbPkV9WFNGXIyS89y1&#10;KNdss8scN1BGhbgnwwb351njjiw7lJtouTEhDlYlfSRo8MMLUIFPUBKvapB9hFQT4Jxryz7F6+59&#10;KSn3U91XsTzfGBTOVs9RagBPCiVGxfVNZptO3KrGpRxCmPyoKCvGFT5RUGgzNbV2u6fP3p2etQ+X&#10;F+2rxKvff/zQvnfrjj1v7bGe+Gzri9Bwuly7UEzY0DBod3eV44nlUiYyUc10641FfcOScHNTgLGA&#10;sCzPra7eQ4zagaJ2RWykPGouJyVKeIqqFelmEBk1PimPWJO1XUVh7wOsunK+WLzDvr3loH17T4V9&#10;cLx2q6/o/+17TJWUJK5k5/4vC1rhLEFrl6CqicleHyggavGhQVxdLXuo+X6Hea3ZH7pQy6Z1QdYZ&#10;HOkWmdIQrnG1znExh6gBu1HVjsAIQI2wdqyD49tC9DqSz3srsg3hPik/WCtrnyaWLQHUVGpyNTCp&#10;6yYOiARSDPvUuKRB5aGYN9JmvQWtWutU1BmA+s2DdY2DVC6wLIzXSit0OcaYNzuEr4HJVQq4yMR1&#10;BShU74E8u9+625607bIHArVJLcI77M2GHXb+WK5N7Nho49s32tSOVHuvqdJ+Mj1j32wfske7T9tD&#10;rSd6ptn+66E5+9KpOntzy2H76FSL/Xhgyr7e22GPag7Y/RpUG/AeVJcRo25zsN4sV9cMLjUusBqc&#10;3mT/HQC9D9BvyiVWQ1PVVrtARTFEvDoCrCOHCq0JWHdnxAJOiKVGEE9iGrHk3H2nnH7Tf6bic/2n&#10;cn9RU8xt/cqKCdq4AJQzMNySA8MISagEgDY1JBxIoyxF8zEBakFMrBVR0W4ijCnFjhYW2nxTo703&#10;O2/vjk3a7e4u+/qNa/ZdlPWT6Tlb2XPY+oBrODYHMDOcmj45UGPn8/bi3uZQ3rKtNzrTVop321zO&#10;VsqGZkPMddPGdFOmBKpM6yOpS3FSU5SiqFJWN4uiYPW99kbo5Ni11Dx7lLvFPle8y75assd+vOu0&#10;fbD31Iyv6P/te8wUFM1czC+06TRi1cRUG04giAekzvBot2q3FlLqRUkHBGmcFkIGZsDsJS5t3hBm&#10;zdzYzrAYm9DsdYCu6UgHeN1JzdwOrG3AqZkhOohdW4NQV75Trchj3OCxmDiXHNHiRtzE2jYKSgbQ&#10;JAFkEgUtEdc0gZo+njgqEtV0iRCoX5iv8cgfkwavXmOBMoB0czCtfQlSHcv+cEwutRqslBEVKTdP&#10;s89TUL3ECNQ8cL3lRqy1c9tws45QQx/NtKWjGTZ/KNXmDybb4uE0WzmaZdN7qLy24BWUxNkXe5rt&#10;j5Yu2o9Hl+zrKOu7R8/a490H7XMnz9rzA6ft9uaj9mRvtX23e8x+vjhrn+uptgf1u+1eDYoqxQTO&#10;h3Xb7Svzjfak+5hdKd9CfLrF3mo7ag/bD9pttTzj/io+vg2sS0fybIBYdWw/cdxhYN2ZQ8waZwXx&#10;EZYWGWrJWHyoB6tUVWBqK5c/Cs9Cnopid/W3ukEMgOyZgPWgjUNhBWoWlWwm1ykbLyoH7ygLgDPZ&#10;l4+i7khOtp14VLuoaA+kpNuu1FTrOHTQ7nV22+KRk9aWmWvL+w/Z9WMnbbygxNrUrx6dTBnLJQQS&#10;aKhmyibn+vYCahf7OqOBuGCnrRSU2QTurGZM7KKcdYTHWhtlSJMVaPX8CU19CrDeJPOorNpVgFqq&#10;KpdYJnU9jyrfyiy1d92ykTvtO9sO2Hs7j/x4qqnpv/AV/789j9qSkr87lV/4/Yv5BQ7WiWSN9k90&#10;DT4aytbu1BCFBL5eoBWkulianFnPO3iveUMoyhmJ66vGJk32nehafLuBsk2ro3GD9X47z7WqWpfi&#10;3I0cp9bjOFQYxdYiUFo6Ywe1fjZKmiJYKThJFJxE9m0E0mhi1Yh1gcSeamT61QYkweoMIDVvcLAP&#10;Zg9YD9awtWtci7BgVe7si9jNqavcYX4vaL1tSwq18dPFdv5sgd2sLbVbtZvselURMStxUA2uakOZ&#10;3QGgW8Bz6+wO+7D3nH13Zsy+PzFt3xuYtm+2Dtm10n22krvN3jlSaV+u7bRvdY3aL+YW7edLk/ZO&#10;83G7dqKYeBT3mtj3Aa70s/aj9o+/cNN+9s55u9p82O51nLQ/fveyfev+hC3XbrNrQH1HmVBAvYwr&#10;3rsl1sYPZNvUCSDYnWuH85OsOCESZQUylNWLWT1Y/a6wB6IXVrjuK3XfEKMLZjWu+aGO4XrHU0Gm&#10;4SrnAWYR962U+1YagFH5bgmNsZ2EQ0eS0+wQFfdB7nl5XqEdy821PRvj7TT39hzloxdgtKZrR+RG&#10;6yY06ggDuOAYG0YRh+UO4/IOxmVbd2QG72dZR3SatUem2nh6kU2mFQB1lmnt107KnVZY71SCjcof&#10;cGqe4klM6yhpSlOB+3LyhHOFiWcF69W0QmLXTfZx0Q776qY99sHOw//qzqHyRB8Cf3se3Zs3x8zm&#10;F/zLpexcm0nLdLAOAmsfIKkftQPg2qnR2gFMYHZx0bRsoayfmlLbFpRVwPYpUcK5yewHvk5uqiAV&#10;rM50nFQYxR7kuzW/0Wg0N4Dnmg+3gpp7B3FnLiCmU6A0VM1lMrGNZ38MsEauVcuw140jYP2Q+qF1&#10;4AJrEHD6X7+AevUqoF3tNTKhKG7WQyoGzRARg22kwKYGrbVTJYl2s/OAPe7eZc+799iT9l32FHf4&#10;Wdtue9yygxiWOLaJOLVhtz08t4dY9og9ajyGe3vCPmpqsa8A61vHcAdPNtknda32xYZm++Zgv313&#10;vM++1Fdv149vstntSTa3MwnlybQbpzbZQ1T0D967Yv/tD961j2/jLr+5YP/4O2/bx49n7XL/aXt7&#10;rA6XfD8VxCZbPJ5rA7jhE4eybRro23dn2ZG8jVaSoLWBgi0RU3+rg5VKyTUkSTmpkJS2qYpJLrFi&#10;WK/fVa3AHtia+lU504lUkhlUZiVU1ju553uCIm0foO4ntDlEiHMMiI5x7w9HxNuppHRr2LTVKvLy&#10;bU9klJsZsgUvayI+06ZiMmw0ykvGV5dLuxocNU9wbAaKmWqdWFt4irWGJ1trZLI1hsRZD/HpIPAN&#10;Iwo9gK6V1aWqmp9YXp1SXSd5X4BqlUI/rA5eQQywfoV1s0uk5Nm9nFIXt35Sssu+tP2wPd52rNqH&#10;wN+ex+jmzR0ruMBarXwiWauTJ9sQLqrc4AFUrwfoOgBVsOpCy6Xt4MLJ7e2We8wN69LAcVwmKWdf&#10;BDDjMmt6UR0jt1dq2hoghUWluelaMqM7jDiXeHWImEeJ/Vr+sDo0wg5QSEpQvmwKUfKGdQ5Wxa/x&#10;qGksFgG0XveN13fqd3VfVlnZyxC/aGRau5rPrHUmhYnk+yPU6AT4sShJEgU1O2SNdezPswd9B+1B&#10;xxZ73Epc1bodSMswVLBxm715jhizji0qpxbhu9XKE5ZLi6vVcc5+ODpr3+qZtu/0TdonLc324PQB&#10;QD5iD6q03WdPa/fY45oddu04buAOlGLLRps/WmQPh6vtH371gf3s83ewe/bzL79pn3s4bb//2Sv2&#10;jz66ZR8Onrab1Zts6SRx3O5Emz6SbTMniqxzd6YdzYmzTcCaIlBDlKXldVE5AIFVqqqKyeuyotLj&#10;unr9rj6gdRzXXnF7HJ5GEq/l/m4F1sO4nqeB5hTQnAyKYhtjp6mItT3OvT+dkGJVuXl2aGOC7QsJ&#10;s1NKSdUSKtHpNgesmqVfiQ3qJ1XXS3uIZgtJsG72NUckWUPoRmsMx8IIh4hNe9RmAnTqIZCadvBb&#10;agEejMEbi/fWzfmlqUsRA1gHKnHrVJIynbxZ/b0ZJrLcULrP4lp/XLTdvr55v71bcuiCD4G/PY+p&#10;wuKPLuHCzKZn2rhagOMANT6Bmm+jU9beqHgXszp1BVbBJ2DbUdmXgRXAjetDnNvcreQHPqc5bpuJ&#10;W5uAtRlrIr7V5/R+G+5VH272cCRxH6BqqpfGCApCaLhtofBkb1hrqevX4AKv82ClcEUBXQSqqrg1&#10;nLjUD6tiUpkfTj+oL8PqGW4wn/NnMkVTWCMFLrDG8RspxKvbE4Jtvnq7PezZY486NtvTdg9UqalA&#10;vV9P/HiuzO7VbgHaMnuzdqs9Oltqj6pKXSPQW9UH7TvDA/a90Wn7Wl+/Pak6ancrdwL0LoDeaQ/O&#10;brcnNTsBdqc9rN5htyq22fKhPBvekmBtJbH2aKTavnZ7wq53l9vnb4zaT3CN/+TjW/b1i732uHmP&#10;PUDRz58usPF9KTZ9OMvmT5ZYz74cYI2x0o2hloYbnEC8Gu9gxWP4y8rqYPXAlWeh99xk4Lyn/mzl&#10;YgtWZY5lB4fadu7nKSreepSyHpDqUdWa0FirDI62M7i15dz/Y4RMh2Ni7UB4uB3l92qoiHtiNdm7&#10;hlDiluL2KqbUQlRa46YbKHuAsxtwW+PSrSkq0er5znPA34pS9+JW96GgnZSrNsqY66qJVDeit9zG&#10;lOJTvsctZIVbrK7FsTgUFlD9sPqVdxaTul7PKLL3UdYvFGyzrxftAtYD3/1gYeHv+jD49D/69ux5&#10;dSYn/59czMy1SVR1NCGJONQHKi6qH9ZuTDWc4BRsglUmcPVayurUFRe3YV2wF+Oilpo9vpFjzrFf&#10;1oA56Hm/FYi7UdJhjciRGgOthsnVRETantAwK8RVzUT1UoA1iYKk8a3RDlZUVW6wSzv8S8oKnP6t&#10;INX+F89dgxPKinscwXM1tMQErLNofkOwqhU4A1U9tz3d7nYdsic9u+1JB7Fkh1qAN9vt2hLi1VK7&#10;jRt6o4LnSoioB+q6MuDb4kbduO6W8jJ7WHnInlafsLvl++zWqW129yzKWw3YNdtdnHrvjMa8buF5&#10;md08s8Vus71dscWm91CQtyXY6IEc69+Rbg/7K+2jC932fKyGiuIAar7DHjbvtstnSm36YKaDdeH0&#10;Jhs6UmQn8zfa5kTc4Ah13Wh4nGfKVNIiUwI0Yr2GCXrzAftN8awmo1PcLkgTgU3AbuR5Xki47cGj&#10;qsT9bAasNoBpQ2FbALYBgKq452fU1kD8eoyK9gSqWkMF3EkZUmypbCO30DKQjgC7ehmkftrfg7oO&#10;KOFh824bL9zC98XbOSqALhS5Fyi7cZnbwhSraq6ueKfISjFUI5KDFdNInJEYdSnqd5RlR9zK94/j&#10;Po8DtdsH1IvJuXY9rcieAupn8zbb5/O22NPi3f/ywY4TMT4UPv2Pvu1bMqZy8v71Umq2TaakEtBL&#10;WYknYnyq6oNV8/p2Ap9UVFBKRf2w+oEVyH511fjXZmpkLQ3YyHH1gFlFrKml+VsFOp/RVKSKVUew&#10;QWLYAWDtiY6mluWmh0faLgpYMeqXiQqqK0etw3KFozHNmh8JrBHqcwXOF1AKVp57qrraPQ9bDaSy&#10;VV5rcJRAxWIouHF8vyCVwsYFrraC6LU2RAx4u2Wn3WsEqKZNdq8eQGtK7OZZ9jtQS+380Vy7cqLA&#10;dak8rN9h14H00slSu34aMCt3A+FOu1O+xW6d3GR32Xe/EpcZSO/jKt8B1FvlpXazYpPd0nPsNs/V&#10;TXMfRZ87mGXdBVE2VJpoV8/usguo8LW6XfagjthZMXLjLtfYtMA5zB7NsdnjRTZNBXF2c5qVbAzB&#10;DQY0p6zBQPhLWKWsLj537j+qSgXlvfbcZbWOC9YEjtuIJRMWFHOfDgNMLTFmR0Sy9bKVwvUCVDsw&#10;nqOcVHHftFr9mbAoa6SsDBBDSuVcN56WbwSuMUAdAmpN9C6XVX2hg+Fq70B5S3faSP5mqwXUJtS1&#10;j8/2AmZHaLw1BVHhO6jVcyBQ5U7jBgO7VlkfJ7YdUwyrSsAHqwMWUKW6k7yvFew0nO56SpE9AtL3&#10;80rtvZwSe166x25uPlzjQ+HT/2grzateKCiwpZRsN12L1q4Zjk9yI2BkglUxazcxSxdbmaeyMQT8&#10;KKwUUtACpkywKj6tXxdk54h3GkIjrS4ozKrWB9kZYK3ZEOrUV7BqxfOhWG/al2GUdYjKoDeKSiAy&#10;ys5y4w8FhVoZMVQBhSoLUNP5ziTMD6xAdSb31q+mPnvh/rIVrOGr11kkFoULHO0zwRpLRRCLckeh&#10;sPFBb9iWxA02iWpeB9Dr1QV2o7rIrp3JxfLtekWhXS8vAdZNdglQVw5l2V1Au0vMervlkH042Wpf&#10;mOqyu/WH7OrpErt2Ms9unyq0eyc326OK7fampnVBRQXrjQqM5zfPbLI7KOxtvldZSrcFL9BePlZi&#10;M1vTbWZXlmvxnTmCMpzaZA+A+c36nXaDY1aIVeeP5dv4oRwbPb7JKrekWWlCqKVHhlpiuHKEX1JW&#10;3Fk3+gYPxQ+rIPVcY2297iyNcFIjWxLHZhKybA7ABQ4HVDUSxWfbSFQqluTS/LopJ/Xcs8qQCLwh&#10;3FcUbhgFdXEiYM0pFRCwJqO1Ajpwoc5DqPEQKqnYVaZZINqTcqyOSqByHV4X7nAfgHXzm23B8ZSp&#10;jZQ5FBoQpaoz8d6KcoJ1nPOQsmqBqwlgncadloqqccnFsnxGM0sop1gx65UkKtfMEnsrtxgrsreo&#10;JC6V7LvsQ+HT/+gtKLqzUlBo8ykE5En8wSQuihqYnBujRiJvgjMl4Hejkj2op2bV17YH90Qtw4pR&#10;W1BOwSqIpbyNQFmzNsiqA0LtTECInVy7wSrWEstsCMcVDgXwcL4/AXcI44Z7419RWMWuuFEN2Mmg&#10;YDtAYdq2IdCK1wVaLpYGpOrOiQPgKACNBMhIAav+1zXErahn2KrVLvnBQfoGKvrGGovjmDiOj17r&#10;Kavi1Gj2ya122UsBayw1+DU7khVms6cK7HJlgV2pyLfL5fl2tQpoqwrtBs+vl6v7ptgWT+TaDJCc&#10;P1FqdxoO2XfvLdqffvExseUj+879ObvZsN8uHs23G0cL7OaRQrt9vNhuHitAaYvt+olCuwZot4D+&#10;+kkqg+N8P/tunCqyG6d5X+Ncy4EZVV7Yk23DW5Osp5hrj9pO7CAGO1hgi8c32xTbbuLcVuLcc6jw&#10;oYwo2xQXaplRmofJSzl0Li5urZtlQ5ACawTXU4n9bpbDl2DVSgfK880MCcX9jbZtEam2LyzJurLw&#10;GrYetoWMLTYaneHGjmoF+3bKRyVhTAP3rF9uJ5DMAMkC23mgnWffnNQOqGZQ2VmAmgLGEdRzIIT7&#10;zXtDyVmoc4qdWBNiZ9aFWifPO3F/W4JirDlQjZrqcQBGwNYMh1JKgTrGMWOCVeqKek84Baf8yvh9&#10;DZkTtPOIkIRIc11fTs62e9nFLqPpdmaBPSjeZtc37/rmQm3tpz9uLSkp+bvjBcU/WsnOsxni1Zkk&#10;LRHv3YiR2ERzcyYp1RBgXRYTpvGnPSiprB9YNfRN8/66GBRY2zA9l1WvCXRqWi5YcalOrwlGYcOt&#10;ERe5OyLaRnC3R6M1m0Scm7J0nEphRKNwwnCtw8KtBkU4RcHZx2e3o6glwJqN65tK7BoPbPGAFgOA&#10;UUAq1YxcBYQAGomaRq5aZZFvrLaYVetsI+8lU1kkcFw0rrFzg/lsFIBHo9iaejQxcK3lhb1hLTvS&#10;7LxGtVSXAmgx7iaQ1W2262eL7GY5UGHLmqmhZb+9PdFg97sr7c3OWvve3Sv27YfX7JvPrtiP3r1B&#10;rFljC4dL7MKhQrt8ON+uAOpVoBSYMgF7A1C178rRPLuMcl7Erb18PN8u8vwyoF86kg/UpewvseVD&#10;RTa0KclacqLsXFaE1WdHWkMu4UV2mJ3LjbC6wng7lbfRdiRHWVZUsCWGBgKrN+LGzcWkPlWX/EDc&#10;ukHuMKByX9TyK1iVcqm+12TgVZy6PTrJjiTmWAUqubLvhD0/02RXSvZRmRJvRgnMNLcCezXHqjFo&#10;Grd2HjgWgWWJmHEhEVATNLc0igeomlBP2zkpILB1blAPQYR18NkaYuAjbwTaWfa14xa3hRMTB8lr&#10;i8Gj22iDqLIb9YUJynHBKlAFMbBOyi0GzikqB//K6cPsn07MtEXCO4G6kpZpl9Ky7E5OEe4w1zYl&#10;x27kUVEWb/nvbxw4FupD4tP7aN+6NXC6cNP/oPVrZlBU9VfJpRCo6idV7u+QH1ZAEqx9KGk3QPZg&#10;blA5Lo36WRXLOlc4OMK5uMo2aWB7etV6OwVop3ywVqOsbbjG+l4tATmOmz3Bd0/zW5oOZjSCWC1C&#10;rcS41DyvA9xTuNMHiIN3rAu2Ur4rD2hTUNQEwJXFAGPMGrbAF7MaA9o4gN0InEmrgZv3MvhMMu9r&#10;f5TiVh27FjVR2h3gJgWusy3xQdZzECWt2243aogpcYFv1Wyymzy/rnj1DABrfqS2g/atOxP2/acX&#10;7Zv3L9hHS1P2+ZkZe29izL6wMm/fuXfZHgw22vmqfbZyWqmBxXYZJRWYlwHzmlPWQgAWxPwe+y8B&#10;6PnDOXbhWJ5dELzHKEh87hou9KVjm+z8kVKb2J5hTZkhdi4z2NoKo21oB/drNyqyJ9OG9+dR0WTb&#10;oaw4y0ddk0IDnBusidO8+aYCPFgBU41zkVwPN+2qQgrXuKY8bC8RpRgP6kBCslXn4Pbu2mF3z1Ih&#10;naiwK1v220hMNq6s1mBNt3Zlr1G5jgCJ0vwWgXUZF3URuDQR+jxu8hzbGbbenNJaYkWTwSc7r6ye&#10;cOgsFffpgAg7vjrYzlHxt+IOtxKjtqKqGlXTLyUWiFJMqSiA+mF1oKK0Tm05ZoLyq8YswSp11Vqu&#10;i6jqYnKmLQPs+XRlM2VxjuluzqabgHuzcItdKdu7yYfEp/fRt21nwWzhpv91gRpnOtGrmSapEccT&#10;UhywgtW/3IVrIY4CVrk8EbHWQ7yq0TZK0FcaoWsNBlhlOfmVtY19FQBxFHU7vibAyteGEL/q+Ehc&#10;KVxfwcp3TmKzMXE2i1ulmSbGiVnH2WpCtXbc4Tpiogri4CPrw2z3uhDbCri5wJaCWiZT2BKBcSMW&#10;R8WQiJIn85tJAJzOMTk8zwfyAtzyTApoolNXT4Fj+HwshTOW2DU1eL3tSYuylu0oQzmqB6hq/b1Z&#10;Q4xaXWh3Udd7NcSYZzcTm56zn713zX7w7m376v2r9tHygj3t7LUnrR32lfl5+/H9O/bdB9fsp+/x&#10;/vUxXOIDdvlUqXN9pbA3cHOv4w5fPe5B6z0H5GOoMIBeOal4Fzf41FZbPJBvwyhqdz7hQSHXZEu8&#10;SzW8Qex6vbrMLhITX8B9Xjpdar37s+00CluaEGbJoVRkuMGJkd6sEWrdjXfqiqpq+BugxvlMAxc0&#10;smkjloFrvIN731haagsnDtpbnU325ZEBe7euwe7tP2GjG/NtICzNBrUCHMqnvvEJp6LpKGqGg3UJ&#10;IBfxzrTm7AKempbKnEnA2E6p5RYA+6MSrEXlA9f3uFzgQK49kLVEJFhzUDQVfjRljRAJKLV+qx9U&#10;BybP/bD6gRWsasRSQ5PUdVrZSxrbirIuA+yFtFxbysixaSqPWb7PjcjJKbaHBVvt/Jbt7T4kPr2P&#10;7sLi43P5xTarFENqUoGq2SD8rrDU1SksiqfJuTU74SBQuelEqVE1TYsUtg2Q2ohZHbTA6lqFiXk0&#10;w34DUB99ba0dJnYUrPXB0dZJvDoaFW0zcQluKpgpoJzhtZbkn42VysbYdEysDaOsXRqGB9zngqOI&#10;fQGWmytgS4Ewm5gzE0jTsWQqhKQ3AJT96ahpOuDmAmwxwG4C0s1BYZaHiiYBq2LXGJQ5CpWVGx2/&#10;fp1lhQXYwcxY60Spzp8psjv1KOi5TXarrsSu1+bb3XPFdq9uk92u2WrP+ivsB49X7OcfPLBvP7hl&#10;X7qwbF+ZnrCvT6K2y0v2s3u37BcfPrU//OSZ/cMvPbb3J1vtMgqrYXS3iEVvV8i2uOf3zm6zN6t3&#10;2L3KrXanssyundqCK1xs51H48S24izlc11yu17Zku3Ac4JXof3aT3anm+86W2lXi6GtngPxsic0Q&#10;77buzrCdaZGWEbbBksKCPFBxhb2+U1QUZVX2l0t84HooU0mqqoYlddmk8Xo793xgzz5bPnLY3uts&#10;t0/6++zjtk77oLLRVvJ2UhYyADbZ3eMuKlXlko8B6BQwzQOO3GAt9zGPLWFa1X2e8iWb457PANUw&#10;x7eFx7tGpeOrg6wWpW3B9W7BUxOsnaGaZI8wSWD6oPQDKmhHANn/3EGMi6xx15oTTHnCmptpCSDd&#10;zBG46EtsJ5MVyyp2znAzIt7MKrCHuaW2Urj1mg+JT+9jqHjT3FJBiY0lcyEScR18oMoVdsYfG1UL&#10;H26uJugWtFq+URNzK+PILYWBgnbh+rbjzrQEhDpF9XfrSGVbcW3OoGwHPvOGnVgVCLx8jtp4xoHJ&#10;jeP7pvm+WZTWLcnPdhplnWI7jmlupq4w1JgKolH9fepKWB9qu1CHUmAtANJcwMxahavr2+a8scHy&#10;VgVYEa+3AesOXPAdnGMJ7nTSqtUWC6SxuMJxa9dYwoZ1lhKw1vIjAuxkfoKNo27Xazfbm01e5pKm&#10;dLnTCrgtJXavnvhVcWzdDnvQX2XfvL1sf/LeW/az+7fsD29fsH/y+Lb94vZV++HtK/aTt9+0P/ny&#10;2/aPvvTMnvTV2ODmBJvbmWwrB3DJ9qNA2PmDmcS02c4FXtxHAduNZwOUo6VxNlgU5Wx2R4pdOlpo&#10;t6u2o+w77Q6A3sYlv1uz2e7XbbE7nM9tvICrVYV2sXqTTVVssmP5Gy0nYr2lRagLR1OHBltCSLDF&#10;A6WbyRF1dRaAqe8aiwvWQP8gS8cVLg4Js5MAN1K0w96ub7e3ztTZrV1H7O6O47acXUaBz7L+8ASv&#10;QZH7N5ddaA/2HrFn+0/a+exS17AjYKYEa7y3yt4iqqo1aL31aFNRvjTCqySrXhtmp4C1OZLvi0y0&#10;5lAl0WgIpRobEQvMD6Q/Tn35uR/YSRR1QiAmUlFgUtSFJKUaEreisNO40f2UYyVPaAjoCiBfTc+1&#10;R/mEGfnbvuBD4tP5yM7O/jsTRZs+WckrtNEUwepB6ldUrVSuZHzBqucyL+c3nlgzDpA32oiABUyN&#10;rull24F6NW0IcS3BLahgu/I5AfocdvS1NdgGYKUmxs2ac6DGA6oWfIq3ObnBqOkM4E6jtHKNx+Qq&#10;o7QaQqdROUpRPBcSbmcB72hgiO1GRbcSo5YAbP7r6wAUSFHXwjfWW+lq773dqMg+lH8nVoySpABq&#10;ApDGr13tMqNSiVWzwtbapvhAO1Mcb/OVm+0mivq0bbs979plb3Xvtmd9O+059lYHkDZsA9YyezJU&#10;Y7//4JL92ftv2R+8ect+fG3OfnZ7xX725jX7xfMH9vN37tvP375t374+hUofsIsAd+FAli3sSrbp&#10;bRttalu8TW7lOm6KtonNMTZcHGFDmIC+gpurRqfbuLaPanfYo7qd9qh+lz1q2GUP67cAbYk9OLeN&#10;59vsybmt9rhxi92uI55uKLMrLXutemu65YWvtUxgTQRWDRBP0lbABnkphRpkrwm7nfsbqEnplAsc&#10;YFlco0Iqt/1BVMRpW+zNIzX2+HClzadREcTlAUWujcdnEholcG8Jg1CyR0fL7fu94/ans5ftk9pO&#10;m0orsKulO20lt4QKORWXGENdtfD0CqZFpBcAagK3uT18ozUEx1o78LWqYYnKvBVYe4hXBetIhBog&#10;E38FTIHqNyVGaL8anmaoGOakqoqfgdRtiVEXUNVBvluwqltpISUPmPPsErC+ibJeLdz+J/X19f+l&#10;D41P36N98+b/52x+yZ+tZOXaGLAqc8m1AvtAfRlSdW6PEWNowu5htdgCl5t5n5h2lDh1GBg1RUuP&#10;r3FJaYXNqF9rYIS1AGwzqnyKmPXwK2utnjhHw+hm1aCEwnqwbgTejbi/HqxaPV0NTpoiRsCORkbz&#10;+0pJxLUOjbAmXOOq4FA7FkChIkbdAZSbAbYEJd3E601s9XonoO5BgfcFhNlOKpB8VDYNtzfJpTCu&#10;ttQg3OiQNVYSu8H2ZUbYue0oAO7kTRT0SetWYN1h7/Tus3f699uHAwfs/e79wLrdHnQesj/64Jr9&#10;k6++Y3/84TP7+ZN79vN7V+37Ny/Zt+9dtz/68Ln90buP7P2RNpR4j905s9We1gNc1bYX07bouZu6&#10;xTfY/IGymagoHrL/GXA+qVFKYpk9wu1+VLfNHtdr+tNtQIvK15bam4D6kHN51lhmz5rwAJrwAFp2&#10;2JXm3W5WxkLBGkb87kANdaDKtDSIBpInaiA5z2VqAVZ3WDrQ5gLrJq7V0dB4a41DnQp22IXcMlzH&#10;XCrRTJuK0oRlaS47qRkvajAxy9453WCfq+qwz9f22Pd6Zuydkw32teY+e/9kjS2nFthcvNxi3GCt&#10;NxuvRaLxoIBXM48MAFhnZBKxb5IDtyVYXTYR1gukgxoXLSj93TQ+UEdfeq14VcCqj3VBIFIBLAKp&#10;uo1mnTuc4fpiNf+XWrAXE3PZl2dzxLDn03LsVhZeSUHZv5w8eCzWh8an79FXtDVwMafkXy6lyZdX&#10;36oHq6ZZkdvrB1YTdGsuJc8AE8C0jo1A9ZuAHUQx++USq2EJ90jK2sJFbwwi3gTkswBz+JU1VhMQ&#10;AejELtzsGdV0fN6vsFMo9bTPJvlOtQ6rpViNTopjx4hhlUcst7gpNNwqAfaEVICYdOfaDVa2LsC2&#10;obbbiGF3sm8vBW8vLvju9SG2BaXNeQNAcYOT175hGaHEtFFBVhTDsanETYXEq/uzbE59qbUFdr+h&#10;GAA22WMU9hEQaN2aa8dzbeVItl1H4f6rz920/+67n7V/+u3P2598+JZ978ol+8O3nthPPwDgL7D/&#10;C+/bJ2NdXvZSRZG9WYmd0RzCgEq8+aQWAAHxcQ3qiD2tA7z6HW7fExnHPHPPN9uTus0AC9BA+hAF&#10;fVBPrIur/rCez6O0Wh3gQeNWu9e60y4DcPWmRNvM/1IcrlXlNHN+glxhLB4wZSmoqoa/ZWJZuL1Z&#10;XMt8rJRQYRf37CTxZFMUsSWqNJeYY4ux2TYdnm6TkWmUjRSXHNPKPe+JTrMbuMdPj56zhbzd9vnq&#10;Hvta05Dd2nHM3jt5zq4X7+R+K/NIM2BqTuko7mcUZQivjEpf41RbiFE7ALUVVW0KUFZclGsFHsZN&#10;HpX5lPUvw+o3ATu3MYNKIN2WAXUpESiTtNIh6o0wDAC+coq1Vs5CPPeY/zOTwn+i7F8jbr2Wt83G&#10;tuz99M4cMb91R+FKwWZbSKXGJIYYxT1RmqFagNW/6oDlYvaHcuFQzEEAGcLt8WD1IHV9ZwA+rlgW&#10;IAcBdQDrJV7VzBHKbFL3TR03vxY78do6q1oTQsyjPrcE1DXRZrjpgnMKt9c1LKnhyQen1HY+nuNw&#10;heUqT3LcKOo6GB7hRuw0cT7VwcRXQHkIUPcC7J7VG2wvYB5YG2wHgXSv4lXUtRj3OF/G+/nr11tx&#10;eICVJQfbrvRwO5AdZadLYq1jX6pNnsqxS7UldqepjHh1F3Eq7tyhPFvam25XjxUQL251Mwu+M3jG&#10;/vDJkv3B04v2uclOe9R4yn7y5kX7Z9/6ov3jb3zB/tnH79rnR1rsToVmKSzCCuzeaSoB7KHWrqne&#10;bE9rtthbQPoUWJVX/BgwHyvHmNhT9qR2CxCjyiiqZlN8WLvJHnDMA9xgQau5i58146537LZHmiuq&#10;ZaddqN5ip/Mi7WBWlJUkhFgGFVJaeJglc52SATMRN1jLkqQAbkZIqGWzLcBFLmVbFsz1AtbDeEYn&#10;g6OskQp7iPhzBtWaR02nlY0EEJpHugewhin4d3aetAf7q+3+nkqbyyD+K9hm54kDRwDj/r7TdnXT&#10;bjdN6KS6b7ifE9xbeUrKB1eiTTPl49wGPDHAb6TsNFGOOpXlpMYln3qOA6yyn8YiN9p4jBqZgFRi&#10;wuspub+42QuUYTVkLQOpXGB1JalluJ/vkjut2SQUJ7v/sjHLjXNdSs+2i9n59iB/hy3n76rzofHp&#10;e0yWlpafL9hks8m51HoaFqcl8L2+VcHqWtbiNY8SLm5IhPURj/ax7Q+PcokMbiEqTNC+WOIxPMZG&#10;iF8HuAE9QeHeoHRAd7nBqOxp4sratWHu+5UAIVd3JsJTUsE6ERnlYF0gfp0hfp2Ni3ONTs41Jk72&#10;wzqCwmq0TjuwNnJO1RSwCpRC0Eppj60PthOAehx37khAKK5woG3BLd6yOtC24Z5v2YASxwRbeWmS&#10;VW/PsLPb0qy2LNmadvB/j2Xa8tliu9W4w26gbCsAer/2oH0y0mjPW4/bverd2Ha7idt682yZ3are&#10;yfPtdrt8iz3vrbDv3wfgd27a15YH7UnjIZfYrxE5b1YU2v3yQnuIugrSZ7Wecj7VFjf3WT1xMHA+&#10;QTFlj6qBETV9jAlSKajfnhKnPm8us7fbcNM7dtl7fQeIqffbo669tnym0M7khlrDrgw7kB9lOdFr&#10;LTsyxNKANRVY0wAyVaCyzQbWohC8DgDejaoeCQkntAiz04GRVsN9bFelDShKHZzHldR9dv3wlBfF&#10;lEt5W+3jhn5UtcEWc3fbfOZm++KZOnvn8CmbTSsE1AM2m1HkYJ0BJrm+alic4F5qrq7eiHhr3BBm&#10;tdwTQdqg3GKsG/d3CPV08SrAehlLiAfgCVK/TWAeqBl2HkiXE5Nxc9NsCdWcZF8vxyvTTnnKmkBN&#10;AGueJo0A0sJWy+k5doEw8EHuNpvP2TblQ+PT9xgvKhq6kFdsk/wJjbQfEqzcDH8yhNIAx4BVq8GN&#10;AtZAaKR1BYRYO4Vf3TWDgCl3WDdQ6uqSGqgpNXewtqOA1K8WYTeGNcIasDPAonTDQWLUCbnSuLpS&#10;VsWoE0A4FhEJrCgqLpK/hVjmlNbBrLREr2ZW4n9PmGrhaGsC2DoKoxIoznKOsmoNHMAVr6SyOE0h&#10;PExBPUQlsmtdENCusQNxYdZ1sMRGKnfYyNkdVr8j2Wo3ERcfomCdzLOZI1k2sS/Z7uCafu/ShP3i&#10;zgX7xmwPLuhB3M89uKQ77E2NopEB7mPsPnHmtaoddrNmlxtl8wRQnwPqM8B7dLYI9dTiVaiqXNsa&#10;lBN7JldWbq6ArEM5Oe4JqvnWOYDGnrg1dTiW54/Y/xDVf4qiPm9BUXHR3+7cae8RUz/v32ePu/fY&#10;xNEUaygJtcVzO6xpf4aVpQZYQUwg8SsqS+yaGRqE2xvsXN5irslOrs1Bd42irQ54aoKj8YK8VnxN&#10;MTsR5XlAc3hDcmXVtqFxzl14WCsl2+3D6jZ7eKTaJpKLua+Z9r32Afvj4TmbTymxpcxtuJt5hFPq&#10;Y9WKg79cxGyMcuPyi+Vu4/a2UJ4EawP3UrMXynUdxjUeCUdB1dCEu6x5prUdxeuT0gpU5R8rGeN8&#10;UgawKiYldk3Ndl00mlR+lIpFif3qdxWs86ju3EblCgvWbLuUrUamLbZUuP2BD41P32OsuPjepYJS&#10;myImUW05GMfFEKxcTHXRqFtmHKWd4MZMsk9TjHYFhlkTMWALyqVZDQeARcDqBqiRyCmk+kypOWf4&#10;jklUc4RC0E1NrRbiCtzTs9Skfbyn2fhHgHmCGnUaYCcEo1xgX4uwXF+1EHugRrt4VhWBA5Z9wyjr&#10;AKD2sm0LJj6m0DVjGjxwjvNsdIpOJUHFUovbfIYY9+iGEDtALLtn3XrbHbrW+g4U24X2wzZ7bidx&#10;XrSdzAqw2sJwaywC5E1RtnKSWrd5l31rech+dmvFvjbbDagHAGcvIO20txt32ru4ys8B7hluq+LN&#10;B8Sij+S6VpfY86oiYAW+qmLeQymJObV9iBt7/2yhPagucuA9FpDnAFexZ1WBPa4t5vt53bgZU0zK&#10;d59TvFpsj3j+rGWbA/V5B7B277C3enbY017OY+iATZ9IsY7toXZ/8LBNVm2yQ6hsUfQ6yw4D2BBA&#10;DQ6wXKxIyQ9UcIe5Pmfk8nIfulAvzRqo+LEXdXONi0AhBRsF2lFgG6KsdHGvVEmOAcUTTSVa0WTv&#10;HKu1a5v22ZVSPI+dxwAxx+bTttiylr/gXmt6Wi/lULBKBLzBAAO4sfq9c9yrekDVKC03HI59alhS&#10;fDqs+JVzc6N29F2cjwYGzMZrsECqLeHeqjtIKY5LqVolXQ1KhG38jtIg/bDOoKrzuMPzCVonJ9dW&#10;gPVKVo5rEV4pKvvq7/T1/ac+PD49j4pLl/4vM6WlX72YV2jjuA8jKOMgcPhVVQkQSiUcBcQp1NVd&#10;XC6UGpDaUEhN39KMQnXgMvVxsxWzzvIdAlburICdBu5ZByw1dEiMNa3HvXp9vZWvCXYDzzVN6QgF&#10;ZJzfkRIrk0nxzEyMp6hahsMpK/ultDNAqkYomXOHKSwaA9tP7NpJodMUpy2oRRtQapBAKze+nZra&#10;JVTwXjWqcnx9gB3FDm4grg18w1o3p9qF5t02B0T9hzOsaWus1eSFWCfbucNZdhWX8kZlkb3Tddq+&#10;Nt1u73efBpx99lbjbiDdbR927LX323fbOy077O2m7fZWAwA177DnjXJti3F3C3B31f0CcPW4uoox&#10;1dWCUj6oKXam1t2nTbjQrWX2biufB9CngPnkXIk9awJW7GnjJmfuNcc9a+e4TkDt2m7v9PJ72FsD&#10;u+398SO2Up1tnTtD7NnYcbvVe9iqtyZaSWyAZUUEWnZ4iOWHh1oJKrsdF/gI17CCQt0ArJ1UqgNh&#10;8S6+6wcMTaXSR3kYT6Gwp+YSJqXbgFpVAacbhdNkA0OAtpheZHc377P7Ww/a3bJDxH7b7XrZEbux&#10;7YhdKtxDXFjkc1ml0h6wkyit2kSUqqpKoZnyUY03VIc31EIZk9rqXDxFRUD4TbnF6usffVGBoKyc&#10;zwLK6WBFWRd1rlQmffyXPnURKkECQAWrumy0To5gnUFZ54BVrcHXgPV+bomtFJb9cVVV1advSci+&#10;igO/O19Y/MfLmagq7oli1eF4by5gfx+r+k7lamrNVefmYmoNVsCuybpbUVYprKCV4g5RI05wA7z4&#10;lZgUt8ZTQ9xobrxmmDj92no7/to6N3uE+nAF+QTfOcZrxaLjuLfqvvFgVRcOLjHgLwhYVNoBi01y&#10;Xg5WwO0nfu0F2G4g7QgVtJqbGIB9puU9GgC1OjjIKgICrZx49URAgB0JXGUt+Ql2r+ugXQCEgUNJ&#10;1l4WYxNHsu0i7uvl8mK7oUwmTcCNG/usaRcQbQc4Yst6Kd5We6cNZe3cY+8RK37Qo64drOsA+3dh&#10;6lIRbNvsMRXC0+Y99jZQP29ifyPKSMz5Lp9/B/iet26zt7B3gfBd3+eet8jV9ewt7FnzFmJUPte+&#10;w55xjEB9DzV9rxc3GFDfHd5rn506alcbCq1la6BdRJmv8Jv121JsV1qUFcVHWX50hBVHhltZBGEB&#10;1+0M1/kc11NpogPEoMOY4NAq9b2UgWenquzr3SP27YFp+3LroC0WbLeuYK9ldRRlc+NEUaml+Ey2&#10;2fbWvlP29EiVfVjVbo/ZXivdawspgBGXYnNK6OeeKzd4DNAGKRe9eG+aBO0cAlCDR1SPZ9SG69oD&#10;rENygYFVSRHqwhmgctcCVCOUJcWvkwA8jxu8hNu7DKgajz2XnEmZ1dpKlC8qhQnAnUJtldAvUOc4&#10;bt4pbLbNJOfYRWC9np5pdzLz7HzR1n8xtG9fgA+RT89jrLhs3WJO/j8/n5lpk4mpNhIPUMCqVlp/&#10;3+ogf1hx6hhAaHVzmdyhIdenSu0nYOVyrg1w8wa3rQuxHi56dxCxLe5tHzWkhrwNA6TSEzXZVblg&#10;fWWtGwerSkGxh0bcjPGdoxQaqavXfeOB6od1Dojn2D/Pd00DtmDVKnXq81Xfaz/n2cONdgagPaER&#10;zrrZ3w7ETcRotcHEy7h+1RuCrFrbkABrS42y66je4tksG9wfa0tncu0qIF4DzmuAerfSW2JR7urj&#10;uhKUcwux5Ga33MXDapSTOPIpMD4ThKjsu5377YOuQ/Ze5z57v2cviozqdsoO2HsdB+391t32Hm6z&#10;lPiDjt32Ue8B+3zfAftsL7B3o4xdu/g8AHYAoAww32X7NnC+hev7Nq7vO524u+x7p2unvd+72z7o&#10;53MDe1zSxjsAe699q7VvC7WOrVHWtyvF+vcXEpcftlObimx7coKVxUbanrAwKyd8qOd6t3L91RAz&#10;AiDqghuRJ0TF+3DPEfuv5i/bH8xfsT86f9t+OnMFAKsBR4nzaU4tJwF2WVN9olYXknLsSxUN9oej&#10;S/Ync9fs8f5y03qpi6jesmup1dhWNRYBK9t+VLKT31EDZM36UAerxj63Uu66qTT8sApQKbCLYXkt&#10;t3jSp6rzfO98AsAmK2Mpi0okybope1LtqUQqE40kA2blvCuzaZbX+sxMAgqMCl/gMzdSM+xWBiqb&#10;v+lfzx84kOFD5NPzmMwqTr2Unfe/XcjI5E+p20aNSSgrroofVkGp7poRwQFYcl+kgiOANgioUrMu&#10;Lm5zEMASxzYBayuubvOGcKtfG2I1b6xnf6BzTTvUcstNqOe9s6uDXZraAOBpIPIYhWNUsa3UEijH&#10;gU8wTrGVus5LVXk9x/nMcewsx8q8lmGpAQrL9w1xXgPceFUwar2W9bJf59gehtseGuLiWjfhW6Dc&#10;ZF5HBtr0nkS7277JbjWX2s2mTXajodjuNpTaHeLKO+of1aTalQV2D2Af1ZbYI2LONyuJN7HHxKWP&#10;sAeAq4afJ8Sub9WjfI0ocMt2FBW4gfltXr/bAEzEuM8bcZkby4B2p322e599rkeA41ILVkD8AKWW&#10;fYhavw/Qb7UIVK/lV/YcNX7escve7gDkrh2esvrU9XkfFQNx6+SRNDeZ2sUKJUqcss9fmrbl9gbr&#10;P3nEWspKrSIuhsqLsIF7ouGN6ksf5fqqkXBaFSgV6/PdR+zbLUP2je5x++bgrH25c8zeIzZdSC+k&#10;4k6xqTig5h5oQezlJMWMKfZ05yH7p4s37B/NXLW7pXvwiJJsmdh0UYbLPIu5lRowZUBJ0RsIWaoo&#10;O2epRM8FhVkrv62WZsGqBqYBQHWw8nxIi1CpXxVVnUVVF4DQ5SAnUYYJwbpxp3XsGF7gZALeIPtn&#10;OEZdNpqHaTYZtzlBa+PItceDSsu22wB7G2W9XLDF5ncc3OND5NPzWCwq23cztxAXJYU/RhCv9Wxi&#10;qVlxU2QuJ9gBG+2AlbvqgFXcIWABuA8IenhfSfvKWDq3FpcYWDUGsSkw0qpXbbDKVeuscvU6q14X&#10;YPW4zQ3B0Wwj3ORp6mMb5maNUEgE3HA4wOGyjrIVrNOAO+MUFWBlHDfLbwnUGfX1cl6Kdcf47Big&#10;TvD+KFvZCJAOO4CJw/iuHr63GzXRwAPFMnLxpca9kaE2uTnGvjR30r4wcwRVKrG7zbi9jaV2v2YT&#10;oJbaw8pNdrfKy8e9hz3g+cMq4ARWtfA+rlIrLwawj9Xa6yZO2wzUm+xhDe8Tlz5FnZ8A/aOzaoRS&#10;18wWe1ZPnEr8KnVWK/CzBmJTKbfiXbX2yl0G9KdqYMKeNaPg2COOeaLnuM3PUdz3UNgP+wFcNoxK&#10;TxyxRx17bGwnMWcR16Ys274wPWifLM/Z475OWzp+2FqTkqhEVZEpK0zDFNXWoJTPeJsnhFmIjsPU&#10;f5lpE0l59nZ5g321fdg+LD9ny+n5tpBIoU8CnlgNm8TzQcWWUbjlpGx7sv2IPdxyyM7HE/PHp9kV&#10;lOw88CyjejO4skr2Vx+qZr/s5Lekpmc3hGIhwEplyr3pdW6wZ/2YViEcCKW8AKxgnUKdpwF/nnhU&#10;w98mNybhzcmrIowhhp0AYK0ZPC0w1QotqHGB51DWhSRccj6jFRIvoq7XUeXr6Tl2t2SnLW3a1exD&#10;5NPzmCkoa7qeX2qzKclOUccVj/pcYOX/KhlC5hY4Bh7VWkqSFsCaxFuQDQCCkvi1lo3GJmre4AaA&#10;VQK/H+BaDT5/fb1VAO7p1RusHAU+jdWux2XGDRpUre4qhAhijTC2objEEcAa+cIFlrIK1jmgnAc2&#10;qewMqj7Nufnj13HAnFClwo2XyZXW/jGej7J/mOOHcIeHNTkb+8ak4MqIio6y/o0BThG/d/msvTMG&#10;DN1A1wxEdWVesgIu8YPqzfamul9ciy8guuclTlmf1m7ydcsAJKqr7SOgfly1ic9vtoe402+eLrA3&#10;ywvtTZRaMHvJEMSpmF7r2CdKggBw11rsbz2u8wB2EEuhnVqX2aMW4uBWzrFts73TUebc6M8NoNLj&#10;B+yTxRP21aVKWzyUCpTrrSMuzMbSgKmo2OZzC2wIT0rDGbVgmGAY537OUEEvcN8XgXQJWwHC5dgE&#10;B+wU8elnj1fatxo77fGOA25EzXm+Q3m+E6hXXwzXeiPfn5RuF4HzEsdfjE4B0BTcX7YJyXaB95f4&#10;vhlVDJjcVOV5t2P1eF2nN0TYmfURwEoFgrelGUm06HY/5aMvRKsQRnndhZQrgbrgumw0wD3LZlFJ&#10;TYzQjhs9oh4JfnOa33ND4fQ8ji3nO5ui8a18Rl5AinKH02wFu5iSaZdQ1oebNMXLjk/f1KST+Vvm&#10;b+RvstlUH6yAqgG7/nxgJeoPAYm2AnZQbir7pbiaSU5BfB8XdsC1unEx2Wq+YM1q2KD4FWA18kYT&#10;qdWsCbJTxKoncItPrA60o6sDrFJQy92R8smtBqbBMGCKBFRfBtOvwIqSyha4KdrOAuA0MLquIqks&#10;AArWSW68ttrvQJZLzfsTApr9bhvBsVFRFEI+iw1Fh9hsSYx9a+6Ufe3CUXt7CFe2Q626O+1pPVCg&#10;eg9dkoJWJBekHqwCVXDK9NxvgtV7DnzKSpLSEvsKSmUtKXtJCRHvNeHKntvu9uk9t0YrYAtUVQSy&#10;J1QE6l8VrGrQUqPUW7jQj9X/iov9rH0brvAu+1zfQfto+JB9bvKQffn8aft4/KSNlsZYV1KoDSah&#10;UG5JTTyPaO6jWlSBRYuHqeDPcF/nuadLlIFlgF2ikl4SrKjeCu8vAcbtoq12t7gMSLM4JtkuAuIK&#10;x06jXr1c3wGu+zyu8cWN6XYVl/MadkmxZHwiMasS95Mc4LN8ZhQYHayA2Mpn5Y4fW0cMvR7vDK+r&#10;I0gJL7G+YZia7ICYmjKmlR3UbaPumsWNyv/VglQZAL3RjfQSsMqSmkVNPUj5b762lhn2ySWeTU4D&#10;1nQX4y5zPg7WtCwH673CLXahcOtbPkQ+PY+Zws0PbuSV8AeSbZx4dYI/5h8O52ClxhOso7G4Omz7&#10;BBQXV++rf0w3W904sh7cXi3pqLGs6tKpRUU1u2Gb9qG4moZUyRCngfTE6iA7DLTHUFu5w1Jgjdbp&#10;c7FmOAVJeaNqDSY2pWB57hjGjXjZBKxgFaiCUoDK9NqLd7396j7yzN9wJbi9LCl1DalPdzKG/xa/&#10;we6cyLLvXaiwjyb22PPuMnvevtO3wvlWe9KAOypwfar6GAX0Qyll9QP7EIV9hhrq9UNcX4H6RAqr&#10;1EIZivpvU1dlNykl0Sk2n3+xVd9svbpuqESkrrjPb9XhQnNuOsd3OvejrEft80Mn7UszFfbt87Vu&#10;RsWupDDrTyGuxOUdJVabAJopNyxRCQ5JNo/iLFKQF3ktUFe4t+eB6TwKuMx91/NLgHkJ8Faw80B7&#10;BRiv4GZewqW9xHcoB1fJM70hEXheCbaCSl0AhMvJGXbFKW2yG2UjuwAsy7jPk7i/6jNV9pKmtq0N&#10;CLdDq4IoG8FWv06NhMTB/O4wlYlai7U0qEwzlLjRWolKF0QlgVaD2DsJueTZqVdjChXXot6aSkbA&#10;aloZmWCd5L0ZAJ3nvBY5v2XO8zzb87jCFzNy7U7eJrtQtPmre/bs+c99mHw6HjNFm754JTvfphLl&#10;yghAL1bVBXKNTD432K+wvShXH1C5Pi4BTQ0nN7hPrb7Eob0A20ONqfTCxrVBqGuINQFum6aWxKrW&#10;hVo5oEpZDwPzgVfXoq6hphE5HXJ9iGf7Q8JdA5OgUt+qlNU1LkldAU4mF3hBzzlmhudqGfZiWM8m&#10;cZVmqZFlU7hSM9xgxblz2sf7AnwGtZ2V8f2qEOb0W7ERNp4eaB927LBvLpyw9/pRve6dwIDyNQIf&#10;SqZMI9lTuaYCEkj9oMpehtcD18v/lao+8AEqe3CGuBdzwKKwglY5w7eO57xQXWU4PQXIp1J1vtf9&#10;luJYAH2nfrO9i9LKJX7WshtQy+2HC7328+Uh+/2Fbnu38YiNZ3KPCHEGU9KsA/D6NaIqATeUinkJ&#10;9VniHsotlau7gusoQM9HAxQQXgTC89hFCv1ltpcATip5VcbzKxxzhf2XeV/dJioz6uoZVK8BQC6m&#10;AUEqigWYV3Q8v3cxLtGBe14xJL8lhewDVk3bUoOiHnJlI8RagpSI480LrO4aQajZKLQEi9obJBhT&#10;DkSBmmD9co8xpUS6RiWUXtPHqDFUiqrGJ6eyuMUCeZbzm3eusFxoZTulUYEALDHrjZwiO1+w6Q9a&#10;Tp789KzbWrt79+9NFRT+8aWsHGpb3BJqW2UqCVJ1OmsrSP2gaiypWlU7iUnVaqgme7UUu5gV0HoD&#10;uWBBmt4l2jqBtSUwAmXVRN8hbnuOeEQphhXAefyNADuyKtAOvq74VbDGOFh7UF/NCjHJbyr1ULDN&#10;+F1gAQtcfkV1WwHtoBOIAhc3zIHtwa3XgnmGc5zDFrjRfuD1WfXbzqsyIG5dxktY5PVEXJBN5wXb&#10;x7iU31mstPf69rjukefEhuoXVdLDO5hacv3K51dUNRTJ3kL1/PC6RH3sZTdYpvj04UvPpbR3TuKG&#10;Ka7lueCVCVi53fotV0Ho+wH2nabN9l7bNnunbbe913nCfn9+xH6xsGB/urBifzK7YE8OHbYnB47b&#10;t9sH7KvYvaPl1p9K4U9Qdwb/NU6ASkmlnhvtAvf+IoX7IvsuOAMqTM8vU8gvCDS2V1Gli6jthah4&#10;95kVXNwJTN0vSh8dolIYVGiRlmILaagxan4VOK/wmct8v6C9BDhyuRUny71VplIdZefwmmDnBreF&#10;UR5jM6gAkqwTCJWm2kr50HIrmphPaYvKTpJ3p8EiMqm0UgvV7ajzkbK+gNWnrM41Jmadxe2VzWNz&#10;6k5K4DzlDWQI1kK7mF/63w4X73jNh8pv/9Fdkh83W1jwr9THOu5bKFmDyEfk+gKrTHMfyby4VXED&#10;MSmurcasqmaTumoMax+QdQNjFy6tXGGtDKf4oUXphetDXRdOHfFIHa/PAuxxQBWs+4lhT/NeCzWm&#10;1m5V3Ko5l9xQOH53TrU0z/0xq4NLIAKgHzrB6sHHcX/p+RzP3ZbzWcAWpci8J9AF5lJMnC3K+G8r&#10;VD5SkcU4PIeY9XZpW5L9aP6cfXe+2vV7Pm/1XM53W3bY+2277D22T1E3l2jvg1Wur2DVVsoqe6YR&#10;Mz5YXwZWz6W0fhdZKitQHxGz3juV7z3XcbynOFkK6wf2nSaUtZWKA8V/q22/fdRTZ79YWrYf9Ezb&#10;N2oG7adtk/bHfTP2k85J+1n/guvv/MXiZZsr2Ww9ccT2ifG2gEt6noJ8SfDIpKDcz0tAJRilrM7Y&#10;f5FCLigvoUpXsMsCFxBWgHcuMQnlTrL68DDri4u3KWDoxTMaTUq02XSpF6AD+DLfs6zKgM+sAPkS&#10;r5UcoX5TpTfWUckfpkxUbEAQolL4jmSUNN6acY/PUeZUjtqBVeqpWf01obdm2OxQIg5l1bWjIDBK&#10;gPCU1UvgEazazqOec+rCAVDXOixziosXkJSJF5DtlPVadgGwFv+vMzv2pvhQ+e0/xnJz884X5NpS&#10;eqqDVa3AmrhsTGqKayFXo5/C7RqWKOACVks3dgUST1CTyf2Y4GJrBEQfoHVRIwpWQedqQy6su9Cu&#10;rzXIataEoqwRVonKHic2OYy6HiRmPa2uniDiWr63PyjMhsPCTcPiBOmsum0Eqw9Yv6rK9NxT11++&#10;XgTuOZ966rWeO5eZYxbZt8Q+mY5bovYXrGr1VEPKUpxaP1EY3P5lnk/Fhdr1HZn2nbGz9r2ZSuca&#10;P2vaam8D7PvKWFICPQoneASqX0kF6suwSlkFox9KbZ+yFcB67d8ncB8CrN7Ta4Eqd1jq+ryeuPRc&#10;mb3lU+7nKPxTWTNuessx+7irxX4yMmffaRi3t3ectU+OnLMfnOu1d/dU2eeONtsPu2ftF1Pn7fzW&#10;MgfrWDxeC2GPZh68KPfUB6zc3cuqtDC/CkpRV7DzDlbe13G8vqAuEaC7XYaX0Vxny0f32khWOrB6&#10;5UmNWTPpGSiZVAxly83DNLvERuJMlJ1jNOuhINMcXfWUmUOvB1i5piGNTrNmQK2lYq8G1AaA1ITw&#10;6jvVfMDDsclegxIi0UWcrLHXCt9cYj9gCtZpvtulNGKC1SkrlcY0plbrCfZPEa/PAL7mE9ZEapr5&#10;8HJ6tl0vKrXlXfv3+lD57T+m8/P3XSnQwNtkNwROSfzjilEBw7nA/HEtY6HV3QSsYB3ELVVs0Ekc&#10;KjUdwYXRaIxhYgq5wV0op4MVUL2FqyKBFUiBtQpAz/L8DAqrRgQpqxqZKoht5eaokWqcymCK31MS&#10;xGxUlM1Fo4pqYOK8PDfYA9HBRsWyqL5A9it+lS0C4i+3gCwFxpY4fplzF7B6T6oqNZUtaAuscxtR&#10;XgqyazShVtdnxmNDbCY/wr42cNx+ulxnn+vZ7fpB33busGcaFSNYpXp6LhfY7wo/rVU8KndWykr8&#10;WgmMQCq1FZDP1LhEbCpQBe3bQOner+G7z+0EdGJk3lfjk957S8kWfLdc8Kf1u+z91uP2k4Uh+8PZ&#10;Oft9VPUHjeP27s5ye2/fMXuyY4/dytxtb22rtB+1T9sXz7bYRFqmDQLReHy8i+GWKKgXuO/OxZVR&#10;gKWul30uq19Bz7PPxa4OaO89qaT63B8dPGxfmOq3pyMttrhjk00moqjAoknaRxOT3coOI9jTtkb7&#10;3sUFW96xxcY2xrtGPc1iKWi6uFfKBz5JvFobEmcNEYlWTlk5uSYIpQ0mng3BWyOO5Xy15IagVdik&#10;MtaPO65y6dpRKItjeIiaakiQ6vxkUtdZYHVqSsWhuFW/q/HbGiq3kKgpSlHWtGy7iit8q6DIFjdt&#10;a/Ch8tt/zObmN1zN1zqsnDgukSaaUqf4KAVZqYHOFeYiaikLJRQ4YLkoGoXThWJ2EIuq22Y8SoOB&#10;ExysbahoOwrZAcjqrnHKugYXWPMErw6ySt4/g7Ke5LNHeH0IN7h8daC76EPcjGku9AzgKIl/JhJY&#10;fckQS1z8RYAVmH5QfwkrEEp1OT+ZU04pKdtlHet7Lfg8F5j3fKA6WCk0i7hvc/F8Hhf4Ajf9ivoI&#10;uZkLCXIZg2yxIMreq9xi3x0rty/1H3LAPq4vcbm6z5u3uYafB2cKAFBJ+6im+knV9VIFxEqAqMSV&#10;rUApy1HMCt6vAmDsGfaE92Xv1KPUQCl7qxarwcWtVR8vx8jV5jfealAuMUYl8W7zQfvRbJ/9o8sr&#10;9v3eMXu296w92nrSvlrRaH9x97b9s/kZ+2BHhX18sNV+2j5jj3adcOuZarzyBMo241qBcU8pyFJO&#10;/V/XEASYcoUdrNglGRXYZY7X64vc6/OUD7mxSpK5u2uvfTTeY0+GmmyhrNQmk6RiyZQjwil+p1eV&#10;P7HyF5am7U8/em6fHeiy7vhYyptmBiF+5nuGMa2HpHi1IjjGjlNGjlIu1BCp+YQ1xnWY8qk85AHK&#10;pWYhUX9+dxhiwrkKVvX7u4niHayUSbb+JB5/3DqrdEPcYCX5a+C6YF3QjIcpObacmgWwGXYFZX1I&#10;uHC+aOunp691JrfwwmW5JekaXM4fitE8NkquxhWWWqplTxcD81IO/c9j3GiGDtyVTtwUpX4pT7Of&#10;i6zXbRvCrI0LLBdFtZ9ag5WGWLUmwE6v2mCnAPYEr48C8GHcntMorKayVEOVxqiqf1VusFqC57kJ&#10;UkgB6nd79XyZG6Gt3xYoEPOALdNzF4sCon/fi/cEqt4XqGx1jI5dpiKQW6xkALnCK8C7gvosJwB7&#10;IvsTom02Lszubk+3b3Qese9PVdoXBg/ZY+LYxy2aZgUXtrLAZSgpo+mBul4AV27s40rA1pxK5cS3&#10;FdoC7hn28fwJ2/uniuxBebFTU6mrF+NKeQW91JnjNBuEcpIbt9iHnbvsy0NH7JP+s/bj2WH706UL&#10;9pP+efu4vMfubT5ub+05bn86NWF/PNRvTzYdtUelp+ybtYP2475Zu7Jlp/WjrMr/nkv05dRScBeA&#10;ZZF7fp7CfhG7HA24gCG7LE9DFZhcZCms+lx5vQDgmjjgfG6+vddYZbfKD9toZppNAKvmBh7l+k7y&#10;G24sdGqafevKsv2TTz6wby3N2kBahhsIMhnppQzKhW2nXJ3A69qLp7Vr9QY7yraKstJE2ehF0Uc4&#10;1348uQ6NpAoKpcxEuLBMo8OGAFUC41xhzlMm71DDNmcQIlUeilnl8rrV+JVXTIU8l5DBfi0DmQGs&#10;UlclR2TYg4JSu1y49ZPsvr6/48Plt/uYzM5/73Jujo2lqBUtHkCAFhdHsMr3d4N8fcDKRVX3jLbe&#10;62jP5aUGFKQaGCxo1RrcDrAt6q6h5hOsWs6xHjjPCFTs6Osb7JDiVV/MeoraU0vWq9FqJFz9q9G4&#10;wigqsKpQLHHR/ZDK5AY7VfW9Vue9H9K5CNRYLcJSWcHId2i7LAh1rBQWW2a/ZxQ2Pi+7QAWwzG+p&#10;b3GFWn8FBVpJAOKNfEc8lUFcFLFPqC2kR9r9g/n2tf6T9q2pM/bViZPEjWX2qFqJDIV2rzzXHgCu&#10;kvzvV+S7PtcHmndJIFeV2n1lMinpAZDvnc632yezXb/qQ1zph1U6rtAeacgc9rgG2GuB9Nxme795&#10;h31z8JT9YKTKPt+w367tKrS7+3bZj/pH7Rcjy/aznkX7WdecPd15wm4VbbHPHj1l97cetYc7K+2T&#10;uj776fiyPTpWbp1cjxEqZ00PqkHY10vK7N1DJ+zDQ8ftfuFmuwCgzuXFpKoujtVrgUq5kKmFWMo6&#10;D4iCYSo73YbSE1HRSJtETWfZN8I9mFIDFEo2wjWd377VPh7qsyt791gn93AgVGOcCbs0oobf1Kz+&#10;RwiPtr++zsreWGunqOwbQ2I53wTroULRgtwaGKJRXu2A2o23p24cJU0IVrWxKHQTsMoRUDfkDL8/&#10;S8UxC6zqplH2nSvXlFU/rJqiVHM0LSpBwvW5ptutjDy7kFP6B327T/19Hy6/vYdqjPHM3O9dyM4i&#10;nlBWi2JP/UlARW38oApaKZ4g7eXiCdgB9XX5YG0HVm2VbK1arxt3VsraTIzRCrCtAKuGgfr1odSS&#10;wQ7WI8B6QLYqwPa+ssaOA6xWoHP9t0DnYEVZ5wBMmTQCSHD61VTgvgyrf5+2AtnFtAKafSscJ7VQ&#10;F4P6ELVvgZv8orHJtxW0OtbbAinHLgPsEgqrhifBuhDPb3GdZnHRJ2LDbD47xp6e2mRf7jlm3xo7&#10;Y98cr7AvDx63d4hnH1cX292KPLtTnuPsVnm23a7ItXtnC+zumTy757MbJzLs5skMjuW9yny7C+R6&#10;/0kDsW7TJjdU7uO+Q/aVvmP2jd7T9sW6w3a3LJ8Kg/Ogkp1PS7UrAHateJc93l1h32oYsoc7TtrN&#10;gl32jepO++nAgv1+/4L9aHTFvtk3aTOFm6yDiqkfyKZTc+z50UogXrR/vHLN/tnSZfvs4ZMu3fC8&#10;IPXBeolroYYmL5b1TK3F6vJZQl2nuWYjUVGAEuUmBNDAikm8laEwQiSOcfEi36W88+GNWs2Byp57&#10;oL7RgWC2Ukuga+W6H18fYZs/s8q2o6yneb85bKNpNblWyqOO0cCLlsAQ6wxTjwNlku9x464pqwJW&#10;rrC6FNVLoZFALk71ucCKV1WeBbTmcpqKFazedKVSVtffSsVyAWW9mZlvK1mF/3ysrGydD5nf3qNu&#10;6/5XUNY/uwisY7h643HeH1T3zAjAaDI0wSr31+8C+9V1IETJ70qEj3Z9rurK6fElRGj6DDUutRCT&#10;Nrv+Va/JvY7nZ7GTqOhRIBWse4F0z6trcIuD3IRqmr5UY1ldSzAuqWaHWPSBKvM3LAlavX4ZUP/W&#10;nyyx7EDEuMFLnLt7zj6BOhca6czB6jMHL/93KULA/vL7l/A4FM/Ox/JZgUsBmFMMpJg6PsLGNwbj&#10;mQTblR0Z9n7dfvtKz2n7Uvcx+6TriH2x67B91LbfPmjZY+807/QS9ok5tX1GTPvEN7XLW3XEvfVl&#10;Lu3wg9Z99mHbPvtcxwH7fOcB+1zbAXundqfdPVRoF0vTbC6NeD6RyiORuFDuHVv1NfZFbHRD0X7Q&#10;NWnvH2u0Dw432iflnfZxVZf9oHfGvtU1YXcOnLYOoGmnEprIzrfP1jTbz6cu2I+mL9qPJpbtC1XN&#10;biyoJgpQxSZIZfI4XB8s/1vwyk2+oArNd1/UbqDGP6+vGw+N66YZC7WomNIPlak0izrO8x3TVMCa&#10;3UN99gPcG6WZKgRSvNrAPTomWF9dazsImU4hAo2h8U5d6xAKtQg3UobUFqI+XaUpDkSqEdSXF4C5&#10;we2UY80e4eYOTkh3QCpW1fsa36o02am4lBfve7CmuwY3AXshJdOuZ+TaNaXhbt2Z7kPmt/foLNqc&#10;NJmZ++crWRk2TYyhIF+dzHKHBat/9kLPDfYSHxysmhoSt7cfMAWrunBagU1qKlAH5bKozzQg0s0X&#10;LFgb1M+KylaxVeue618F1L0AuweX5zT7W0KpJfmuMWDVWjdzDhAKAgXEU04PRD+sfmD99jKsyhf2&#10;1BNwXf8qbjE2J/O976CmUCkedq3GfHaB/7oArAvcVMXKSpZQK7QbAM81cVPL4M55KwhIYRXH4gnE&#10;4VlEh9hATKiNJeMqZ0XbclGiXd+Zjdu52d46s90+13jQvth21NkXWg7ZF5p43XzIPmL/Rw0H7f2a&#10;ffb41Fa7d7gY8DPt4uZ0WypIsalMvJvkSBtOCKdSJaZXHykVhyYaG+eajEWu1TYAAJR7SURBVGLq&#10;a1ThfXDguP0x8H27ddz+aPiyfaWqHzUpsvnUEptNK7H+2HTrBuxWPjtFTPZx+6B9qWvcnlV12PKW&#10;A6helivki8Sry1wDJT1couJSY5Kut4B1Hoquua+SE7B+O+9ClgSuC9BQ2XaHh1t3SDhqJ7XVzJV4&#10;JFxHrW00JHXne7spM+2cewP3vg6QDqwJs5JXgJUydYIyVBcEqIHRVoWiVhNKNak9BMXVpPF+WNUy&#10;3C9R4fUw91KzR2iCb4EoF3caKP0eolNVyvk0sCr7SW7wMhWU4llNM7OAAl9Ky7WbWYWEEpttbuee&#10;4z5kfnuPgZzisoXsAqQ+0+aSARVYxxTEUyBV8yk5QkPiNPj4hbKinn3EpP1BXryhQqIBvi3rgqyR&#10;mrAdZXSryCktTIsLEbvWA2ct7m8dCnwWKAXmMWrH/cSru7gpO1HWE3y+iZq1m8+P4DpJVeeBdQEw&#10;FqiVF9TIxPkISIEpF9V1qvNc+14GVVu/uXRE31afn+H/TPP9LuOJGt8lTKgSkLHPveY/SSFm2ac0&#10;ROUNu3mffI1eE3HKcGILqNOadoZzdXnFHDfBtRvn+WhshA3HaObGYBuMAeJo1BfgJtP4XApKk87v&#10;Z/K5dD6XCuzsG0sMt6G4EBuKDaIgB/E9kYATj7sNnPzmGG74SCywUkmM8BsaaC8IhrEBTCvST6Xn&#10;2pfq2+33e6fsB93Tdh93eDIm06ZiMrinqRyX6KZn6cKLmixQ63On/WDqsn1v/Lx9rXPMrpbu5n8Q&#10;hwLAIoVewK5gS9gC13qe66ytS/LnvnhdYIQNgHwed1jZUIJVa9gI1i5g1bxYmnJH45Q1oYAUtQ/r&#10;5Xp183mN+tFKDZqitgoI96wOsSLKxXYq+WPAenZ9lFUHRNkZKvuzwNrKMa2IhmDVwHTlDCsDSkuO&#10;auI+JehoqhjBKOWc2ZjOf0+yQcrrcLgqEVRV3TWYFFe2iJJKVeUuL+EOX+E63sgutBuFJTa3aVuX&#10;D5nf3mM8o6j8Iie0mIH8J6jbRs3napWjJo8k/lBh4GK6Vci5AKqVpKrqnumlpuuV24srKdNSGeeA&#10;tXF9sMvd7HKNTBG4LLi/PliVE1yhVmCeC9Z9wLr9d1fbtt993Q6vXmfNUlZsjJsr1ZrHFLO6QsI5&#10;qFC8rKja+oEViPNOHVFJFSwK7gyVzAw3zyX5A6lsXEnmoZgqBGD05oYCGkzD7KSeUxpDGxbOMeE2&#10;6ZthUaNzxtivGRdHonDVAWmM+GySAqnROsq20pxRUjptxwB7LFpD7/g/bMeAejQ6ksIUiusXSoEN&#10;d9+hfcM8H45ENXk+AYzj0Zr4nEoCUDWPlfohp+PV1cJ9oYIY4fuG5fnwWwP8737+g1uWE8XU7H2a&#10;Xf5qSZkt55XaRBIhDvs0C/1odLLzerT0yGBCMkreZF/rm7F3zw3Yx20j9oOhWfvC2UbXZ65capc/&#10;TQU9yf2cDI9zY4THuT9TbOelXFTKmq1jHoVc1H2QAbGrXKn0Jzn/Aa7XAFBqSiA3Tpnv7OU+KN7U&#10;QtvtPuiaAa0mJNLKqax3rAqyAmDdRlk5DqSC9czaMKtYH+YmhVdaajvgdWDKJ1bfq0biaPSXyqkG&#10;tPtB1bS6g2Hx1hcCzJqFn2vgumt4X7BKTZXILxfYn5bokiLScuxqRp7dw/tYLNhy04fMb+8xnl0y&#10;cjGrwI1jVcGQGzxEjeiHdYjCKVdYsy34lVWxqpTVwSp3mEKvhgJN69K8QUPigq2NOEOjJTo5rgkV&#10;rcOdqQbYyjXBdnp1sJ2QG8xzxavbP7PaNv2DV23fq6ushZvZj43ynW4KUiDQlKNzFFinjhRMgblE&#10;AXFbn/kBnscFcon6nKsg1bhWDZdz41jliikzKhA3FWBlGpHzwvh+b4SOhs4BTmgYcIYBH9+BDYcp&#10;qwpj32i44uooGxHAAhLlGwOicUAbBeSRCOAT1O6YaAoPtTnnLndVKwq4eXKBTX3ZWg5kBLA12H6c&#10;75rku6ZxcafjqKw2AsJGtolAi00nbqTw8Xl+S41wmgLHreQHHFpgSTPRa8l+zWs0IUXemGDjCQk2&#10;kJhoPfymVq3XsQNc126u7/2DJ+3nM9fsm32LtrLtkE3mlNoMoGvqnhFizXHuwwhQDXFNhynoI9z7&#10;YVRNM1SOsm8cSKa5F6pQFijkykZaBtIVytEFXEmtX6T/r4n23JQ+CqNc2ASocmPVSxAQTrnR2NUo&#10;q+L3jnF/tr4SaPmfWWtlwHlsQ5RVrImw02+EoKzhVsvnmgQr8GliAy12JnXV0MxBtuNywX1qqa1m&#10;H1HvRB/Ajmg8ru/6qItSS2osJHujbgSp8gvUcryikTe4xVdSc+x+XrEmKv9232979M14dtGzi+k5&#10;Np0qF1hJCL7B5u7iqj9Vrb4yucK+RiZqWQ9YDGUdVs0OGHKF1UrXAJhqAOjgPY2QaAmMcF02NWsD&#10;ueiBXuMSdgBV3ana8/eAFWXd+9paa+Z7NPRpWOpH4fWmHKWGl2ry3iIFQ+rqspUo5F5/KAWEwqL3&#10;VNPPoqoafSNQhwNxQwF0KDjcBmVB4TZAYdBrzRyh3xkVyDL+qwamj1JIh0JCKVhhNgKUIxGeDQOw&#10;Zx6oGsAuwDTgYDiKLao4Ruw6Fkth5rUA1DXUlK2aT0omCNQnqa0a8QYAcxAw1YIq+KTIUuox7sUQ&#10;yjqEGo9xzIIS7jdyDeJjKYAASIUqSDUYuxulGpaS4LpqEPYsBVFz52qh4gkgHU4iJuQ3OjifLs6n&#10;B9NC2Jrndzwl276IG/yHUxftLrGuZhLs4l5LsQf5b5pax1XQ3Hvdc41XdiNbuKfdhDQacNELbANc&#10;S8W5WtJxBaXSBNsrqNY0ZUmV1AT3Z5L7pMpF5Ue9BSofrVTqKh8aNlmDVVFRH8bV3fzKBit5dYPt&#10;Xq81eCPs+KoQO70m1Krx6Go4voHPCdRWzkexa5fKI+IwKOXk/6srahoQlc3Uraw4flOps241dBnX&#10;yoM13eY4Vw2T06B0zSm2wL4LgHqBa3MlLc9u43leyi3+Z31l+367LcIj6bnfUA7kZHqyjakwUOCn&#10;ufEasaD5jDxVjfLByh9WMC/14wI5dXUNTZGuC6eb5+pPbQTMutUb3MwQuvmasqVxQ4jVrg+ycvaf&#10;WLPBjmg5i1XEq6+ts23UoKXAuvOV1XaOi6qpONTP6mYzpAB7GUyKOaWonvur0THKOJItK78UN0yA&#10;jvpq/H6g7OGmy7rVSk3B6gZcWR+g9gKw3wZQ3IEQoA5VYgeGi6x9mlLG2ydYpZBASQEWVFJFzWYh&#10;UD3vA8BRUw9SwNWWY/T+y9txtQUAqRIFRgCxL4bfAnJ1eahRTTM0KlFhvrTQrp8+ajdPnyJe2kxo&#10;osnSCQ3YDhPHL5ZutXcam+291na7tPeAjaphhIKmqViUleOWO6QwDgBJF5/poXLTYGxttSK9pg3t&#10;4Xpq7Vx99vb2PXZz6w7rB2Itiq1GQ5laaqWEblIBgcm9Vk54B9dX2Wkar9xABdy0Osglx2jUlVZh&#10;kEpJoQToOMBOUHGor1XZRBoOp/GogqxJfe8BoVYbRCxKJVoBwAdwd7e8Hmhlq/C81oXxOsSNbz3F&#10;/trAGKsHWE0Q3yxx4Nw6AVW9EG6KF5RzMl6piCmu31Xn2s15al4ohXjOPVYLMcBq0Lom+F5ARZXB&#10;pBRFTQ2jtVvPp+QAa45dAtareBoXM/L+9URBaYIPm9/843Bh4X8xkpb7RxdTs2wmAxcggfiQmzhN&#10;3KN5mIa56P71bDz7Zdzqdd8obiVe1U3kJumCaVhcKxeonhtYj8IK1GZuSCOQ1BLLVhDTHl+lZIgN&#10;dgB13c227NX1Vvp7q6zsd9+wOn0vhUlTrUxSuDXv0hyKIBjVNaDZClyWEQXeJTtIXdWxL5VCJXVz&#10;2jeEuSlR2yhIHXpNYdB6sSpgbYDbScWhlQR6OKceYO0JDOF/YEFKmwyl8iGmBN5+Gc8F68smaIeo&#10;TOR1CEI3BQ3PBaOgG5IK4wIP6T2BrONdnCt3EBV0x6FqmOLfQVRcC2zpe7t4PpGbaW93NtqHs4P2&#10;0cq0vTvaZyv7d1jvRq6vVDsv1748PWU/ffzAfvbOE/vx7Vu2vHuvdeF+DqSkW3dSivVw/xSbaiB/&#10;F9/bhweiVlfNkdXNfVQDYK+g4X5qlT9lmmmaFJmuldoNHLCqiDGtV9TPPfZg9QZp6HNK9ROwTVzX&#10;ZqBq5r634EGpkVDeliYp0AgtxdWaTE2TxSvZvpd73M73N1OGNClaLde/CljVTbMXSItR1S2ESrtx&#10;g/cA6hG+W4n91QiEVspvFOicSwvn5FQVF3hMarkxg0ohg9+Ld5POq0tRfa/KVlI3zYuunI3pKChx&#10;anKmzQOrWo5Hqby0X7AuA+pFQBWwl5Oz7WZOkS2VbN7vQ+c3/2grK143kZH7/z6fTK2cqkHnXo6m&#10;XJbhWHUse8qqxiVB6yVCeKD6ty8/1/xLrruG45QAUYt6NgCGYG3Qa2LXSvWxaqTNKtxgYN1FzLoF&#10;V7iEuHUrsGp5Cw1C1myJasyZoDCr0Uf9d26sKXHYi8wjVGpRXSiYWkWbUe5qKgOZ5npyw6m4YU38&#10;dosqDayFfW0ofwcFTDeyi4LSSZwteLspLIK3F0AFqmaqcMCisr/ymq1CA6+VXAMPNFcUIAOwa/Th&#10;vAVpH2orG8QzGATUIWyQ9weAR40uglhKrYrBgc1xnfpMarJdPnXY3uxptDdHOu3RcLc9aKmz3pw0&#10;q4nANd+0xb5+8YJ978mb9o2n9+3bd2/Z9Zpau3euyb44NW23G85ZX24uqp3IPdHvoaSAIuv2waru&#10;DsHqVqYHWN0zDTFTu0MvcCmm1ERych+9+yxl5b0AwarGxEhr5zMaeKF7rdUV1I+ubf26IDunngE/&#10;xGxVgQtsKXkP5UlbrTjnrXkUBoBhVkNle4L7v4PwKO/31lgp5WM7yrp7TYgd5zcr+M1qQK0NwA2m&#10;omjC5EZ3B8vFRbnj013MrnVX2/mtdn5XZVOpsxrGKfN31WhmCcE6h7K6yRMoc4pj59knWFdSc4lb&#10;c3DncYWxO8StF4u3zvrQ+c0/eoqKCmcyc/7Xy+lZNkfMOp2QaHO4Chql4Matqib0qapXMGXcfC7A&#10;C0C5YP7a17kcqpnZrzmXzqGsUtgGbpgfVvWxalXrwwC7D2C3o6qbXlljxbjAWz6zyipQRdX2mtZl&#10;BCAmKMRuhggUVd0jzu1VnMrrFeI29eVpcawmQK1ctd7KV61z6YzKP66mhq/hHAStA1eKq4IjYKlE&#10;VDidqQYG1C5UtTtYAEuJgRL4+lDMHr6/V3MOu/ekQLjRvJbpufZ7z3GxcaNlvc5U8AUt34O9/Fqt&#10;od2A2QV83ZF8N/B2A24H39cUzPnhuo6WFtvMvl22dOKIje7YYhXR4VaOcrfnF9k7Q6P2pYsX7cPF&#10;Ofvswry9PzFlXz5/0b5x+7b94oN37VL5KWvk+klxlBmkLB/PuD/cQ11jgSrTbB4yeUUyVbiamkfA&#10;ugQXTH3qPYCqZU86fcMfNQBc8aYqQXlQsjq5tFxjZ1znOjycWpUDXX9AbKQcNHCvmrjumjFEE6LV&#10;63OEJjWc77F1obb9tQ2W+8o6K6R8bFkdbDvXBNsxfrccq+L4Wo4XrFptTnHvUJSG16XYCMqq/6vz&#10;6+I9DTYRqFJVpRf6EyD8q5+r/1V9r/IWtXSLXmuh5eVUXGBUVSNwFoD6cnKu3cgrssu5pZ/8zu/Y&#10;f+LD5zf7GMrOLb+Qk8+JZdpSairug1xgbx2bUYCQK+e5eopVPXX1Gpu8RgfX5+oDVu6RYgO5PwLW&#10;zb/EjalDXesErJ5zA9V1cwpQD3Ej9hKzbnt1nZW+usYKALboH7xmpzimg1rfzVwHAIrjlMamhZZn&#10;UFKBqwQFrSqnFkjNDdywLtBNcXoGQM9So1djDlZ+V63QMm+WCtX0oS/cNtX0Lr/0JRO8AtnvOssU&#10;w7n/hIfgN01zKaBfNnX8axUAbf2TissEpgeqt+3hGmrbybGduMxdANjFte7SZ1XpcR3bBS3wNwH2&#10;ORS5NoGa/8gBu93RZudr6uxhb7+91d9vT7s67O2BXntvZNTeGZuyj6/fsD/87Pt2vbbKrb6maVDk&#10;qXRz/zxVBU7+j5RNgPph1YweyjgThP6hjTJNIKAkF02A1+l7r91nzg1mK0jPcS3Psa1he5brq750&#10;VczVVJDV2nL969TfruO4topT6/m8+lVruOY1VIJnsCOUj7I3Av+n7FfX/XkBZaSEMrKH7zjKcaeA&#10;/QzPa/j+c5iGXfZH4hEC1AjurbpupPo6T7n/alzygyr1dLMaSlUTUVTAnAVUtRy7rh7e9zKYYAG3&#10;WONaNWROse1SQpZdzsu3y5kFf3Zpy4Hf9eHzm32MZ+YPaN6llTTVKBpFH++yN9SZrK4GtXh68Zhc&#10;PM/t80+W7TU4eTGN11DjDUR3xo3vonDLtVLLcDVxaR03rIYboVkM5QYrgX/P68QlwFqCK5z36lrL&#10;BdajUj3XAMFvUdD1u5omdCKCC4rSC14tWKUWRo2TbAGs6tUbHKiV/NZZtlVSVEHrg1UJGYLVb6pE&#10;NAJIXUzqE1aDWCPAaxUBdT21Kt7FtJX5IX4Z6jZirHZNVg5QUkMlgrRxHdqxTmDs5Bo5JeO5p2YC&#10;w9uvUSJ6LpXuBXopdzfXTKsFCFZXMXBtWwFVKxXUcE4z+3bbDx7dtR9+8Nw+vnPT3pqcsEddbfZ+&#10;f4d9brjX3u7ttY+mFuz7j57az995y65VlruGpX4qtF4KotYS6lAFwXe28/1e36bGGXtDGOUJKX/b&#10;xa/aB3gyjZjyA+1/z3tf8SoVCvBILV0jEdsa9lWxdcD6TK8FrfpHlS5YjxdThbqe5V67/VzbWq6D&#10;Vvc7yud3rg66nvHauqeFeGCFlI0d3J9D7D9BGTrD/avmc6r8tRL6qAago6iqVLQ6YQfHqe1Err+G&#10;xwlGtwYOYArUl81NLs5xyiPWKBy/4kpddbw4UCOUloI8n5NrlzJy/6flwrLfzmros5l51y9lZNti&#10;KrVHimYm94Jv1UBSWEHhYioXo4UTC3iNTYLW7x672e6lPhQ85z5yg/3qowKuwl8DTOpjrSH+OEP8&#10;ceKNIDvwWoDtxAVW/mfRa+ssm232777mmu1bUNF2qRmw9vG7Q/yeOtNHqDmHUQQ3pQy/d043HNe3&#10;0oEa7Ppwz/JbTlUFq6AFWOeGccP9plhKbrEU37np7PNbU0CwO2fFv3KtWwQvhauVmNYZz9uw5g28&#10;FxAEpIJV7qsKcTiFXoXbA0JwtPMfZO45x+i5kgE6BDLXZ4BCr+6PTkzv67vkpiqObKeC6uAaN1FZ&#10;Xq44aX/44XP70efes6/cv2NfOL9kX12esj+8f9F+dHPJvjw/aT+998C+d+eBXamrszbCmr4YXFji&#10;+w4Ko0a3eOejYWU6T+DkN1VxKZ7XcxfX89oZ18hVanqu++gz5W57n/NA9cN6jtd1WC3/pxoFfRnW&#10;XxrQ8ht1lJNqKju9lgKfpUKs4tpW8t0o6L8+HBxdkvZ6wLa81wP+TfHrAbabzx4RrIBayX2Tgmtx&#10;5bG4NNMaO0q+aeV72jlGfbfKZBqK1JjWBNdopFZewSk1da4v7rBbCAtQ5f6q0cnNkJjstQyrhVhK&#10;rPxizdq/kpxn57M0zUuuLeWXbvHh85t9zGTkvHOReHU2OZEaJcnNneq5BymmtTdnpK64nWo0UYOJ&#10;18jib1jxzFtUmdrsRcznuY6d1JQCVi5lndxU1LWK+OPM6hDc4BA7+Hqg7SQ22YIVvrLW0olZM4H1&#10;AMe34ra0hcc4VerkpmqmfEE6FKRYNsY1bNQC4pk1KCpb3fBKKgEHq1xgIKvkN89i1YBaBZA1FIga&#10;YPSDe44bL2DVGOIaRNjvYOX3ZZ7a8ppj/I0kLaiHc50ptC1BAB2IEgcq9U15qjL+L66Zv/D7QZW1&#10;ob4y/2uBo/GYcvc7+H/tvG5jv1RMbmcvBU5dK71chzY8nKFNJfad29fsD957277/5n37/o1r9vvX&#10;l+zHN2ft65dwgUe77UtLy/bFhRXr3bLVasKCUWjUn0qtlULZBvQtnKPOtYX708K9cXGjD0Jt1Rin&#10;BkF1s7ktr90+7q1abBv5TIMqSa6Ba4fgunvdct5K5VocW1YDhHKBqzjGbTlesFZwD9w6uWr5ZStY&#10;K3XvuM5nuFflHHdoQ9h/fzwgYnXi62tjc17d8K+KqNR3c8wxvvfEWsEa7BJnBgBsGFCV0tqCx6ac&#10;dMGqmHsQULWqgPKABaW/BVjAajvGfrm+mlBByjsDvHO4wIJVJrdZIGtamFlc7POJuXYhI8vuFhba&#10;cvGWFh8+v7mH5kKdSMv63oqUNU1L46XafAIBeFyizaKqSvXTTA3qE5S6+rsz1Efpd4UdqJhWNJdK&#10;uFiOwieVUJeJ3GC5VnI5q1cDF/FHBQp7CqjUdbMHV3gTqpr/2lrLeG2Npb3yqu1C2eqj4t2E4CrI&#10;nfyutoqT5d50YuoGktt7erWWi9zgvtOBqq1qX8A7g1UKZI7zu8bOBC5bNXzUUyDrUc5aCoqsjv3n&#10;2K+CKPdZA+W9QgmwKrjaYoJRLq+Dl3ORtQoK/r/ffZTytIRQiFAyZ1wnrefTCrAOGq6lg5fr6RTV&#10;r8Ic0wVYarHVtgPvpi023pq4F8MlxbZ4/Ijd6Wi1b1y9ZB/PT9tbvR32zviA3Wpvslsd7fb29JQ9&#10;H+i3rrQ0vIsNqJCm81Rlwe87WFFFGa+b2DZyrnIp/WBKJV0jEPfMXQu27rVgxhyswKsGozqujwZm&#10;1AOKVLWOreJJwVrNa7m5Vbw+y/dWYuVc63Ku+Vm2ntJGWAXHaX8FFWY5n9sbEPrDPb+z5z9LfX1t&#10;XM4b6/+8+I31tpt7egwX9zQVQh3K2QV8XUCowej6/QZgbeG7uikbamAailDWFIZqqo9XM/HPJCjt&#10;MAVQNZkCMMtLc6sPaPYIZTF5oGoeKKUsSnHlGqt1eCVRM/Rn2928YruSX3bZh9Bv7tG+efOGyZzc&#10;/36ZGmMpPdsWUnEDcIOnY3ALKCAzsUqEjnV9f/7uBSUKCFaZX1l7ueHqd9MkZ10UVsVcLo2Mfa4R&#10;gpvRGhSFegHR6gArB4gTawOAdT2wbvBgfX0dsK62pM+8+t+WBQZ9fFYFF4WSSmuNVcV3ioUVx6kF&#10;sAqwHKjrBOw6N+tEJaBWAWwltW8FFYPcYjVmucYmftMP7Vngrub3/VbF65dN+9QfrFbkX3GfXcGV&#10;6qAmPpPKattMIXMxnINUz7WV6hD7cs3c2rCcv8bqtglYXrcECyJiXqks5kDyKW8H17wDb0bWEh1j&#10;59jWA4kWajqyYb2NHdpr781N2oP+Prvd1GrPRkbs7ZFRezo8ZB8szNiHoyPAmgkgACUl5Vw09lPn&#10;JEV169Oy3y0wzfUUsH5Ifwmq53k4WPl/3nvsF6jAVcd7au3V9ZXXogEatRwnJdU9qHKuMJWq2iko&#10;AxV8z2nsFMeeXLPeKhS2ANhJPnecfRV8Vzmf2RkY+kjlM/73VgdkvbHmfyh+fa3tpeycCIzETY7i&#10;eiRaO1YPmGc5Xr+nbKb2EHkjGvoWT3ndiCeGKW7FO9Rk45MAq+R9Kaog1TFK7FdMuiBVxfXV6nJa&#10;80jHCGyBush7Gip3BRf4bk6JXc7a+okD6Df56Ny8uXg2t+DfLKdl4afrZDm5RK1jQm1DnKORHjKN&#10;R/SAjfBWiuMGew1MfvcX44bL1Bqslswu4HQti74m/tYACgc37Syqdho7Tlx5AEh34P6qJTgXy/zM&#10;akv4+6/c3R4YmH06LOL/o0KtJIZWqQ2xcpfcQewsMJ0mTq1gW0HhrcDllYqeAdYzQCpQZe61U1yB&#10;usGB6qnrL0E9C/CVmLa/Aitw1lCY5DZLPaSwnsp47qGSPfxqq+d63+tn9FxI7ZcJDsWwco1lriGH&#10;reufZL8UVqvYyfQ/W1DgZqyFyrGF692IMtcDtFzQZgBv5LizYWE2d+SAPR7qtjd7O+1xT7edP1Nh&#10;l06X2weDg/b5mQm7eOyYnaMirec7z/E5Lz6lYuF85AI3sU+gNnB9/bD6AdXWPXf/+ZfAOneXz7iG&#10;JK6FM/6raxvguRRV4JxdD6BuMjzPTis8ASqp5mlea86tU8Cu9Y0E5ynKiICt4LOn+ez2dcG9Kp8p&#10;q1b9vezV636xiXu9j2NPcFw1atgclejiYs+9jnCz9ytPuFOJ+phbWQ5TjrCg0yAUub2uLxW1VA+G&#10;3F+tB6u1ZB2QAjUh7QXMbmYJwJXbrHTEleQMU9vOrexCu5C16U/7svf8ZhdY7sorPLOYk0+cyglp&#10;jUpA1UpgM/EJDtDx6Dj+jLpxvBxhpeAJ1j4KmBRVrcH+/lV/X6uAdalo3Bj1dWn2CFkLsDaqFqRg&#10;+2GVG6y84GIgzSFezXpljSX9g9e269zKw2Pe1fQuci8bKKyN/LZG49Ty+uSqta5mPrV2g51cjwuM&#10;21xJQRGwgrRcrraUFVAdtHqOolfymy+ARZllAr9SILP176sGfsEqSLWVeQXWM0HrwKXQnpNycbxU&#10;1xmF8JyOYb8Kttc4o4YYjELVgKmvUd6BXFMpXEMY4IRyjagQGwG1ideN2geodcTF5wgD5D67Flk8&#10;jnOhqHEmcdSpo/ZmW5PdbqizrsICOxcTZ90Zmdadk23NcRutievVyOfO8RsKKVRJOPcXQN2569py&#10;bnIj1Q0iIF94EZirpHzv6f9rXy2gCVAX/8vkznLdNZnAWSkoinpGBkgaWXV6te53MPcKNeXzGmml&#10;ObeOc82O87njvHeM8nGC89Axh9cE/+vtAaGproDyyF6z4dFm7ude7uFJwRoeZ1UIgQt7pN5cyzqJ&#10;AWAK1i5g9obJaTI/TfLnzXKi1l61+uq5U1bFo7i7ajzSOFa108g9VqgloKWqM274nKe6K1LX9Cy7&#10;nplny+nF/3yoZPtvdoHlgdyi5gs5ecCair/uwSo3WHPmCFal0SlenUBptQSj1jl1651y871+Vi/t&#10;0Es19GBVjrCed3FhXZYLhVSwNq+n8LFVq+0pwBGsWjJj12vrgXWV5QFt5qtr/yLhlVcidW4nI6Kb&#10;G/gtFfwa3LdqgJWSHn19tR3D7T2xdj03fQPG91Gzq+HiDIVAte0ZxT5ytwWqT109YIFT0AJrJYXl&#10;rBQZOM/wvRUAq61rlGK/BywFkwKlRbQU3+pcXGOLD9g6CqpynbV1riGAyvTcGUqmOE99is2hxJ/E&#10;WZ1xKdauWAt3vlExIwraEAlQ4QAUwesIFFBuL/DWA2sT6tqi7hvc5y6utWL3VuBtQF2bE1GR0iJr&#10;BtwzkRFWR5jSBMwNHN8aAdj8Zj1gKtmgmQItUx6up5CeCUTFnvISBKTr5hKkPHfeBeZ3dxUWuMY6&#10;p6RcF65DFeZA5X1tXYUJdOUCFRC1PcX+41xDByd2DDvCddbwyMOrgu0gQB/j85o878DaoD8tiQ38&#10;PVdAeaS/se7MpjcCiFejAHWjVVEOTyMEWsmhAsWWsiqGbQFOucEaNKLUQyVxCFY1NCkPWbNHqKz6&#10;QfUDOa8pXFBVjd0dJP7VyCIlTqhlWAD7+2O1JIgWq7qWmWPLGYV/MZKz9Tc7a8RkbvH0FZRVa1MK&#10;0rmN8t8TnU2hqBq6pbGsmr5RA4alqjKXI4r5EyKcG+wzJXxrBXRdLNc5LXXl4jato/DppgKKYFUi&#10;vwfrOtv06lorBNrU19b9SfQrr3xG53YoNCqlIjjsLxSnqf+tIiDIDgPqgVdX2RHcoqO4rcf4juOY&#10;4t9T3PwKCpZaCgX1afaXUzGcoeAIVqmt5xILXuBElQWn3/yQaiuQ5dZJcZTE4RVa4GW/p6gerHrt&#10;B1QmaP3gnqNycQ0xwNGmgRGFm+3irv22sn2PLW7daWO5hdaEt3I2kEojhN8N4vcxAdscSSUFrM2o&#10;q+cO40IDoPpnu/k+JVx0cUwdCnsmjEIbHWnl4ZyTFFcNUuru4d60E9Op/7KRgtkTney6VmRSdcWf&#10;LpEBSFzCyEvq6Tf9b8HpIOX/S0l1XdTarmslUL3GPO+6q/9ToEpRy7nfDlRenxCgL8F6lM8f5vOH&#10;8LAOvoEpm03HUqHvXxf6Mbf/RYZQxrqg5C2rgv78DPFnDbCe5tyPy7VeS5nQRPGUr3o8BmVCtQUr&#10;zZX/j/JqkICysKSwmjVCU7jI/KAqUcLfn6oEfucac7z6Xf1dPNpqeJ3cYx17KS0by7TltFwbSc3b&#10;7TvF38xjLqf42WVqirkkTSKVZHM+UKfjEqhdEl1QLn9fsI5T4KSsg8Cp0RfKVvJnLglSt5UbjLm4&#10;1QeqlFVN6k3UhHXcOMWsTlkB7rAyU3CFN/tag5NfXTPnOzU9/pPToVFfa+ICVvO7R3F79wPqwdfX&#10;AesGD1QgE6gOWCk221OorlPLFyY4fxnHeiZ19UHq21YBWTXAqctHr+UW+wun3GYV2Bq+T+bUlH1O&#10;bQFTbrAgFbCNLhb0VFZxoRYGXt6y3a7sPmArO/ba0g5g3b7bxvKLrAqPoUJufBDnEIz7HQLsPkWV&#10;G9wk9xf3X6C2oZgOVq6FEijUCNUUE2srRw7bharT1r+txJqileBACML9UeNcW1C0XdlzyJ6cbbAv&#10;NffaSukOKiCpbJRzyQWrtoLUNSrJpLRAKoBdA5uAddfBA9ZLZPAZcMqb0cTsus6C1HN9BakaksLt&#10;JNtjcnWxw4JSBriHuI4acXXoDSlrsMsRP4HntW996HXf/XePzNDQ1/YFRf/T2ohkq+C8j+E5SZFP&#10;q7/ejcDBK+G/qoGpFVjb1FbC/9eQQYUNAlatwxqQIFjVleMUFcVUhpIGmkt8+jC5yRo692JmCeUb&#10;ALJbdDkxEzc4B8uwa1mFNpVV1OY7xb/5R19f3//1fG7xdy5nZtl8Cu5vMtLvU1aXbkigLUi1mrls&#10;Ilqta9HeDHQvQdoDkN0ynnuNSxRQnru0NPYL1BYusBajEqxnAEXLPMoN1tSju5XED6xZn1n153Gv&#10;rv6V4UcVEfGdTS5GCQfQdXYQoAWqFPm4bi7A+GE9DqzHUcsTq9d6rcROWbVY83oPUB+wnrrKJd7w&#10;ws5oKxWmAjn9Op/HyjG99uJc9Q97jVH+BqgazHXzoC61fFbP/V0fcpO1VbzapdzUrDw3nG1x6w6b&#10;KNxkA5m51oTXIve+DiirUMWqMJQxQoOq2QYJdEANJt4HSiVPtCvuRFGlqmoZV2x7p+qsfefeDfvi&#10;3Sv28cVZGynKc/2lik/lyXREJNjnO/rtayMz9gezl+2Tph5r5Xo2UeibA7zRKpoaxe8W+2NTASsT&#10;qMrzdZUWlZEAVcXnwgrek9ciRa3k/5bzXFlpcn0F0glU74SS77GjcnPZr1XhNOWsIN3P9TywKtCO&#10;rA5lf6jtR2GPopi714cM+m6///GfHgnb+J26sEQH/xFAlZ3meeVa9ed6sEpZW6mc/PMxuQEKwKmJ&#10;v3udwsY6r0+wCj6vvzUZjxEF5r8r+cGBGUecGouxVbeN9mlc7CzKqpkjltLS7HZ2sS3mbb3tO7+/&#10;+Uffpk2vLmfl/xMtwzerWdOJV9WwpJbgSdRAA4Tl+soUp2qrdWwGuLlqRBKsGhqnxO4uamuNXpF1&#10;yABVqV/qoFa3hksuAFbnBnOzyzEHq/rPgHUblv3K6h9tfO21/5vv9NyjLjk5ujo89n+s4XeOAuhR&#10;VPg4N1pzDWvrjO8RsCcFLvHryXUAB1R+OwXkil9VwDxVFawUMJ6/ML7nDN9dTqVx+tU1VoF6l1Mx&#10;OGA5xzNvoNaYco/9JmgFaD3m75t9GVT3XAUfxVGyhVqxO6jFmygc9Sij3Hu17J4D1tpwKjJMiloP&#10;rA3Aqn5Zf2piJ6GHQO0kJlXucAuK3Z2WYd+4uGxff3bPPnr7nn3h2oKNlha671R6okBsC0+wz7X3&#10;27cmF+3nwPpxQ7cHK/fMwcp1dXm93DPB6vorMcHrb3hysHL//EkmGovsKalfUdXl4sWmzri2UtVj&#10;qOVxGfs0KZ7ywKWqh7jeBzHBKhf40OsCGGXVoA7u0fa1QTt9t//F41Bo3I0zATF2jGP02UP8xklU&#10;tXJdBIofTmXC9UZR5TFoOVFB6k+P1CRsSpIQsBpBJChd45G6cSjj8hbVUDqBWyw41Y3jH+cqoN2x&#10;xKszAKtV3JcQtWsZubaQWfrD2trav+s7xb/ZR09R0cbZtJx/rblRtVL1jPpX2U7iAmvm8hHgVEOS&#10;tuMRG22EP+0pa6T1cgM1kFuQdq2XsiptDmgxDT7WAHTBqvxR9UN63RmqucNxL735go+hWl4/a4Bt&#10;ZZv9mdUrvlP7lUdFROzFGm7CKY6Ti+XiT26YWpRPoWgn+J7jQOkUVq3DbPWeAFXfaznmgJSqU7BU&#10;UVRws2WKX9VKXM0x6qZQ/6gmI9fQqla5i5hacfWeumfkGjqjcLpkAOwc36vBAcrk8QYKhFBoAApz&#10;w8I4thVVUopiMybQmgGqCdVsJq5VXNqoLhq2DWpQ4j31tXoZUXJp1ceMcayST2Tqt+3OSLNvXl60&#10;775117705Lo9am+2bu6hxne2UyjVuNQEsJe277cfTS3Zz2fO253dh70WaAAVzALTdTfxf50LjKk/&#10;1R/TuoYlKh9lgVVSETplVVjBflk5/78CNazgf58UpGxdjApUpwBVaxi51l4g1YoLR3l92G8o7iHc&#10;5UM8V8y6j8qybE3g/7cwOHi979a/eGwNjjx8kHJ2VPnk3LPDnONJXp8B1kp+X41bahFuBNRmAFVj&#10;nHKe1V2lfvlOQghNAD4SpeQIr5VXI23cTCeULTfg3Of6ClCN5da8TDL/ynKueyc5wy6kptvVVLnE&#10;hX++lL87yneKf7OPwc2bty1k5uG7yy9PRuq97SSxqmbi19okSqLXVB1a0kBTYPhVdkA1O8B2U5C7&#10;cUO6AzUaQ0nUHqyahV+q2qobz4WUsqqPtRYTbH5YD7y23o1lLUW1sl9ds8d3ar/yOBydEHk0IOxf&#10;qCBo6NxpCr7sFAXnJAVIseoxYD2K2h1zKkvcuh6wKWAn+d4K9qn1VymJMjU+eY1OikWDrYat8oMF&#10;nFpbByLibVBN/txArUzWQ7zTIS+Bm68RHi4vFnPdMc69BzDOy43j5L/6kyX0vhIj3AgeIFXKn4OP&#10;a9oe5sWcsjY1IEXIrSWuRzkFqktL9B8vWDleiipQlfSvjKfGyEh7s+6sffvyst1urbdelFbnJVVR&#10;zKq4rZNzl5t7eesuu7ZzPy55vAeqCjbnrJZhByrn60z3yv8cE6xSVQ9Wv3lqWs72FNftNJWXFPUk&#10;wJ3kejrTPWafFkJ2rjD7nMJKWaWOKOrhVQIVF5j3D3L8PrybrasDf1ISmPT/8N36F4/8kKio7WuC&#10;/ye1HAvWg5zXCcGKG6yFzZR4oX5XucONukdSVUz3S4MrdA37JTrK/03KcGmFI5EbEZswd6+lqGpQ&#10;8uJUDU7XEhvqHZFphI7XfaOZDy9xna+mELdmyhUu2+47xb/ZR39Rydn59FzkXl011B4JBNbxGmmj&#10;aTFwg6MotCirEiCGuPFjFFw1MglYTZfSRY2rWFUzHHYCqSa8auHPC1QlVCtXUxN7N0ltMK3JWi1l&#10;5EZL+Y6ilHtxO7e9utbyXl3zTzJe/WVz/V9+lK0PvHyIwqEWxCOB3Kx1mmFiLTXyOjuyBlAxAfvL&#10;+HUdhQU3GIA1K4VaftU1U84xglWFTv29SnrQhOOK06SQgk//QQkdGg7mpjYJx40iZlRyvZekz/8D&#10;JHkMnvKy9bn7UmZ/BpO2LQLOZ04pgdDlA2NK/VOjUasv+UGJEK4xyQergOygoCl1U4n3HcDsht3x&#10;OY3OaePetMfG2mBmlrXFxbvv6uFcNVG2Msh6KKjdqkBVgAUh5+QAxVw2EiaVVQOT3nNxq47hGviT&#10;Ifyt4OqqcarKtXPXk/2y01xHQatlOjU+WSmkglV9qSe51343WPGqJsaTHeY9qephYlqZGpcE6h68&#10;n9I1Gx76bvmvPMpisv/LLauD/khT1urY/fz2cUShEmArcYNd9w3/02to4lqqQuW/udxsTMtsaLEq&#10;ubqzuLRyhRXGaf4oLcSszCXn8gKzG8Di8oE9V1nQLvAZb1K1NLuAXU5Ot5vAOp+76TezstxATt7o&#10;Ylo2ATUuMCfl1q6MUcMSPr3v+Rhg9gFrD4VS03lo+khlgmg+VtXwXcShUlbn/qoAcQE0WZpgbQZW&#10;zRWsNDyBUMtNkyuqpv1TcmVwe3YB6haUNfeNdV/llP5T78z+6qNwzZr0HW+s+4sDKOW+NWttH6Du&#10;xw4B6yGAVOOTYJWyqktHsJ7kvYr1ag2WouLCSRXYquBJLVzXBMC6RAae6xzriKuqX91gNa+ut3oK&#10;RSNK7HJ+feYl8fPfqKgcrPx/FW7B6VIM9f8xf55wC4oq91fgOQAFo1NWYGXbERHtAYtyOkj1niDm&#10;uRL8NRjCpW7yuhM3WbD2AalWK9BQug5VAJy/Cl4fUHdLedlq0L6XoKKWeX6L82niOOU0OzfdQet5&#10;BM44d7/5PYRfwhrsawVWYxJhgzNfSMH1UcV7mvvpEh98wPoTII7xnlT1GKZVzB2o7Fc3jRRVtp/r&#10;vPP1DbYdWIvWBPb5bvlfeWxaG/SF/RwvqAWrEilOrwvHHQ+3Sv5DNcC6QQSqQHUPdC+4BspNV+PS&#10;GCCO4+oqOcJNS8N/VevwBDDKJZYb7GCFBf+iy35YtRq62yal2gpqezU1y+7mlNpycdmvtFz/jT1G&#10;M3KvLqdneYC+BKqUVbBq6w/AFZ/KVADUR6WRCErX6uTGdgCl60vlPVeAMc/9xbhwuvmuGwAFk/up&#10;BgjVugcBY+srq93QuIxV6+d9p/W/+9iemPgPdry27k9OALgSIg69tsoOv7rKjr2xxo6+tsaOvI69&#10;sRY3ay0FZB01PUqKi+zB6impS4fjJqs7Qu6d3D1/LKrRN26cK+dVT01fh5tWTSVy9rW1VvX6Om96&#10;GI6Vh9DAf1CDkVRYXoO8BzfzBP9b8a7AkNsr2LSVqqqhyJ+o75L1fdYRroYgT3EdpHzGNSb5WtSV&#10;tqmZGtwsFRyvGSs0c4U3eB0g2aoNYZRYTXNPdaO+fexXRdrN9zqoeS6oWwK8UUP+QffeCCLdI89t&#10;d+rrzHPtdT0ErBImvEwlPCPM3yVWIVCpHNUGIIU9zWstKuY1MOGmClLec9lK2FH2uS4bnylOVUOR&#10;N2HeetvCZ/PXh5z03fK/8ihaH3xxF8fv5Ph9nJOAF6zqz9WyocoR1rjYeoRDrdqqeDQZmwbUD0VS&#10;ruNRVGBUI5Om81EXo1ILXcOSD1Z/3DpFzPorsGKzhIgKE5d4fiUty+5kFwDr5o9/Z8+e/8x3in9z&#10;j8m03PdW8L9ncH39JyYTqHIBtJXL63KBdfMpeKrB1cc6ir+v1Cx14XRy4Vq5GRoArkIr8wqEYFCH&#10;OzUzN00NS+WKa7gpqm33s938yhqNYf03yW9sKPWd1r/1wc15tyko1s2U6LKC+A019MhNk2qWu8Yl&#10;D1Rv2JzXh6r31JLpV1TXHQFsKpg6R8GnisU1KKmg8rqBiqSWQqEB87Ianuu1BrDXcd612DkKTjPH&#10;ah2fVhmfbQcI/yB1qaImPFcrrkzQunhVz4lNPdcWQIO8eLaL5zq+ExNgAk0KIMWUmrphiYD6AtYI&#10;b5qYfo7V1Kq9gNoThmnLb7iZK/gdzVqhwfFuZI/UBvVRxaJ4WiZg/S68KiNXIWmra8N+tQirn9kl&#10;RXCPK33eisIJN9pJ0GJSWTX4KYZVzq/iVhe/8twfsx5lK2ClsJr8TG7xgdc1Fe16K359w/+Wuy4s&#10;y3e7/8ojb33YYU2etp17s4fz289zLQl5int3hnsnWP0JEkrpFKhqZOsN14ToyTaCu6sECdetyH/V&#10;qBo3L5PcXuLUyWhvwgW5wX4GPFdYfbKKW3mNKZPpAnHvraxcW8kr/EVfWdl/6TvFv5lHQ8Puvzed&#10;kv2d5RRfEE1tIVD9kKomkSvg5neVe6UbT6FSX2pvkGpxdekoKVrJ0tFu5fNmbpRmtVOh9UD13Mwq&#10;tq4lVjXuqiDiGOJV9quZvhRYUz+z+heBfz/wrzQq/OXHieDYyY7IZDd9Zj+q30f83K/MnIg454I3&#10;UchdMkKg0uJwd3GHayhYtRs4DxnAurxdgHJjVoFVBVWVi9cg5nU76Ua2UTBbOL8mzrmFQqUZ+/Rc&#10;1sD+c3qPAiNQZd44SnVZ8V2AKljdwHvBByiCRa6sgHQuLdYRLPXFK+G6ylw8ynWW9fJcAyXcqCYg&#10;dUMRBaWAZZ+A7YmgEgVYt+CTGp9wk3ucCVAvvu3y/5YzKa+XJKCuDCmORkT5gXXQqgLDU/I3mAlW&#10;3UNlMalV2CXtv3CFPVOWmL8Lp5ytYlhn3PPTXBs1DEplT/Hdp/mN43yvMpC0QPIRTUDwKvHqa5SF&#10;1cH/XVpI3Ou+2/1XHtkhIeuK1wb/8x3cgx3qo+U7jwtW7p1mPNRAgVpidClrI6ZuKTW2Dcak2Ghc&#10;qpvWRgt7K5tOuevKZJpU32pcolNSiY8WAld+wVTsSwsu+6BVlt9CiiZYS3NzIV9Nz7DljKz/31Re&#10;SbjvFP9mHp3FO16bT8n6s6UkJTJrBTJqEODUdC4yNTrp9QRADFFAeihU3SpwFEJ1y/QDq4YfKTdY&#10;WR+D1F4q5IJVaiMYFAeqNtaofvXDnQbSE28EuKQG9bXt4dgSXOCUz6x+13da/87H/tCoA2eoNZXs&#10;3hsHqLGcG9COKLOKm6KcWcVsnSiSVEIz62lAubKL/GmB54BVLZ5KHFBDkpahbKcA6n85SDA3Iwb/&#10;VS3emsGhj1q6i8+oQa2D/9TBf+nQcz7bqricwuhmJ0C1/NO+eMrqUzcZMGrbw3fLfXVgsn15sjVt&#10;/eODBaXLv+Y/KQxxrcAcq/3qPnOzc4SrhTMSF88bvqi5jdV6r+/xTAotN1hxq/Zz3QBVsKpbzc2v&#10;xP+T2ioe93tDSqbwx+IukwlzsSv/W/dTsKqxSaGFvBe5wlJXf7eYU1ltpbLutdedI5UVsDININfM&#10;lgdR1AO/pxUEQ2zTutCflST91ZZg/2MP7mbxmuCPyoB1u2DlumtitZOcq0bqlPNc6ipYG4BXFY6U&#10;dUCKCoSaV1iVkXIAlCcsRZ3FNDngFKA6WJ26avoXvE31kMCFgJWguQy/5FRbTNBAdC2ynGKX0zNt&#10;Ia9kq+8U/2YefRl54dOJGf+zlgqcidcqW9QecoGJWfVcM6rr9SQqJlhVCOSOCUg1JmnVOC2WrLVZ&#10;lfjsJk5T1og647lpbr5gtnI9zwhUtqpp1fjgVo0D2t1c8E3EhamvvHHFd1r/zkdJYNSq3a+v+6cn&#10;V6+2upBg1yjTGxFtw1FxFFadg3KV5TZ6eaEqhHJ1G/h9NSIpHdAbNeO5fFJDv5J2ArIbowtUgxRy&#10;TX86SaWgtXHG2T+KSmrpjRGgGRY0wNXHZ9Sa2ElB0cB7ZcF4E4gDqbq1VMFxnMyLIUO9eBKQ5Nb6&#10;n+vaClD/gH7NZeXGCvvBVFeZ4OS/amqbEfZphvxh/r8ms9Nk43qu+yQvyJsy1QNc90xZO26AhWBV&#10;hQbAcrWdm875tqnRDI9AMa1TWP6Paxj0tRLrPrpB5lw7L/0SYHmu/GC1sMsd9lrc9VoNTXKRlXrI&#10;c+6x1FZ9sU5heV8J/Ye5/4de32AHiVUPv6aEiTDbti7sa+H/nqUpCt4I2lnMZ6WseylHarQ66ZQ1&#10;3P2GWoU1/5MamVpQ2W51vUlRERiNNRasahl2WUwCUbAqUw9QnQtMTKsZUuRpeotVyetUtw7PNcgl&#10;KdWWkjJtJRlXOCXVbmRk21xOfqPv9P5mHo3pWYXjyVm26PqRUqgtOPFYQMW0kNCiapWYjW7dl1EK&#10;y0honA0EUSu7flRvrl0tpeBGMGByhb25cKPdxVAcWMMFdUnz3OyT3LBTa0LsuPrJcH32aEkEQNWq&#10;1pmvvDHjO61/50M166H1oR+fWr+B2hoXl8JyjsKjgdRuviIVTlUqFFpNBSO3TwO7dYNeTFHCuWur&#10;fV7yA+4hCtINuH3czH5AG+H8p6h5tWrdUkyszQKuloyc4ftm+Z2ZyFgbB5phAUWBd/nSWD8Fv0+g&#10;sfUD55RSW85R5mDyPX+xn8/6j1WF438uZdVsksrN1tIbbkZ/zkWrFGhs8cvmrbdDZQWomoBcM0J6&#10;I6M8ddZEdmoh7uF6dAZq8jcUhueKlz1I/Q1knkvsGp+4FlIneSJ+WL3pRcNcxpD6qM9iXojDffaZ&#10;H1S/O6wuHqme69IRqHhTh7n3R6Wsa/C0OFapidvXhr7tu9X/9kd29t/JXR348S7KkKawPcR5HQdM&#10;l3qoTCbKp4MVr6E9XLM5bnSusMYNe20UIXgYSvTRSucenLIp3OFZXOF5QF0EUsWli4mZL+YVnt+Y&#10;AcRptgwXCyjqLIp6PiXbbmcX2HRO7sv57H/9j7bsgtPTwDqLv+4W4d2odVE8WOfZJ1j1XMBqKQYl&#10;RWjSKTUwCVYtmKzJvAcAVcAOUnvLhVTDiKZ/bMfNUitrxRvq2/RG2Chd8PDrAbZfk1+9ut52vLrW&#10;tr2+xnJfX/PvbAl++XEkIHyhht9RDOr6AqnFG7jhmtSsGbesfUMQyu812Pi7S5Q1pAHXajTRVjdN&#10;hVGxtRqGVPG4rg9usLfURgjqGWmzKLamOtU6Opr937+Oq9bbmWI7gTmVw4YoAH18t+ATrP38vh84&#10;l872svFbgnaYSlBbBztb99y3HeI7narym1JWKakfTLcEp2/rlvDwPXeLEkttAVqrjOue6PddhYGp&#10;AtGqAy4u5rrITVc/rrtWXAO5hzJ//PoCVq7Jy7CqkclziT232O8S+91iqazfHfbMa3BSCHQcNT22&#10;KsC5xWfWR9gxvu8on1d64s41Ib9Woc9eH1Sw5Y2AP98jdeV3lCesnOFKQK0WrHh+Wn5FQ+Zag6O5&#10;5+rKUTlQ6zwVoRqcKM9aQc4/RakyluRNSlFlikvn49NdfrBnqGtcui0D8xyx61xKpl1IyrHbmXk2&#10;k535kYTEd3p//Y/utLwxzUKuhYA9A0xZLMoKrFLXOR+08/j0M8SxU7gLanDq4493AEtHQLBrjdRE&#10;4C6mohCq70ogqyNe2TTqrikH2BNvUJu+ssYOAOieV9babmrX7a+usbI31lr+2nVXfaf1730cDo2q&#10;bqRAaipNpY9phni5oDqflrUbrBVr13PUwssAUn+n1ANIORenGiqIPlDVR6nGBm+wPLEm595OAWgj&#10;DpObO8HvTKFqWg5yjkprDmjd8pBAotXtJtmnvmiZIJNK+uFzisk5OPgATqbng77nMr+b655jg1wz&#10;/2sNntD7sjF+X1OxestI6ve0cpyW3lBDnzctq5bhcMrrg3pY9wbI/bNPemsV6bk3hPHFPMhA63UT&#10;4ZHgLsrb8KYZFayq6DxgvdZ3L6PJdeU4YL2ROHKNPVA3OGj9LcQvA3sKJVRfrBqCFFtWB0a/mM7l&#10;NODuWRfR7LvN/95H4eoNS7v43d1892FU+wSwlm+IRF0j7GyAZseINa2Q3oI32MJ/crP2c22V0dWr&#10;VfCivQnBx2M0zYs3ob1LhHCNrHKBvUnV/OvhOIvSFmHDFV5OzrZLwHotPctm0jP+m6GistW+U/vr&#10;fwwn5z1c1kI88SinJs0GVKnrPPGrc4Ox2WhcQYHLCcrm9YeIaV3fq6+mdupB7a/CoFhRhb5NEFAj&#10;K05o44JpEq3TAHv0ldW4QID6u6tsN8BqASopa+GaDQ98p/XvfVQmJJe2UEj7KaDqVpog9hgnVpYS&#10;9aEWHRQaNf60oiBKSnCZQyirXF71/br+X85Ps/ELTC8GV+MQn0URXQMRhVLrtLRT6Hr5rgHe0ypz&#10;kyiqZnqc4ve1mLJsgucCSRBJjbX4s2xI14XzkQlQP3R+OF9+PYybpv/iUjl97/sB94940kJVU1J0&#10;1F6hibYT2vr2udeYX2kFrWc85xhvVg+f2qqCo+DKC/IavxRrK+aOIAYnfGCr+bMErNxG16XzEqyu&#10;60vQAqDrCnuhtEGui0dDC13XDvdCDYuaBE1uscKhqg0RrsVWCQy1ATF2gu/UQPSTwLZ/XXi57zb/&#10;ex/Zr732u1vWBf7JPu7lYT57HBPw5eswtjVAWh8cY01UCFrDtYmyqFxoNTL1AetQZKJb9nEEhdWq&#10;ckqUUHqt8gyUGOF14XhJEv584ZnYNJdfMCNYN2bZhUSNbc3Q9KT/ZiKrKNd3an+9D0n2WHLuNzXj&#10;+ORGYEVZp3F3HbCCE5MrrLVQ54jb5qO1jKJn88Ryc2ru5vkYhUhKoJkh3OwQ3GC3WJGCe2o7lxTB&#10;zdd0G0oDUzK9BoAfe0P9rKF2gLhlFzFr8eqAX6s1WI9TKUV/vy02/qejnJuDlXOYoCCOUsgVpyk1&#10;UgVP8VgrLnEb6u/ycmUUjFbcr9a1qCfKqu4meQFqCRasasV1W167Ba0obO1slQOtOFINON7ykOFu&#10;OchxQNBCUgLVW/mN8xAcnIczjlF8KcWU+V1mByBbByghhFZb0+e8RiMdK+C9rVTTVQYOVkEqQP1b&#10;1D1aFYiAleJKbTkn9kt1Ba1iWU3H86IBDljdpOx8t1qLe0K8qWM14Z3CAGWkdVK5qpXYjUHm+vjn&#10;UnYpmT5o3WgcH7B+gAWugxU32LnEUluZ9nO9lWxfS9moE6ioYN2GaDsObOrGO0Z52L0uYp/vNv9a&#10;j9K1QU17uJcH14W5hItTgHpyTRjbMCoI1BurA9wGfss/JFB9zJqjaTAigRBuo5v+xc2EiGssj0cZ&#10;emoRVmK/39SVqa6dyWh1AbFN0PqzGc5WUtPsalaOTeUV1fhO66/30ZlZ/Np4Ys4/WkzNtOlkTkSw&#10;ygBzivjM38g0z1agLgDnMnCuRG60JU5+IVL7qWH4U6P8SY1v9VY+j6W2juZmR7oWxfrVQS4fuA5w&#10;BWszNXoLxzdHJVkdF0trlhyjYGzbEPKR79R+rUd1WMTsABdQXTaCVSuYjwGRCrjOR11JamjqBNQO&#10;gO0EVDdsjwKmxagErda1UV+qc9n1nlQVFfZD28J7LRQiJXuoa0eutWvNRYnkHmuNV7+S+t1SPfeD&#10;OspzwSzI5CJ7QPog1Tnjnfjd5wk99x3rfQbg+C8TfOckoEnRHZzAOB2NC+4smusfYzMxwIpp34RA&#10;jeB8gNWtvC4Xmc9Ibd38WXyv+mRdC3R4hPWEASkmaDUncz/3Trne8jTU1aM4VoMwlJqogRhqaHLp&#10;iFwrAasROl4ru6+lmGumLjKN9XVJKQCreFY9AprQrIbvUczrTVcawXGaUMA3a8SakH9zaF1Eke8W&#10;/1qPksDAVdtXB/43B9UNtFqNV94YWsGqCdrO8LwWYDWfcTP/S11SbTzvxdvTvNO9WHcQXgZq62Y3&#10;wTNU+8sY5XycMj7OVp6b+lynUVq5zKN4nmOImuLZBWCdT0i0S+kZNpFb9Gs1kv4HPwYyStNnkvP+&#10;1bxWjUvS4rbqc/Jglbn5glEuNbDMUZC0VqtUdQmXYRGb449okV758epfVetvl1yrsFi26sOLQZ2i&#10;7BwXsRZgq4hVqlE0rRTWgPqek9LyHdUR8XaCfWUBIb+2suqx4/VV+6sEjdIhObdRwBnl9SjAjoai&#10;cmqlprCrtbVHagmwLh7FHKgCE2tbHwjQ3j6ZX2G991BhCmgTBa+ZwtRILNxCwVOjjLe2q2JTn9sr&#10;OAHBqSPPZQJODVATwOmHUiZY/c89YONw473WZXe8gOW5XF3P5Y61SeB2AALjpNxvwSpIY+PcVq9l&#10;k9g4xzjzqeoIz70YFrcat7gvjHMPV4iy3vqjw+1iYR4VdpKDVcPFBKx/vSJVaG7xLuD1T3Yud1gT&#10;gatFXS3xbkvl5fVlB7q+bM297K2GILXFVabS87ciywSr2jIqVys5IsSOoMYHVwX9+d6AqHjfLf61&#10;H9tXB3zZ5RsDq4bPnQRSl5uMF6dxy9Xs13zCykpT/7/gHMAN1uCTPlxjeYNaU1hx/DBlWVO6SE3H&#10;wtWoCg+4xa6VOE5rzCZxndWKLEbS8EDTcYeT7Apx63BW3t9MjvBoasnE5ZQCL30qgRNS3AqsGnQu&#10;WLV0omCd48TmfbDOcuLz/JEZIBvDjRjlz/Rxc9Vg47pEdGPlOqGgmvdHU2uc05QbXKwaoNXE24pl&#10;1ABxipt3muMVq+xatd5K1wUd9Z3ar/UoCwhIO7Au4F/Vq/GGgq7YbdIVdAo1sI5z8QWFYj419ghY&#10;ubIOWM5Xbq7cYjWQdVC43MTk7JdpdewuauFO3DUV1pYNwBqg4XMB3PRAa0JhlUihnF0VanWV6Lqp&#10;RV1qNialBVTnqmI6pxewci39sI4Qp/r3yYX/Jaycv++5i00Fq9xggJObOyU4gVQ2E8d94d5pbSLN&#10;7SxYdYxgHY3Qquyou9QV0DUrpRZ67g0Nsu7wQFvOy7AH+8rsQlGODUbLNeS/cE8HgmN9jXZeq78y&#10;svytw/4cYrUQC1SpqmbJ0P1X8ombIF3gco28yeW4/wDrjM8JVCXaC1Y3ETtKeIz3DgPr/jc2/HPc&#10;2bW+W/xrP7at3vCJG4wOmBo3q6F6asSqUgVDWehw3TdxCEmMG/qotVu1uPQEW8GnlmCZZodwMSrv&#10;TSNCszxfSEi1pYQ0WyJevZiSbRfSc+1SfLKdT1DKITHrxhy7yLGXUtKtMyntpu+U/voeTVt3rx9M&#10;L/mnS4n5rlNYk6JpNWqNYdVULip4My5W9bpw5ApPo2DqupF70CcQqamapJooZuUbuDzaCsY1gW5k&#10;TSM3pJE4QR3Tbi1W3tMMDZqxQSNj9r221na+usYl8Re88sZK379jtM3/3uNQVHz80YCw/0VjU9UV&#10;oxhwkhsyTc04hao6JaKAe3GfGmtQWRSz1+feKdOojQLVFkhMuwF1pUBKVVU43UTlApXz1oJRbYHB&#10;1sJxWh5DoLpWZhcTy12k8PP7Q6FhtpCcbAupqVwjXFGgkApOREYCJM/VAMT5TQpSIJSpwWgcSAWq&#10;phWRG+zcXkywO1cYJVQDllxhLzaOokaPtbkYVBco52KoSHHJFjaq9pfC6jc9VXYVl1xzfn8gPMQG&#10;IoOtJzzAxlIj7fmpvfb52pO2UphhXYDbGQLAVDrqitMK9v7EDlVsraqIAVFzH6uhyYMVpZJLrC2m&#10;LjQlngjcehTWJZ9wvCpwdfloxQPnMnOdNVu/oD0LUBWr/Yn9mjUi6B8eWxvzH5Rju2lNSNrO1zf8&#10;i4OrAlwWUzVlsw5A67imjVzvNnU1opJDMWpMooxrBghMK8VJQdV4NA6oSpAQvC6JH5sFwAUAXUlK&#10;t5XEdDvP88vAejUjz+5n5tm97Hw3rcv9zFK7mZTJexk2mJrpJiX/a300ZBUsdqbmmXJsuznBXmK/&#10;bmLS4Y2pNi5D9rWYrDKZxtW6iKoqNUuDsDUBV+3rAVb5mbV25jUU8tUNdvyVDXb0M+vt2GsBdux1&#10;TaGCC0Rc4Dqn2VZxEd2QuNUBxCcBdgDb/soa2/TqOst8dd0nq1at+nu+U/u1Hwej4qOqg6L+Z29Z&#10;QS0aFeoSNsZR/GliDrmKKthuFXG5qRTcIfUJo4RqRNHMAGoxbgsG1sBAp64dgUoZDH7hBsstVuNU&#10;q9awYdui36FAvljPlePU1aHvU4vvUGSEzWek2mJ2ps1mZthSXo6NJsTYcHSYA3iKimOKc1CDkxZM&#10;HkXpJlB9ZUS5xZQdjCgn2wkgdeePjfNfFBNrmh2BO0MFsACUs4A4rZQ5lHlG8MZE4LLxnQJWSsx/&#10;HggG0NC1NpwcaAub4+3GoVx7r2G/PT+7y8Yz1FK/1jq5Bt38d8X2ro+auLyL18q60rVwgzN47Qz4&#10;pLDq0vFSE70kA2WrOXgFKNfITWUjQDHNT9ysFnn+p2aEVGOUlLWKWFLrEild8BAV/O61Yd/uy87+&#10;O75b/O99pKSk/L0968M+riAOPRMYCaTxALrRGqistWq+XHBlX6kdRSNuRgFUpmSIYY7RrCeKSTXc&#10;U0tkTCBGM8A7q9ZeeFiIT3EphRdQ1/OImraXgPdKcqbdTM1y0D7KLrTHBaV2O7fIrpdu+e/unziR&#10;7Du9/+OP6sy8+IrYpP/xBG6OaqJTXExN36m1UKsoyCr8qgF1M1wcKhXCJVSjkZrzm4CuHug08kQ1&#10;aj3q45aqkAvy6lo7/Jk1dgQ78bqGTWncaqiXucLzYyjrYW7qbtR1sybz/syqv0h6ZU2e79T+gx77&#10;49Jepxb9b84Ro1YFcfOpANRnqtW41TqtLguB6mJIwYoLJIXVDHaaP0pzw7r0P9cSihusAuo3/r9a&#10;iV1LsVxelELTsjSj4l7ec6BrfHKpis7lV4YSv8lnB0NDbb4k3x42VtrznkZ7VH/K5kpzqNk5D35r&#10;gnMZBkCtdj7M83HOX+en3F65quOuQQllFKgcI4UWwGpgkucwyv9Q/KmYswto+xOSbZB4cyiRmCtm&#10;vQ3ErrP+uAAbSQy3sZRIu74r196u2m4fte23j3uP2mc7Dtnz2j02mRtrLaGrrCN0A54GsFIZqe9c&#10;Ld4uPxq4dC1UeWnFPK2m52U56bnXVy1z3TpcJ4HqV1p/y7EyxgSphv81A7pmv1CsK5V1ykrZ0Iz9&#10;RyhTB4B2x9rQJ77b+2s9CqOjP7N3feg/qwqMthqAVL9qLfGoVq5zi1zxvZpnqjcCIcK1HQBkTY3b&#10;p5gV72GY52qMlLfohoRKeSPxLtnOobbLCd7Imgu4wRcQMcF6hddXgfVGao7dAtibKVl2Ky3Hrmbm&#10;2v3NZXZ1++5/vHD4VInvFP+PPSo2ZsxXhMXZbgqf8nJ3rcIdfe0N55LuxjXd95lVALfKKldpIjCB&#10;GWQNXNBmYk+B6h+3qcwWTZnRi+p2UIu3y+0AhEoqAIF6+PdW26HfXW1HXllvJ33N6nJ3DmBKLyx+&#10;bY2lvrrqq7+T/Tu/dk368qMksOTv1oRG/9AtMByu8bIUDs5POcnKye0HALXOTkbHUdgp4LicXt+m&#10;3NA4nivTh30UfK2I51IDMbm03XxXN4XTP8eU4li1GLcIVCocNVLoWqigasrP5lCvMWaE+HuAwnzz&#10;5GF7NNltVbtwmUaa7HbdcZvOTbORyHAUj+OigBP1G1I8yXlNcI6jKKPWnFXMOxEtJfXMtf5KVZ1b&#10;G29uHCbHz2wvszsNNfbecK99ZW7Y3uustLmyJLu4N9nunsy399sO2MeDx+3bs5X2fs9Oe1hfZE/O&#10;bba3Gnbald35fMcGaw1eg6oGAKiXdTWI8imv2q1jBFRaurNTkHE95FH4YXVzSakMCFYB6SsPfhfZ&#10;JZzwWpA28XktnelSPtk28loNUDVcO3XjaMZ+zWZ4gDJStjak33d7f+3Hrg3hK+XAV4WY1GJeqiEV&#10;uLqGAFKTxXXjQXax1ayHrYRm6qnQ6u1DwD0KC+PyTvAiBeksUKvhdB5XWLAuxROzYhc2Aq5WPk/I&#10;tOspOXad2PVKaqZdScEFxg2+gIu8zL7zmQW2snnnvxw/ceIUp/cfvzL6nkd7/rPyiISvnsY13cuF&#10;ku3nJhxcG+CN3KcwalpPZZ5oBvc2avFWFEjZH+e4mHWAq5kUnKryOamvUgo7cbc6wogBcT+bcEPr&#10;uGi6WMeVu/l7a2z/a+td0v4+zJtydI0VvrHOkl9fu+Q7tf+oR1N0/Oe6KbgdWi0cRVBeq7oZXEYS&#10;aqlEe6esADnsg9UzalbO28GLAjsX1ikcx6iFF0gH+a5B/t8Qx7mZHFGCdv53K9dI/bQCVpWD1ERD&#10;8tTVM4DadhL/LuzbZV+8tWLtVQdsor3c3p7usot7NtskLvGMVBMYR2OJQVFGxadTMRvdygeue0aN&#10;RMSe48AsV34CoBW/TnBtB6hk+pLT7XFLq33v4V374YdP7UeffWh/9Nk79tWVDvvs0HH7ysQJ+2Ts&#10;iH0wtM+edG+2203Zdutcht2oTLe7lfk2vy2B67WBimY1cWogKupVSsqHVlfUANdMDWZqlFPl1Q1Y&#10;7XgWcv1lAtdtfZD6zQ2xw3Q9HKjOpKhS2ADKkFROk4h7I5/cMDuuqebTEqz7+I6tG4KO+W7tr/3Y&#10;FhL3+v7gqO9VUU5rFK8C5Dkl4aCajShmU0Qiv0cMuy6KWDmKc1HDp2bqVz67t3KcVNWvrLPRybi/&#10;acCa6oDV80XlAydm4hJn2sXELCDOsGVAXUZZlzSTP1BPc8wk2wlsJSPfBoq2/KTk/8ishy1p2/7v&#10;Z8Pif1IBrKf5M7X46GepWapwbxsowO346d2xCdYfn4Qr5a2QLRDbsRbcvFZf6lbjetxhYFQ84CbX&#10;cqY4ReMeMdS1FqWpwB3RMKgDKK2ylXYpY+k1XGAH63pLX7P+vO/U/qMerdFJdwa5yBrPqVjUNRxR&#10;yNSy20Ut3g04fdToKnRuHChAemmAco291mKXqIC9aJAB6jm+c5qKSn23kyixuoKG+P4hF+uq8cnr&#10;q23CM2kEXreeK55IG654MwWzKT7Wng322A/fe2Dv3l4A3Dm7sH+bLWWk2VJsnM0D5Gx8vEtkmEM1&#10;59X6LrXktbphJtRQBMxz6pZR4xL7lczflZBk7/T32x9/7gP73hfeta98+MB+/vVn9v3ni/a475C9&#10;1bXT3u3ZYe8N7LBnvVvszc4iu9eWa1fPJtmlY8l2aV+GDadqNo8NVG5Ailvu+oy5Xvp/rttL/dXq&#10;OyaeVv6ycqQVz3rxKxUWYHuJI3wP10JZYV4Mq+/1Zgnx1FWwCmKpsRqnCB2oQP2waoUDwapFqjQ1&#10;qQaSbw0ILvPd2v+gR1l4eOzRgND/4QwVRC1ltCEsAZc43qoB9+Sq4P9/c+cdXdd1nfmszIrXrEmy&#10;Zk1mPI4rZRb09t4D8PBQCFLsRRS7KHaxAyAJdhIECBAA0YEHPHSAnaJIsZMiKVGVslWsWM2qkbts&#10;JzOTxH9MlpNJtff8vnPfpZg4tkVKWc5da6/7+rv37PPtb+9z9tnH1nwxARZPsxLAumkU7Mp7lQB1&#10;P2A+QLyqxfxqX8Wv0cw8GDaMHohdYVgl8mv3uE7A6IlXu6mJuLYtT+DMs6YgLjYGdz/nGmLbvdmR&#10;f9wZGVfKpd09s27KLf5SWWrwRxvpiNsAamVGBBdORbaCVqsLIKBWdsaBTNwtOq0WRWtX7y33jIJV&#10;VcAadv0KMceIFGISSbKbR9XqGi1W9motpbgKDOvpvKu+NMqWfRGXGHkAdp2DWzznc1+x+74wwrTX&#10;ZuSLI37zCotfc1QE8up0vZroV1bRfsQtOwOY1QIpnUUpkWJQP7leYPVBKrdPI7FNGCp1UKVWdqYH&#10;LIYCNaccBbyaY9aAVTPvN/O5BsW7/JZ+r1IsA1graINdxP3bvjoSN494HjapRJHPtrXYOzfO2atX&#10;j1s3YG3LCdlgINv6kZ5QDhY72/p43Kv0zkAIEAcsqqmYUNC6ALN7ji6aAPMeWLh/5TJ75dxJe+3p&#10;K/bK167YS0+dtKuHq+3hmkV2aucMu1gxE8DOtIt7p9ujuybZqR0T3OPz26ba4cVFVp9LjI3bWwXL&#10;VQMcyX7aSWmUAmmL7lHhA491vw201X7asBrZR5sKsC41UcYQsCqnWEvsxLJ+fSqvRpX3XGmefqyr&#10;XeHlCmu3PHki2jNHlfy1pYamW+bfk/jzGWOSJ8ZVe8fHwpFjoiswIkqyKQWwSjdUfeFlf0w/xMNb&#10;82XtYsf7gLeMs/KcZVi8VFO8ME2VwbLa60Zs66ZuQoXWgevbRBxblxiwWtxm7ZujYgdVeEE16KUB&#10;sNYD0Gp0WAHJ7cyN2NpwfmX8su7+2By+93NlGdk/LA+GbDc+enVyyCoJuqu4uAatPCCIPoCF9xdG&#10;a4RUq1i2wRjbcAFVk2jTF2CSL2ulC0zKjW+lQTSFowXYFVhTLWpWPqnm2FRcS4vNVd1uidzgz91j&#10;c//nl23GZ79kkz/3ZW2a/EZKSspdb5m3MxRZUKOFBVxzu0atYaH9SQJqAp0w0QFTIrC65HnkFqNK&#10;YNhGJ+qYKW6eVgCNYsy6AWkPonMnVrcDg9BKB24FsK38nrKLGvie6+hYcLG3RpbFrHvohGqb6MzZ&#10;9uKxfnv92kk7tH6Z7cf97cMoDnDN3QJrCLCi4F5A24NOevVaNo9zeY33tMpH0zI1xLP1E8fbi0f7&#10;7JUnztgLT56xN164aG8+ecjON62y03tm2tmdU+zRnRPtzC6E8+mtE+zsVl4rm2THl+GuTcm1mjQx&#10;qeI1eRpaWUSMTUfV/QugrbRJO/ffTJvJqxCAtQRQ9+YMIH3CARbQiWU1UuyyvQRMgOKBFK9DbYHs&#10;0Xv0CY2a6zM7XOyqdaa4wHgm2v3N7Sb3ZYVkSX9/f1ZWfly1d3zMGZOa+cDo5L9VNtyKryTa0s97&#10;q7uWcV7xuZG28vOjXIUSTTEqQWczRKKCAZWAVl5XM96UFpxrOqdV0zmAthYSU4bT3lHphAIacFVl&#10;DRUOz3TzttV8px7c7M/KtSpAuxugluTkXQmF1v1e/LLu/qgJzfwvpaHstzaFQ7aTzq0h7X2AtiqE&#10;24t1qMsO2z7cMhVDrkT2oTyV4qzUiBodch9WS+K2yUD0WJkf9Vgb5VUqA0TMphUcqsKgPT/l6qzX&#10;6Bw3XJKQZWu4+YUAf+pnv2wFn/3Cn+V8dsQfxy/vjo/VaWkZ25MzftZMp9amz40Z2jEMNzcJBSTC&#10;GnQ2Pxleg0kCqdL8DnCdAqtLSACYTbyv+ch2rKXL1gKcWrvaw/NefrcHIxDjNbc8jrNEC9K1RE6d&#10;O5pCzMNn9f9Kmq+jXfYqxY3XTlXttNevPGxXD1RabXaOdeFq9Wi0EZB2AshuQNoFm8YQsW0vQO3L&#10;wW1FF0NK9yQcqYuE7bF9u+xPn75oL9541F69ecHef+GcPdG3C/acYddgz8uVU+zs3il2rDxixzcX&#10;2MNlxXZy/Xg7ux5WnQdDFGbZfuJzDaw4wwVY65FGjFszr+teOvAgOumEnZzbaZ8W2kXTSy6O5bEy&#10;nDRS7I2ae2D1F6/LNfYLw90CK26pBnNkxDUg5eZpeU05xVoLW0K4pD1aVwFW3OD/Oy8nJzWu2js+&#10;7ktJGT0vIe1nS+mXqkm8BEYVYJdrehFmLSP025kUsArCvn2AcD+PxZgqXK9UT62k0fyqdkLfNwZw&#10;4jUKoKqBXQVT7+ez+wFwDR5pFf29Fh0eANQNSH0wYjXhQtuZV/CzDQUFefFL+mRHzYIFn9mQm/vK&#10;Ntyx3ZkZWIYsq8Zy76OT1CC1gHYfrlcFyquk01WjwGrAqJSsAxo5w6I0a6g7Lo2K5+Qi4hYoZc5V&#10;iwAISgJXWtomQLkRhWjn61KtsqCjlCIl3OwSlDbjSyN/PvGLI39pm4SPeyxISflM6ejk1+QNaAeB&#10;FlzJBgCj0dYDSd7u7FrTKXGjwWJQAKdkhCZEC+rFKs2c1VkFVM8FDlgvQOsBlN0CLkDu4v0uvuvO&#10;cYkiMQAfS9WSuYBp5ZJb+UJbNeA27ea7B9c/ZG+cP2YvHu+39pnT3ahjH0rvxn2PAUjllfbkaCBD&#10;IA3DqrjEOQEbCEjoSFlBG1r+oH3r2ml7/bnz9tpzZ+1bT52w9x8fsGeiG+zSnul2HaBeqphkV2tn&#10;2/X6++1K9Qw7t3WqHVlSYM1FsGjGV+mA97j4XaPhuvcG2qctLd3aubcOYv4uGSTuQZ5EDF22y4AB&#10;VLnD9RpwwvB5C9c9N9jPpXbMCggdYOPiQMtrAqtcTc0euNK0iJvu88EKINZw1mzB3BEJP1H1yrhq&#10;7/i4PyF19XyuZQFMrbKmYlWtnd2M4dyTBiEBQu2Evp+wr45zQ6qqQqhAGiyKZ6n+XS0vAI9RUg3o&#10;mwFoK+6wREtJ23PyrZm4tB4deqt0sgkbw9aUW2jN+eNsT6T4/VX5s/4wfkmf7Fhw9ux/Ko0U3qzC&#10;Wu/JIiYNZMCoIauhU9TSKWrpbJUwUwXWtkpWGEXW0+GUVtgCe7Sh6A6AqdU2qqLQAjgVK7pRVZSq&#10;gZtawKh5LLkMimfXK0nij0fYqi+osoPmXRPdoMJqvqdBrgcT0t5dGom47R3v5lg1YsyjqhBRB2Bd&#10;UXLuQ7mwjYnJgFSDSgKs4lTcYR4rwd5LmEe4ZhefIS247m24iF0Yn14A10en7QWI3YBWwOwUUBEH&#10;XoEU0fMePtNDO3TCsHLFlcvbSduonWrTef2+afYnR/rsrSfO2dX6amsM57mFEX0CLWDtC6vyQMT6&#10;lC3D857soPXmcA3Z/C/Me3jBPHvv/CP27jdv2BsvX7Lvv3LRLneW27Ht9wHK2Xa1ZiYy3S7smWJn&#10;dkyyw+vDdnRdvp14qMgOzsm3phzAmjgKPSk2TcGIqDRNMiDlfvAaorSHdx+Z7r5lpGLcSwdt0yLW&#10;xdBpVF0xuqaxvN0XlI4Ja8ZZVaPD/sCT0jNdOqcDqFxfsWwKIYI3+KS5V4G1jLBpwwjtcO4VTZs9&#10;IuFbqPOuFm+rev/c0anvLuL3531ppCtruoHr04IRZS9Vi00hizr6ppuukSckkCLyNLSp2h76ZSVS&#10;O0bTaUGLZuZaD0zbR8zao+SI3HwbzNeGVBHryAXAvN+IEagnVm0MF1hHZLxV5Y//7raZM/9H/LI+&#10;+VEWzj9ejctbkZVFQEzATIxUB6NWy/1FOW6HMoC6DwXWCajpXmaHhrXbceHaYREvbQ4GoWNrJNW5&#10;mShXN1ojtwH3oUoWDVGR5XIasQSgrlKtHYC78AsjbCnuzzpckZKUXHswPbc9fnl3fJQkZwy7gtrE&#10;X5rU17pNsavS9ATOeu7JX7qmTqcEBLl2GlByCfNxwLZiPBSrCpTOBabDCqy9YhvaQR1ar6tDyz3W&#10;a65z6zmfjcFMWpQeyyLWJC7t5DNNGL/GsYV2s6PR3n7yor136YwdW7XS9hODCoh9uL4Hs3NtOBi0&#10;QYzmUG7YDuIWH8LL6eFx94wZ9q1jB+3DF2/Yey9csg++dsp+/PUT9vKRCnuht8Sealxoj8Okz7Qs&#10;cI9vti615+oW2/Vts+3YoiLrKqYdMhNpi2TuFVeXdohynVHawl0/+utDjwPIIMZlmJhtkGvv457E&#10;tG1qK9qmFndZ0zuuYBzA2kdIU4Wuxaoukwvx49fbRcyqEjGu+gRg1aCTkiK0+ZWSItYTW6pU6QpA&#10;MutLo5+Jq/SOjwWpgf2rMfwqa6rtIrcC0irc0xqAqjBONcJUsVCju1FlKHFWcbQ6TclhLEQyqnCo&#10;XOBOXNquoBL086w34M2vqophv6rwRwqtLy9iMYCrUi9ym5uJVVt5vSv/XmsYN/WnVbNmJcYv65Mf&#10;G3MitdUEwnvpIHuDAVg1x8Wt/p4rVSixik5ZLdZEga4kI0wgv96xKQrWWWBt5jN63qrXUbBWujRh&#10;uWqwvnu/ogwgVeXHwqGY7ShsO+BV/LoAwM7+H1+0JZ9X8ec0W5CY9b2ZxcV3ZZFKklN75bKr3Kaz&#10;/HQSxWZKtdN6Tq3rbMUQKTPIJccrVhVA4yKwahS0DYPTgQvfyWNJF+AVCB3DCpBiUADYC4PreX8m&#10;4MJ1HaT9+nneB1B7skLWy+v9AFYjvpozrQsF7Oqebbix5+x7z9+wl44MWO3UCXg0AIX4dBiQDgcy&#10;rT+b38RwDuu7mbhWkSK7tH+fvf/cVfvTFx6z7z532m4O7bHLjcvsidbl9rXO5fb16GK72f4AYF1k&#10;T9YvtCu7ZtmRhQXWXohRCoy0poxEa8/gfmD4LkKeHljfXZ/O3NsAnVogHeQ8xFlgHcYo6541oNaE&#10;cVOSR81ojRxrIYSA6o1VaMzCsehtQL21zPCWyEWmX+l1F8dqOifFVWzQmlaVpZW3pUy6uV9Nejyu&#10;0js65mdmfnF5cub/2og3t4ZYdTNksRfm1N5Eus46PDwRTScg1SKUbhgxplRa+qo8Q1dnC1dWK2o6&#10;iVv1uAdw9gLEgWCBDWUXcfZSDr10w4gNaq+b3GLrDxVZFNe4A/D25I2z5nFTflY1Z0Zm/NI++bEh&#10;mFNSgbu1B6u+K4v4FCDuQnG7sKKqDL8XoO4DsLWAUSVGFZMKqA6UcTbVDQqoKiom0YiqwNGK0tvl&#10;5+NGNGDpxLJ7AetuLJ5SAbW+VRvdlhOwaynT/D9StYiRNlkbEf2a8pO/7ticFeiUC1+DW6eYSvGU&#10;Ri0Vj7p8Wgmg9VazeKJRX186xJrcTxeAU20lMU435x6kH3Cq40r68TDEsgKsRIAcQPro+H16Dov2&#10;IHo+ACA0RdNFeNEEEA8unGNvXzxt7z59BXa8bs8d6rHeJQutHnZVacsYoO0gVlXcreLSB3C7Lu3Y&#10;ZW9dPW9v3Lxgbz/7sL12usle6Cuzm7EV9kL3CnsekD5xYJZdrZ5JzDrbLpfPtEeWjrOuAlgiM8nl&#10;CUfT060XA9LH9fQ51zvEtXHdhDH9tzHqADLI+4O8189ZcXiLvBJiz2o8FpfJxeN9tK3K5wi0SvJ3&#10;ZWAQN78tQCLeVIj3ugaWHFAFXIE1AbDyfa2D3YgbXHKPiqgl2mqM+QOjU5+Oq/SOjkWjk5eWaCkm&#10;RmEH4NRqL6XGKl9bzCkCaeE+2+ifvRij/gDuLffZi5Ht5bETjG6MtlFBhW5ArRpLfY5VcX2zCwEr&#10;j52E7XBOxI4V3msnCybboZxx1u32v+HzuWOtpXDC3+2dNu1f7C38iY7SYN6SPaGw7aYjladq1zKt&#10;L4X1YJ2dyG4YpZIbq6VjajGublgjqAKsD1YBVQAVUA+gqHoUU8+5EWnDtW0lRhBgmzjXjdEcJ/Ev&#10;on1c948mRkjI4n+zsKhJdt/nRyjt8I4Wnt9+lGcG2gXW/VoCxnXVcP0qBFZHB2nCU/CWmnlJD6qj&#10;1AEodZZEteyPe1Ps1o9VFfMIbGJKAXVAZz4j8VnWMW0csGJY93lA2o9rq5Hjfhh2UAyr5AekE7e2&#10;o6jQXj84YN+/ed3efv6avfP8dXv9zAk7UVJizZOnWHVRkVXiXlXh/m7PAtzrVth3rp+xd545Y28+&#10;fcSeOlxhD1fMskf2TLKzVRPsUtUku1gxwc5sHWfH1+Tb0SV5NjyT6xibCSsQc8odlwcA8AYychFA&#10;yHXrPuTmyujoHmRUBnhtgHsfoPN24n200XZyfxUaCKw1oxLc/LTAqpRMVUhUuVWXP32bCLASrVpy&#10;z/UZPee7Yl2NGqsomxIlNCKsfV9LAarbZgMjPn9U8rNxld7RsWRkcnSbplbk7nJvWlnTRCzZDjBd&#10;f0XPrg9wP26cQcJr8jCkbw0mdvtekbwkQsQ+LYHj3C821XMA3A94+2HbQ7ymAmmPFEyyY7njbDCs&#10;VMMizsXWlj/+H/YW3Zsbv7RPfpTk5q3egSXZimu0MZl4ks5dDvC2ANpyFKU81wo6vXYhE1hVCkRT&#10;HFokLdGAks+mPmDdY5isCWC3YtVaELeeFIA28ppYVyBXAkIbzNowht8HzNvpKEtRXuHnv/Rv7hr2&#10;cY6tgVBXHZayFgW4EWn+qxZwurg0mXgV0SoWFTdrxT3WWXGbACol6dzJ8x4BEwWKEYdgzEEUOcTz&#10;IX5b7qHf2cU8Drx0dseqTuG4lBgMfXfAMRnvK7kBN1gVHJoCATtXst5+fOOyY9bXnn3M3nzqMXvr&#10;8nn75rFDdrXlgJ2t3GEX9myyszVl9vrFmH3/pRP2wfPDdvP4Hju2dybu71x7vG2e3WieY+d23mun&#10;ygrs6IpcO/pgxI7cl2excArubpK7Fq9IANdBXCbpTfOu2RdNQ8mLcJ2V+9BjDSg14+o2jkkkNEhF&#10;RzJ4SkOUCyyQ+pLqRCyrVERfBGZtrXLrMWd/Ib+fQKEBKbdRF8+3IYpbtaerqjrMHZn8ZFyld3Qs&#10;GZm0ZetovEH6Vy332cj9asVYF6IRepWM1cBfjHvVfcd4LoDqLPH7gZJT+iExgbQXsKr+mEbse2TE&#10;EYFV7Hokt8COF46HWSfaw3n32uHCcXa4qNgO5RVbR/74n9dOmlQQv7RPfqwJ5u3cSgcsBagldOSN&#10;gGwT4NyENd0EWMWwDqyI9gERWF1KngCHogVcl/XD+45l9TqPlZbXSiDfDmP6gG0ErE2A1r0n4bOa&#10;n5QrqlHmGhp3O1Zw9j1jPnZlw399bA/mDDZk5boi34qdG1GAkvObEjWokuql8AHQDqSNTqhYTCKA&#10;uukKGCgWV56YUkAdxsIqdhwGeEOAcwiLLVdR4rvEXvzqxYDdMGgv4BRg5Wp2c1aqoKo4RAGqFoUf&#10;CIft/LZye/+xc/bWs9fsm888Zq8+ddHefvqCvfXko/bdZ0/ZT547ZD95ccA+fLnTvvt8vX37qWp7&#10;9ZGNdhWAXq6bYdcbZ9v1uvvt8apZdoP49NK6KXZkdr71j1PdrHQYI53rgim4DzcFE++QAqQbxUa3&#10;nRhWAVPTTjqrDnI77mkrIGpVcgBxqmJVDSy5KRte84HqUhNve+6zrV7zQOoB2y95KnbVQJTGEZT5&#10;tBdRadidgFbMuhGwaue3tYRLc0el3FXMuvCe1MyyUek/UxGAevqY9g+O0qe6JBjvGDrrlttLH+lG&#10;b3KFBT6XjMJZ78XQcZeYFsB243FKd1H6heqPqUbwEK7uUNwdPhQusMP5xXY8MsFORO61IwD1KHKi&#10;4F7rKbz35w2Tpn16YF2REVpdAmOuw4quSUyyDTTcBm60BMVsRMSwuwBnFcDaj9QCTFcBHmULrGJX&#10;LTdr5Dd8l7hFjUS86qZ2cH2d8N02vquJdk1VdAByDeKoNElTBszHuSVVljBi68dkaqvHu8qj3JGZ&#10;c7gRRagItsDq1xxq1eJvDFIHTCOwil3FqAKpD9j2+Nl1aDq43FgH1DhYB7G4w1z7sNxI7s8BFuUO&#10;8Jofu+q7cqH6JPoNWXAedwa1TwogCuYA2Byr5/f25RfataYD9vZTl+2FJ87YS8+esW88fdzefeG0&#10;ffelI/bhSx32Z6802Pef22YfPL7WPriKXCq1144+ZNfqZ9gTdXPsRs1cu1A2wU4vH2vD07nf3ERr&#10;DaYCVs+di2GcOrn/Tu5Z56i8CtpBCR0d6Ll9tKaoUqwdQAmonRL6QAevRQVijLZzgxFNx7kF+3Fw&#10;+qIi4cpqUn1jlVpVgTqv5KqX7aSsMT13OxTwn94udsSyGFAlS7iEGVxl5ZCvH6HNsVNt/ujUu3KD&#10;i1OK/6B0dNq3VXNLm0p1ZhJzpgPENA2UIXHPogcd9gBUAVMAdYwJg6owoKqhKNW0i/bTYn6JcrW7&#10;Q4QQ4UIbjuDmAlax6xAx6wCAPYTbe4Q49XDhWMCq5XLjrLdwwj8dKJ746SRF6FieGcpdNTLtH9bS&#10;kCsEVhqvhMelNKTc4k2wTzkKlDusKuaq+qYSH9pIWdUMXJlLOriqGopdHVhhVAdWSaoWf+sx4AS8&#10;yquN8ryDx1Eeyy0RYN0ia8AvwFYlZ/9ibVLWvvgl3tGxPT1w8gAKOADQmgCLi6153Jbuub4Cq4Dq&#10;XGCuO5qmRdt0XIEXifG8OwPXkU4usA6gMLHrAMrTWa6xXN9B3EqBVq7xoJiU3xUTa1DmkBuwgbn4&#10;vqxxF52ig9dU0lLTXw05+dYzb5E9umunvXTysH3wjWfszZdv2Gtfu2DvfP1h++HLh+1HL0Xtwxer&#10;7Qdf32XvXV9rb19aam+dX2Jvn3vI3j69ys7uK7SWOSOsdeooayj6ih3IGWEtObBhAIARL8tDUCHy&#10;mKaFuDZNzwigAmAHRrgVgLWjw3bCkjbAI8BKBNIuPqN4zk1R+S6xvClEJVhVEscDpMCY4s7Kq1Zm&#10;kxIt/JU6NXxGIoC7VE/A7K0fVoFxjSUQYvFY+9eq4Fo5v+s2ZB5FXxyZ8kpcpXd0LEtK+u97xmT8&#10;uWokaVqmC4CqTlgvzNqH9APgfrEpetEgkgOqnqNLx6icXe4AYJfONE/eQb/s4D3tf9MJoLsE6qB2&#10;rIhYV26eDcK0h3JxfcOANV+ABbi4xj3Fk/62aerUQPzSPvmxLhT6vcUjU55ch+JW0IHX0chlNOJG&#10;QFrG8zIAW+YzLMpW8bO6JLEpgiJdMWk6havUhzJbAaBKlWgOtkOCJdPjNmJSgVfAFdNGNdEsAfxi&#10;Xc17qnq86v02peTY9tTsf1qWEZwSv8yPfZQnZZzV1vP7YII6rk9pf270V8ziLKUaXwNLdGA6ozeN&#10;4bFOF9IDUHsE1Lgo5hSzCqwaKNLAi0Z+B1GgpjcG+P1+vt+bmeHeG6STaKBG5VqjRUUWmzLVuqZM&#10;s85JUy02a5adKF1nz3a32fvXLtoPXrxhH7z8uL3/2g37ybdfsh+/94z94NVH7Cff7LefvHzAPnx+&#10;l737eIm9dn6FvXZuqb1xFsCeW2nvnV9tr51YYsfWh+zgQq7h/oA154+xhmCCtWbBiFxLJ8ZJRqdL&#10;ImOFTjsASjdt3aO2cOyKlyHAolsxaxsicLoBMwyPPAUBVtuDtKB3jUdouaBbQgcA/RxrrcZxG3Zh&#10;4CXaDEuJJ/5OAr548+/pptKqmsvUps4+WOUKb+F31yMbYPs19yS9t2JE8X+Oq/VjH7uycmvaM/No&#10;AxiSvteJ8VflTTFqP0Ds4/VeANqNPrvRkxhVrrBe98rq0l9FMBL6rZfwgy75bjuiqob+Bm3RbFXh&#10;j9hgCLc4Z6wN5hbZ4bxCO1Qw1o6NnWi946b8n7b5S78av7RP55idlBZZkpD2N6vo4KtwFxW/OpAi&#10;pTS8wFoOeLehkD2yjICtXsoTi8JcTQBU1fj8uVYltGs6J4oVi94Ca9wtFjidW0xj6HGC3FDACqup&#10;jIlXkhM3MVhgpcHcOx4VLktIe7Ka61E+sio/uPxfzakCxHau1VXSj4PVuYY8FwN2a6pFTKS4lc/3&#10;8VgisLoBJhTrzihXIlYdRpGDzl3WaCKxK25SB+fW4rF2ZlOJPR9rtZePDtqrp47YN08dstcvn7Dv&#10;fOO6ff+dZ+0Hb92wP3v3Sfvz956wH75+Hrf3pP3gG8fth98YtJ+80WsffqPOvnOj3N66vOYWWF87&#10;s8TeubjK3r+0zr5zpdQuVYyzoQfS7XLZJLtaOt0enl9gfeO4t1AyDJCG28Z9ZWXAIBo0497QjzcQ&#10;Jq9BgBWrwsQAVINKAqriWXkIAqlz7WXQ+FzzGHQDuDTa7/bwiYNVOdWqxCGwCqQSv5i4v3DidqB6&#10;wPVcZBWiU1K/wKrkCNVpKhmZZCUw67oRKR+WpBf+t7haP9axM7dwdkNu0T+0hyKuLwpwyh7rpg9q&#10;gK2Xs4tROXfDlBrt7Y6D1A3CoVMfrCIaP39AgBVTd/BZfzdFt2kbooSIAbnEgLXfLTovtIP5RXZq&#10;7GTrGjv5ze3bl/5+/PI+vWNRUkbXOhp+VRoxa3LyLbCWxMG6GWVsRTRyVwVQ6wGccoPd/KXcX2JW&#10;AdUHrOJXiQDaxmfFqFGB9DYRs3YmA2oaRwkLii2Vq6v0rnpcl11Z2b9Yl5GxIX6Jv/GYlZ//hxtG&#10;Jb+nsiraMbySjiG3y9vACTedzuiKkHFWtYUoohi1SwyiDqrOyee6AatcYG8aBubi/JE77A0waUT4&#10;oBNZ7CCKR9FZQTs8fao93rjXXrtw2N595py98dRpexN5//mz9sEL5+z9P7lg337zkr327KC9/Wy/&#10;vXm12W4eKrebg6X28uGN9q2zO+x/v9RiP75ZY+9fLLHXH11pb+L6vnF2mb2JfOvscnvv4lr7/tVN&#10;9lLXQht8MMWOLs+yx7dOthvl0+zUonyuIduOTcU1uzff+sMa4CKWdgD04vA+wNsH48rIdHH/GhX1&#10;mdRlazmQ0iYYzm70G6UdVStKOtYiBy9LzQOdK3IeF59RBVQHXLW/AMvZB6pA7rnHin3REUDfw+vb&#10;RytHONEV/lYpobJRqX+xrWjyx95+ojI4flRDet6PYrCctm5Rzeg2+qEbTBJA0ZkAqce9kIi8DY0I&#10;630fqP0B4tusPDdy7IuAKndYTC3ACqRiVbeDnFxijRZnF1kfYO3Tpm55tHvhODtVNMU6xk8diF/e&#10;p3s8kBm+Z21K4C820FHXp9BYcoFh2RLcGgdWucLIThpB5Vv2A8SGRC9DSYNLWtfZgEK9ZHhPNPLb&#10;BrDb48B0IqvFuUPgxUWRJevgNRViayH2c8WnMRoN/H4dr+3MCPz1Q1lZHysLZGkgb/S6Uck/VYK4&#10;dghTJ9CAhqrN19IJVZ1f5TdV68jf9sINMtEpBVg3AizgSXBzleSgGFUAFbO6uBXlHkJZco0P8r5A&#10;O4Dye3jekZNtL+zdYt+5dthevdpvr14fsK+da7PnH2mwdx7rtm+ebrSXT9ba149X2uWO1XaldZl9&#10;fWidfa17mT3TOtdejC2ym23z7NX+h+zJhvvtW0fX2PunS+yDC6XEqquQlfb+hdX2w2ub7YNzG+yp&#10;+hl2tizfzm/GDVucYCcfCtjl9cV2bC6dqyDRuiK4uoEUi8GuvRgS3Zcb9MIo9makcW9iURkoj0EF&#10;VAdctQNgVY5zN22nDC6lXzahf5c7LaMnT0gsymtamK40TrnAAqt0qJ0HPBZVmidgFgNzvhW/ohfV&#10;53VzsTxWrrAqH5aO0E7qSbZ5dPpPK/PHj4qr9jceNemRs8Np+bjrSidMdgsPpFPFo5oXlTig6jmi&#10;keAuPKeeLFgXoPpg7skMW3cAxuTzymxyI8mAVDGqdpNze7LGWbVTzwG4FqP35BDy5BZaW07YK1Ea&#10;mWh1905fGr+8T/9YkxI8uJmbKCHeKU0FrBIafRNSLkExO2iE3YBTu2WrbpG2fVT8qmJTWmomF9gD&#10;rzdNo/lVTdPIDdbAk2Ja3y1WhpMGnrTYW2BVxk4zbqTbeoKOoq0kGnBDyzIzNYz/u95V/upjRTAc&#10;KsWdV26wkjlUqcAVd+N5NYytJV1yv7THqaaetAZVE+RKMWznuUaoXfYS1yflKbneZSZx9gF7CMUd&#10;whUaovMPIxpoGsAL0IhvWzjLrm/DZT2+3x7v3WRXYxvsUvtDdqJqtl1rW27n6+bb9dYldrlunt1o&#10;XGjPtj1orwyvtue6F9pTbbPsubbZ9kTNDHu6erY1Tf6ynVidZ19rWGBvDq601w8ts7dPrrQ3ji61&#10;VwYX2o2mKXZ8Pa73okS7sqPYru8eb0MPjrEji1Ltyrp77eF5EVxi4lTi2GhGEgwC8GBSz3PARU5L&#10;8c4YZ4kDapxVewGsJzAwz2MATamXWr/rr2vV7gKukLleU3sibucB3nMF3+grmuJzQOXsP/4IvN5U&#10;4D4Aqz10ZGA1Kqwq/uVjkm1LQvpPd4bHjomr9tceW3ML8hqz8v65OwGjD+A1RecnOXRxD4pR+9BZ&#10;H7rT+mHFrz3oU4Nwyl7S6x5YNdgUdgn7DqxIJ4ZYKYcOrABUu8mJWd0O6DzX6wKptoDszCmwjjy8&#10;mcg4a8wf/9bqyZP/KH6Jn/6h2rvrUgN/XYLyNqSk2EaUuRGG1WBTOectAFYZTttQyC4avAZWrYVd&#10;lRitpVbekjOPGQ8ACreIGUUIsL6b3IyCXIUFx8K8JrAClEZiKm0CpGr6rsi1XqOhm2jwqmC2bc4O&#10;PxS/zF95LM0I3luWlP5zucCqQrAbC64dvt0mS7jw2iTLbZrFPajTyMK7a0bU+bwBMsW1AVfKxXeh&#10;xLKaT3UjvSjzEOcBOr8TPjtIjK1yLHXBRABTZFf3L7AbLYvtetNCu9Yy387BgI/BnJdb5tjV9nm8&#10;Nteebp5rz3c+aNdb5tnVtrl2vnaKPdEw265X3mcXy6bZgfx7rClyjx2aG7ArWybakVXpdm5nvp3b&#10;EbFTW3LsyNp0gDrGucDHVmbaqXU59tjWcXZ0Maw5bYydxh0+u7DQHp091o5PiOCahW04h06JbnvS&#10;0qwX6YEdu7jvGK6wD1qB0xdlbg2oQ6OLKDpsp/2Upqccar/kyy2hjwik/lYhErWtAybt6hb4c9Y6&#10;WI9x0916Z+1OrxVZDqwwqgaZBNbyMal/WY63F1ftrzxWEfrsygw90yrvjFi3nd/2whdcXs4uvEEE&#10;XAFScasPVg0wufRCx7RykXOJZXF/BVCA2h13iR3TAliBtTu3AHb1NlIWy8ZyI7i+MKteV0I/bnBn&#10;/jjbVzzx32efm9uPh9KDl8rpnBuwThtR6EYU4Nxg3ByJz7CKX7U1hso5am9Lt9u5QCsgopBGgKDh&#10;fgHUn9Lxqs5r2sdToLOynN3GS7zuQMRjbUeokVy5roo/2rLDtiuQ870VxcW/tuDzsuT0+7fSmSro&#10;KDsTACvX6bJlsNgCqxjWm+fDBaNDSNxOalyHi6vokBK3EJ3rbed6peB+B86QF6fConKF+wMZTgYA&#10;8UBKyI0m1+WMseOw2uMN82DKB+yp5vl2rWGWPdZ8H2C93x7vmGeX6u+z682zAfP99nz3UrtQNdPO&#10;V+DO7phk13bfZ9c2z7JHFk6wjtw0OkSK9Y5NtWsbptnBhWkwbZad3ZRnZ0pz7eFVgHRZlh1alI77&#10;m2MnVsDw85PtsU2T7NKa8dY7aYwNT06x49NC9vDksB0nfh3CTZcL3E+8KkPTD9PKzY0BWrnDYlMH&#10;VLnGtH0fz5VmKYbtQq8Cq1uEDri1VE4glVssaaB9tYrJAymxKyL9+qzq61vzrd5m0wIs7Y2xVjlQ&#10;eUECrMC6eXSibR6T+lfbc4t+40jq9lC4SnWTVHJG8/jdeEbeSiEv1VMM65JBdE9xVpU45sUb6oZx&#10;PVYVmAEtokFRgVX5wHKFxa6dnGOhiPWEYVEHTCRcYN35+dYTKbD+cJEDci8s25Rf/KO9S+Z8Pn6J&#10;/37HsqzsievTgv9vI1a2BHbVYJNGhzfDrJuTAStnAXYbDV8BOPfBLErt2k/nVsOr00sxcovcHi+8&#10;7lgyLgKqUyKPtYBZTKeMF7ebGaKNgFRqpIbOUcXzfRohxjLWYdk2hwr2xC/z3zyWJ6atV16z23s1&#10;IQGweiB16W4A8/a8VS/hPNnlDVfxOZ1VV0hbRGhQSoMgmqZQ4oZGRxW/DrtR4BzHsH1Z6U766cgD&#10;uM0dmTDV1KBdq5xnV2BIpQI+2bbArtROs5tdD9gVJTE0zrHLe6fazeYF9mx0vl2smmaXdsy006vH&#10;2bWSqfbIvDw7OkVrWgNYd41Q47bmpNulxZNsYEayDc5NtMfKx9kjK4N2qaTQji3KsDMPFfB6Ku5v&#10;0I4vJpaeDcs+mG+PLMADmJpqhybCouEE68pKApS4h8STfQDWiQOi5xpr5Nt3f8WoPnAF2hi6VNza&#10;gT7aOGtdqxJMmjn70qApG8DqQKqqEw6wnqel/uCqRCKak3WMK1bF6/L20MEVHkPcSttvQSfabgNm&#10;/eutwbz0uGr/zWMjYN6VlvVXGi9RvWUNGAmIyn3WgGA/YHSg5LHLjcbYap7VY1bNq+p1L+S5JXhO&#10;DpxILM6yYldN3ShmjeHqOlYFmN0RgBuBWcNht2SuG/D2Ea+25E/YGb/Ef/9jSVbucDmMsSE1xVan&#10;JjvACqBlBO4adFKSxHYaeQeym46txd4Cq9waVy4FILo9QAG23B0pTK6u2FWurxvGp3E9ZvWqSbjv&#10;CsB0DgFsL8rei7HYkwLABNjkkFUnhX5cEQ5/Ln6Zv3SUpgUPqdridhS/g9/YzXVWCLCAtQaQ1qBU&#10;JZ0LkM4g8B+a3lG1AxkMiQZAJJpLrL5ntNUgTTzXUL/iV2UmuZxfAZgOrVUqfVnE4eEkO7Vqot3Y&#10;v9Au10y36wdm2jOA9TEe32xbaE8eIG6tmWnX9s20p4lZH9s5zc6sH2+PrZ9uJ2cX2sW5E603OxVr&#10;j2jwJwv3LSMDkKXYmVnj7MR9WP0Jo+yJsqn28INBO70izy6uLrbBGSmAM2L9U1Ls4IxMu7BkvHXg&#10;Pkfzv2qPzo3YsckYlwLYMhvWSQe4GOF+x6LeKiKxaw/A1dyrxK3ZlaB/sZNLjKD9O9B/G23psp1g&#10;1VaeN9IfGgCoGNaLUz1W9dcJ+891VizrdC7dIwKqRHsjaXahgn6yA72U0u7abqV0ZPLfrUkP/rrs&#10;n9/dlRZ4REkm9RokBIBDqcrhhi0BpnJ7XfE5CWGUy/dFf4pfBWABtwcwSrSxWsyJAOyBU2Dt4jWJ&#10;WFVFvjtDxK64vbEc7WsTgUULYNWxLqtpsADXGJZtKBj3ZmzqkrtaMXZXx/zCwpQ1GVk/Lc1It3Vp&#10;NGAiDYiiBFblD7uMJhrXrc5BeXJhtGN2PUp2+1nGAeu5uDxGxKoueZ/vyco6ayvBFWqQ+6zXUaYs&#10;r5jQAQhFi/V2IFriVJ8UsG0Z2avil/lLR0lS5jN7xmTZVmKXHVyjYle5xMpFrf6q9xtud+/RXvK5&#10;n9eq/9NjMb0/L+gKXMPQWmmipXNu1zzFPYCoT3OqimMJAzSK2pGZZF3j0+xK+Sy7uneWXa+eaTfq&#10;Ztv5nRPsauUMu7AdF7dipl3dNQOZaZe2TLMjC3Ls9MKxdnhKjg1EMokn6UDp6TA4MXAACfL7QQAb&#10;SLPT08baIzPyMQgj7NT8iD26pIC4NNmeKptpQ4C0b3yiHZketM68UXZ8etguPTDRegoSrSObmHdc&#10;yIYKceEjCP/RJ3BiRHXuBYR9AqnAirj54rjb66ZtAHQPrymbqxPjq8QJlzxBmzbBnh5QxaofxasC&#10;50cxq+cO67EDL6zsdI7IiGsFl4qUK5zy5lpTrAyjuvkrqnSY/M9rs7KL46r9pWNzRmCe9lhqwMi3&#10;qMAcYDqY6s2Bq46VKkQKqN7qGQDqDK0HVD9+7U73wKosJyVPaGZCoPXZVOIGmQRWPLsoYO1S6Z0Q&#10;30O6s2Fa3N++CC5wJM9aCgt/sXfchLsqn/qJjgdDgd1rYYwyGlngVLxaBlCVhriZ51tp+C10bMWu&#10;mtBWXR2x6wEscgPKlvvru7sOsChIzKpRYsUsjn153QFayuM1gVXZMD676bFGb+XOVvA/NfxuaVrW&#10;GwtqFnwmfpm3jkmTJv3+1rTg+/sAtEqH7NAqD75bKVeaTrF/tMeq1QDWsSq/p/xUFfySO1zNPSnn&#10;2RkRXTeP/TlZJVI4dwmA9mcBIjqvm5PEorenpQCSDDu9dJJd2DjNru4mRt093Z6smmunS8bbhU2T&#10;7dE14+wSceejK+61w/PCNnwfnagwzQZgvJ4QgMHdVd6xYmFlRikPWckY/ep0AdzaycV2bAKdJDfR&#10;hsZn2MlZeTDnKDs1t8BO319grcERFstLwg1LpkMl2MGxATs5GbaNpFlbxkjryEiAKZL4vQwbytYq&#10;IECIIR7EGPRlKSmEayCOlSusOWMtk3PL5vAeZJjEVEqacOmKzhVWnOoxqkQVDzV1I2DWYuD+NWh9&#10;cXOy6FxtKzdYXpUG/aow2BXoSPu8qn6w245xFH0uGFat3V86FqSk/EFFSuCNWCIGij6hNcB9uKhD&#10;AE3hSgwdeStncHkRreH1ABuPU3lPo8BumsYxqwDrAfVWjBoXB1axqhv9RXIQAVYld3B9tetiO0Dt&#10;LhprDYXFl3/H7O5rA9/toc6/JDP4cjlsuJXG3IQ11uiwVuKU0+ibAZfLakLEYlrxr+JY+wVM4ljN&#10;k2p43lOKBwIBVqLHUprAXIsxqEvjjJWvx8rXcW6gk2iQSetRHVvTcVS3uAZw7MQ1KwmFZscv89aB&#10;YSmuSA/9UxMNXsPndS1i0H10Bm3qXIer5a291CqQOFi5l2quX6Jyq9psWezqjAwdSjnPWveqKocx&#10;OrCb1pAL6VL4sOiECE2ZyXYCF/by+ll2edNMu7h5mj2+fTZxZbGdwS0+vrDAHl5QbIdgvMEJ2RbN&#10;TQFQydYb4nfEonSeIVyyQ8GIHaRjKOFCyRfDWO5hOuHB3Fw7NWG8HS7MJS7KhIWzbLiQWCs7CVAG&#10;7ezMe60nN50OlWyxQKpj4q70ZBvIybKT4wttKE+j26Mtmp7o3usLEasiPQD36Fjc5LHat4VOnKYV&#10;OopXMUi49h5YMSZIDHZ1if/oXSKwatmcX13DbaQVB2cdIPaAKfkIsI55nXi6dwyLfhWaqGKgpm9c&#10;TSZEuzxUpQSsKjLuZk1NzS9N2W1JzNjRAcCGAJjKs8YEVphvUGAFhA6oblwBQDoW5X4AqwOpA643&#10;EqzBpK50GBVRYTytZ+7ke9rKVAvPNb/ahU5c9pLAqvRCwBrl/zpckQDFrrnWFA5Zc8FYqx8/9Y42&#10;fv5Uj4XBnCnrUwL/uC05YGWASPOum1DMFgBYTqNvAcBbUYCS/DWVo5o6Sh9TRQlZzVpA7nV8zxV2&#10;yd6874NVrKvla/XEUg2wS6OWjsFajTRqIw2sMjJaj6g0LxU/q6fTNMJw25OzPnhgROKtYf3lmTmp&#10;q5MSXqrmN1v5/AEUUSvmlmuN0VB5VLnAKk6t0UiXgI6ITSXah7SaGEwVJeQWa9BLn1HBa3VGLZdy&#10;S6sAruvAyiXOhGEC6XZwcpE9ungGoBxnZ1dPsUMLwnZm2UQbmp5tB6dhtccSK+YD7ux03DNcUFxc&#10;L0GBmJeOMcD9DNHRhugQg3SuQTrSIIwqoA7jyg3h4h2kgwxn4+LhGnfDiD0wY28WoANwhyOAGIZU&#10;jCsW7KUN3RpWDODBULY9Mr7IDubTQWHwGPGvk2CK9edlAfawHRoLI+UquV2GCGOg2JxO24e4ZH4M&#10;qNxgH6zttJEGmdzO8pwdWJF62stN38RF86/+2dVU5rESJTSW4Xkw0n+G83TclpqcNcCkSv6q4F+l&#10;wcq84r+vmTLzX2ymvDIpPViZnPmXijk1bdbDPXfRRlpzOggrKmZ1lTBuA6pzf31GvcWummcVUPm+&#10;QMrnZJRdYXc+53b4D2gxgHaSy7Z2GNq5wQC0A1ZtRz/tObnWSmjRFg5bVbjoCVULjV/mb+dYmprV&#10;UYqVXUdjb8BSbqKzb8KN3ATgtvDaNhpfc69i1128rhKTVXI1AYqW02ljIwfYOKO6+BW2dMLvqniZ&#10;t3u3ym1oeke5wTym0VpoNFcVHaUoWaIBt1wrfVT2sTwz5/UVwdwZa9JD89elZny4KVluuFbuhBzY&#10;W9XA/H4zijggxTv3Wsu15KoByvhaS4FW8XGVioDhEgvQXhyrWkMJuHjJLndZayG9Mi7KKU7D+gK+&#10;cLYdmjTWBibm2bE5421gKuCaSscoholyU12ObhS2E7CV8qdO1M+1a0RSLqZYQSOWWpyu3OIYRkBb&#10;N/Y6UCte9JhNcaRzUfW5+HO5qy7udKLpFu/6JDIq3QCiG7308nuH82HoCC4d1xLFE+gMwsIhHgPa&#10;3twsWFjTU3Lt+R4AiqEnP6OpC4PcBWDlBmt1jta5altK1alSiKC0PsWNAqx2mxd4/aJzbuBJII6f&#10;xb5e/rDnEqtfuNF//k+FzMSue9CT9sRRymhTTqFV542/NbK6KBDI2Jae/T0V4NYO/N3cd4x21aKJ&#10;boydRoFVJMC1jQCLKEZ1YJUbLHbls65yhsSBFeEzWh3lAVWphd7jdj7TjvHU0sYODGe7JJRnHQC2&#10;Dfe3BSPaRB9oCBf+feX46XddkPxTO+YUBT+/OC3je2uxisoTVoLERhp4I8AUWLcDth0obQedQ+te&#10;KwDMXt5XHNJAQ2hdqUaI/QoTPlB9ZvVyiwErHUVFzFwSOOCtx82sp/PW43LWYtmr6bwVxF2VaZIM&#10;20nDr6WDr01O/8VGGZDEJFg6E9AHrTneuK6ODuIVeFMcjWWnw2iFj1w0baehmNixKb8hRhVw3QCX&#10;A2ui63xRAQC3TAMvrmoh/x/l+toBbGt6Ku5Q0KI5GVhcmAcQdAVhMa7XgTQAsHAz+8SmtIeblOd6&#10;xAg9LraSZeez/FY0DWDjZcT4XoyzjIL+y8tZlqHwwCjmEwM6kGrkU50TcWmDvghoXLuSHjqTU9wc&#10;6zCA1WBYjOsciKhjJsMgKY6pYym40Hg5Amk34OtCLwK9qyLB62JWrdBpBUw+WLXxs7LPBNZG3nfZ&#10;YLeJY11AKnFMy7XUo1+lJPpelgYklRihqToV5dvL2RXrw53WvkVV2ZFXcYU/Mz8r67Nl6Vl/egBD&#10;p6QZ7SCvRJROjIz03KN5UbGtvBWeK3aV+GD1Y1V/jarOMT7bhbhNwpEo/+dAimjzcAfUEIwqt5dz&#10;G32uLZhrbSo9mhOxxlzAmo9BKRh/NA6X3/5BQ61Zh/LLaOANNKL2bS1HcarRJNmOIiSuZhMK1Mie&#10;8j3rUlWz18tCkhurheouMQKQak5VbpCSH2roKNV0zGpYYG9GmlXlBKy2KM9qx+db/aRCq586zmqn&#10;jrXqSRGrLMYNJnZbnZJoyxPGuCV9GvQqT6FTYG21U3sr7kkUt9Hl+PJc2/prjxitZ9VkvhhcGUuK&#10;pdRh3IAWHUousRtwAqRaUF0Ns6qjdcol1Mgv96Z6PZpv1PpQTWW0A3qdW2Fm5ZpG1RHEUDCepnk0&#10;x9eP0t1cn9iAz8itVDUJiVsRA1g1PdJJR5YxEDj1vIs2Eat5E/Z0NtpTgPVYI86yiMApZv0IrHRk&#10;ANrlAAgQue4Yv9UHYw/kBuzY+AIn/RiYHsW4qapHhHvM/7t5Vlx+l8jPd8WsHQI83omrzI8hdkUD&#10;0HcjOtaAoUb3lbUmgAqUYlKXLMFjx7S87oCrNhdYaXevuHqmG9tQ7Kr51moZe36/gs/tSUp2O0Hs&#10;ww3dmpJxZkty+o1qrkezCe2JWrWl1FDu1d23QKlcXn+KRl6IB1jHqjzW+lW9pz2EvMoPfB/9CKSu&#10;ZCxAVNlY5Yu7RR4Cq4w+QHVxqutTcn/zrDmUa408b8vLt/05BX+xZ8KMkXGo/PYP7Si9Mi3j5iaA&#10;pQoSGxIVu3ruryepjlk9dpVlzLDdCRmubpOS6MWgGh3WzmRyhcW0ihP30Zn2ZAJyOs3+CQUWnTfV&#10;ehbfb32r5tvA+kU2ULrY+koftNj6B6xzzQLrXD3H2pbNtLoFU6xi+njblJ9jKwDsmoQE2wbQ6+nI&#10;rYClLRsLSdwnF1Mg8RQja6o0QjqdLCdKlnVWUrriLeci08HclhA8VoUDzRdqJNgtp9J8Kt9xo6IA&#10;VcvG3BwkZ7GQyqNEAXQngOrifgUa9x6fFwC1AFzrZrs1+gpA3XM6hcuuiYuLiZWXTEd0LigeRgwg&#10;K13OvS+jEf+sMwgAWdM9jhF57oTflDHQ9zTK69hR15EKKB1rA9rsLDtcEMY9DtvBsEZL+T104dIO&#10;de3x6xfLipm7AIkWO7QQ4mhdbAsioPoLNjywxtmUNnRxqkTP+b7bcxZpBKgHuA4th1S449JKNRhJ&#10;24pZNRhIPGp7eU/sqs2WnadG+1bznup9uXrOY7iuFNxZDEov7d2frnRBsSSvofceAHk7s0q8BAgM&#10;JKCUQdVufI5h6SMq2eKAy/f0njO4ANVjVA0uYfB5T26wsumaiF8bkaZwgdVEiqviMPmPc8zMyspZ&#10;npT6N5thzQ0oZC0NWEoDbkYpW1GKajX5zKqNlJ3QsBr0kSI04OQGnVBaRWqy7cSl3Z3H8/sKrWXZ&#10;FBvevMhO7lllp/ausZMVq+z47pU2vHWxDZY/YH1lkkXWvWG+da6aY9GH5ljTgzOtds5k21yUa8sS&#10;R9nm1ASrzcx0W1b00Ljaka0TN1OWVMXK5Hb6OaKaLxXLCSwddESJKtJrLxelGcqgiHEVgwkUcls1&#10;laJF6a76A/cgt1Cg0VnA9QZftKBbHVvMCxs5dhToBBxNkfjC7wgIApLAx+9roEOPFccqDlUKoL4v&#10;4OmafZBKVHVQrrP/u+75rd/jrI54638FbO+x95zrAzA6a2roIC6d2L6De5ZxiQLCGMB0if087wZs&#10;Ylw91/21AiJ5J152muedKBbViLAGnVy8yvdcMQGuS3Wa5cmoSJn2lhVgtVBDBQsEVhVhr8U4CYxO&#10;CDcEWHlnrurhKO3vSuiDQdCU2wHiWi277EqFCbWwHLCKMV2NJNpKg3fyaByb0m46a52x8rz9JXEy&#10;1nJ//blUZSe5xeoaTNJAkgaWgt6or0rwdGjqJhRxzNqCx9YeoM2yCq0yd+w7CxYs+K9xiPzHOhYl&#10;pfWrPtN6wLcK0eNSGtGNEKMwx6wo1ZdtsNNWGloAdvu6orydxGO787Js/5QC61p2nx3ZttSOVayw&#10;43tX2sOVq5yc2PuQHee1g9sX29DWRXYQ0A5sesB6SxdYL4DtXjPPoitmW9MDM6x+3nTbAmC3ZMCG&#10;ATqFRlsBah8K6gSkcnkEVrmNHyV0e+JAg5L9EcIollqJ/Cr6Vg+rNnDt6vxuhFTfpzOoY/vA8EEk&#10;wPriM6+A4TGcwOOBSgbDex5nvDj4NBopw6GF8J4Lzefp2AKrA7cAyu9K3P/pMb/hAMhnlV10+3vt&#10;AMgZitv+W3K78dBjX/waTEopjAKGToysK2yOCKxduPpR3td9NaNnsabblDoOVolGggVUB9b4+z5g&#10;m7kvb79bsawHVtXGcmDldRevAlSfWeWZqe9sGplgm7T5MiHGTkIN1Rmu5to0X6/CBV2uCoRn6FQ5&#10;UjGsBp2kK+nmlnHmuQyiLxqc0vRMFEb2RIad/oK0a0WNBLC2EadqFLgtEIZh862dPtVE7N+GK9we&#10;GvvzmoLJvzJB57d+LEpL+9yKxLR319OhV2KJ1wHWEpRYRsfWnOt2lCfAalWOpJwGVwKF8oo3ETNt&#10;C2dbNe5r95qFdng7gKxcayf2rbYTVTCpQMrj4zw+WrHSju1ZYUd3L7eje5bbMbHsFlgW9h1C+ksW&#10;Wj+ucc/qhda2dI41zJ1mdRMKrS4HcObg1tHIPRpgglU1Qa5Kgy5+jIvHrFIswJblRSFeepq3llHx&#10;itxkxapypQ6iOOWaCrj+9yQ+aH1xwNM5DpLbAeE/jwqEtIdzkfmsm7vEmKnEjGLhDtpRLmsnAFE8&#10;rHhRRkCfEyD1HeeG67f4He/Mc97zjYWrpSQAx/9bcjtobxf3fb7nvst/xADCv2bWbv5Hz121QwfW&#10;OKsitwDJ+xoodEBF53pfovduFVXnvlReR5U79F2XycR3xKx1uMM1/LdqVG/n+5vGJNoWrm13drZV&#10;5oVtXzjXqmE17SWjIt0Cq8q1ePm8GtFFHw6kygD7yP1VzCqDrO1LPKMoVsWlxVC0p+gxIHWsCsui&#10;f1WCkAisTaFsa6EvtYbyAGiEc44dyOG7kULbH4xch1Xvai+ej3/8zu/8fwYT9N8f6p1CAAAAAElF&#10;TkSuQmCC"/>
  <p:tag name="ISPRING_PRESENTER_PHOTO_1" val="jpg|/9j/4AAQSkZJRgABAgAAAQABAAD//gAEKgD/4gIcSUNDX1BST0ZJTEUAAQEAAAIMbGNtcwIQAABt&#10;bnRyUkdCIFhZWiAH3AABABkAAwApADlhY3NwQVBQTAAAAAAAAAAAAAAAAAAAAAAAAAAAAAAAAAAA&#10;9tYAAQAAAADTLWxjbXMAAAAAAAAAAAAAAAAAAAAAAAAAAAAAAAAAAAAAAAAAAAAAAAAAAAAAAAAA&#10;AAAAAApkZXNjAAAA/AAAAF5jcHJ0AAABXAAAAAt3dHB0AAABaAAAABRia3B0AAABfAAAABRyWFla&#10;AAABkAAAABRnWFlaAAABpAAAABRiWFlaAAABuAAAABRyVFJDAAABzAAAAEBnVFJDAAABzAAAAEBi&#10;VFJDAAABzAAAAEBkZXNjAAAAAAAAAANjMgAAAAAAAAAAAAAAAAAAAAAAAAAAAAAAAAAAAAAAAAAA&#10;AAAAAAAAAAAAAAAAAAAAAAAAAAAAAAAAAAAAAAAAAAAAAAAAAAAAAAAAAAAAAAAAAAB0ZXh0AAAA&#10;AEZCAABYWVogAAAAAAAA9tYAAQAAAADTLVhZWiAAAAAAAAADFgAAAzMAAAKkWFlaIAAAAAAAAG+i&#10;AAA49QAAA5BYWVogAAAAAAAAYpkAALeFAAAY2lhZWiAAAAAAAAAkoAAAD4QAALbPY3VydgAAAAAA&#10;AAAaAAAAywHJA2MFkghrC/YQPxVRGzQh8SmQMhg7kkYFUXdd7WtwegWJsZp8rGm/fdPD6TD////b&#10;AEMABAMDBAMDBAQDBAUEBAUGCgcGBgYGDQkKCAoPDRAQDw0PDhETGBQREhcSDg8VHBUXGRkbGxsQ&#10;FB0fHRofGBobGv/bAEMBBAUFBgUGDAcHDBoRDxEaGhoaGhoaGhoaGhoaGhoaGhoaGhoaGhoaGhoa&#10;GhoaGhoaGhoaGhoaGhoaGhoaGhoaGv/CABEIAOUAzQMAIgABEQECEQH/xAAcAAACAgMBAQAAAAAA&#10;AAAAAAAABwUGAwQIAgH/xAAbAQACAwEBAQAAAAAAAAAAAAAAAwIEBQEGB//EABsBAAIDAQEBAAAA&#10;AAAAAAAAAAADAgQFAQYH/9oADAMAAAERAhEAAAF/AAAAAB8NdS2ItdereT3FevN02pi5GccFz9vu&#10;tI+MJFRazpT6mm5ht2gK8gAAAAAAAPEHqo7TXszE8ytCNVt9Egc1l/wL2XZzZn8VN6W25p1s05ZK&#10;hR79YivYXoZY6MLvPc0O+jK2AZTAAAAMcTK893oR7M0GXoRw56P5ymaUxc622O3Mr/Hzt4EsOi99&#10;Cj568ozBcsNyOmwE1Pq6K7oxbXI3uZ546EoSzgUJga4LKrRDX9Oi4Kna2sxkKyZBeLM9pmdmv2KV&#10;m7U28sZXB/J5qI61o7eqozNVXYz3SGXzsNKrK6yFRYrOnN5PSprbPmH/ABbMlCaa/Tbrk1ztSnck&#10;wvtWutauSe+wK/VNO62vajQ/u8XY3+vb+ekxjAVTSorEqFjnyuWyp3IsNOMPRgaTLQr6meeZnomL&#10;sHxSmJzfUkz8+fDEYYGWwADwom2tOWTzVLNHTwN7z6bhAEegALu21SxWuV+1Kl0z5zD05zu8dONT&#10;qc3pd4wIOxx2VORhZHIvtkAr98fa/PxVpqpwqh9qHuSUb+gxk6kBtZlXFN6dbmX0BXaVKZdN/IP3&#10;o2m1Fb3OuyFuGjrylfaO8DzzonJvLtsWNq0+7w5Qr4rGPRzZGhX2p6ulyd2nxr2j7BGjmo0p46xv&#10;aWCd52Z+FFVy3atZvfT2BCSl3IWzbidtYvjmVx1N4xafnW0JZb9J+iZXQ8/z8wvPWZ+Yk6D5Cq0Y&#10;fBMW9PkHsPlDqT2CsWxVDy9nUvNGYPYwMHVV7u1d5ooG9bVbosjtvwGohmwgem/Qr2OfegVBV7bV&#10;hZpmwpTRTHivQ0o99J+7YdlgRsnj81bjdipXaLEwyrF8vKgo+2/a0q7PQcryWki2JS/R0KHKT07v&#10;V9Nhwul5u7UOg084kMyRUqYzuYOhlNI+mr6N7kZXN5FaK8dEZp+Q2LV572Kono+bhehm+om6/HVc&#10;14hoXvuttSCrNgkJxLel8Cwl+44TsZTnVhw2l1uzPk80/wBAS5F859PUPVVswy2suhGs6FLxe4p9&#10;InNpRb0h852+Id0Wc7elT6HOePEudGHNpar3mTWmS+ro2aX9e8Nc1eiqnf8APn7AymAAAAKeidHr&#10;LfTDJq33vfUgxprT1iJbX0fGJ6GZz173Vs7+LU862ZjM7Jv5FAcezQ/Jv3rvnaGA3IBgOAAAAAAA&#10;AqqW6Q86C+b7tOr3aXu6FcNWO4bg02pGmihk0rfYWXJXOez+8VnsDOYAAAAAAAAAAAAABigLBhTy&#10;olxHLg5357S3IA4AAAAAAAA//8QALBAAAgICAQMCBQQDAQAAAAAABAUCAwEGABAREhMUFRYgJTAh&#10;IzE1IiRBQP/aAAgBAAABBQL8Ft0KKzt0Xjcs3JmbLttRfMp3+c4UP8Z8drE5DcWgMgd1Xk8qvrIr&#10;/NOcYQbbtXVm1axYYCDD5WscXRxqY8+Y1FRjmdRUZ5nUxq+WLHNODBBOVLTweKt2hZmuyNkPxsmg&#10;6yi4ljtdq0bGMia3RCycq6Kzm9IIVpxEg2bwlU0qOlXMdsWWLHPlHEo24L1oeybIbGeUkMdVsWNR&#10;21Hf8LhvSnF8LXMwlNraGMVCUXPJGEOMZFep41F6yvPpK1+6ms4sVMZhTe1sCS15lXQoNrzdr55T&#10;ACcK7qzVFqrEq7FViVzQ4G+r+MMD6VosfJ2QsWTOsKMrErjmBVGzDZBw0AlsA1SgWsntXDM2QdXI&#10;Mg7Of4z4eHg4ZqsLERHC5NZ2WVK2/GiqYttmJKLlrClmL+mfp747NCp7O3UAQaW3kVC4sYRH2nEm&#10;NGxTqjZxg+FXy+/MuX6+BRVNnrdcoM9bnKnXl5FXg+WcX7AKdNnEj4myEJVYCWHAij2+tQ3BittX&#10;kz1ZtHOM4+jcW3swwFcvGEYD1GbDMmwSdGxcEBHV1zPMf2Lk4quBxta4Nesv2Wy/bw1J9G3Btz2K&#10;y/WbQTKmAjFQKzhEwzX5mDVswxbSrJEtgg7c4hdWepzzTGvuRes5YhGonDJqmEvFXnSP9QNrhnGn&#10;M/RnKe0E1VQor5tmcmmkvyCil5TfNx5TbFwr68UrUc5CM5ZVG+vHnq5EZYlhAlrJwDTMa5+BIsMg&#10;n2LKuyN0Om5H+0UqwMTyexpX8y6+DNV+RzmDm6bIqgasano3/Z25praxjci9ms2t37NptivXFq61&#10;Ln1tv6X0wJqUWzVGMY/DYLw3t+BCIljNV2I2aUf7lZ0f92+z63H3HD5BkW2h+24aVWsB18KVA3Xb&#10;F1poNjalxq2t6suZqdk1ZcsUYbVptX1RbYAB1fgSLFptqeqWBD0nClNlbPZY5pgm+0bVzOe2BSM2&#10;WLRcBAHhKXZqtQVQQ6+4M/pc6pbOes1HBL9gpYHrEuqWwn9KnHw5veXAe2rYPVYHDYMDMulXDH+W&#10;NgJyKnTUeoDbPFVZJMOayOLSEm/2mn0udimJfXsZsbl5F7276nn+sedRfLiqsMbmOOR/ARVdklbu&#10;tngjRQ/fd3+3WD7GptpF9EdbqsM4TfRfdiippSEfdYPAnIBgANfLiKqI5frMcpurJq6bRV5pCLpS&#10;UD68oEEDNl7d7DsVqc/UQ77nsr16P3RkLYYNdry4iLPHtUaOPgo6DkZuP6bIEIDT8VC4sXEUV/Dj&#10;L+VpQa8kQoHHUzuG6toeorRS9RNZpoVt4KmpfZsEfumlT+x7/wD1mu5+6dDxcGhCU+1F5dPNdQ13&#10;pGdNwh5oMY75px2qvuzViBFVuXGe4iuPl1vq9ehcJ7ELpsGfuuk/0m8w8k+vy7Hdbn/w9Xr55rKG&#10;cd8S9QKwWebB+bJDzSDR8yY/w0qshxXZx1LObQYYxXx81KUcreRMXddgl9w06Pih2ur1kKG7tHmc&#10;9sZ3EbDFzdmZZLULXxljGtoK1X2ZwGVDozr9Vaoh5tOTGhPlUPCBc8zZ1QxXWwYUrRveB7EuRkdi&#10;K9rDmx6Prua/V6Ca+qN9AGZVBV2RsgYNAsd2CqHjiecTGWMHVmqeuAQUNWVXZXiq1URkkGePKGuV&#10;+T64iujFuxUQzRsEL5L4ZvO5t2bTCZDHoifOWMpEoJ8BaPa0TliEWM5WgQjiuvho8Qts1m/NiraH&#10;F5JhCOwFfkT9qJjDXCxCKTqOXBUEZiNAfmM3dwNVNCb/AAqqWfhQ2eXI4WcAB9p0JtoBqtOZbKTA&#10;SUh4pb7gNVeEe52Mn2ykcaJm09um9BZnQiO+5XJfV2TZ8++dEKZoqK9eI+Aaf/S8z+nK3N8r++M4&#10;+hmRcMNXLMobl/T3Iy6U1Smx1VqU8jsAkmB9jemYyy0YPPh36HiROEX+vXxebWwDI/Xd9nhiSZVL&#10;M16pfmhdQzvSyHpvpRC2UWVbHK6FhjeRSYXOfauzbJNlNMKbw6ydiuzI+BLgKRATiU61mt1wgnX5&#10;8NzOLgCKxnfOtcFFeF124GwExCfAcopXSSaRREkdJZckaV3Qvr2caVpjiGcqQSYiCuYW3G7EolSS&#10;LjsK1M7FpgJ3Mw7CdcuVjEHNp2Rri7tIcs6KIj0BJ6hC350CStTDmzYfQWNWcNgfK0xMzkVVZuoF&#10;U27oa8lQ1isP+elnPnpZz56Wc+eVnPnlZz56Wc+eVnPnlZz56Wc+elnGzuTMpS8FqNjuy+cm7WQl&#10;FlEjigRKwBfp2RHhuKsMvtsZLqdmFlDNcuuK85xGGZZlCUOelPOI1SniWM4+iMcyysW064IyOurn&#10;rKLCkX69n1v3vF7C28gkIPaoGBXgXdKMSzTR5Rlb4xxLHqSpqlnhHl59BA7zbhF4mrVsWNtBGs63&#10;kX8P/Nh1eDLkDZRvkwpKpY6bfViyqdM/4536d+tdc7ZLdNvvxA+gOq0+Xr69q0QPyNkgrispW01z&#10;K9pXXm1tC6v4AhZ8t0MvmdLa45jS2ueVaIXnny8jXcpa1VVsGldmRlrTY+KEYqeH5P8Amcfox1Re&#10;w5ZrDhTMgwiEq2QMORdw5J3DlrMGfBzLpyr1ly2mu1JeBzGP0/8ADnGM8uUL7uS1ZTPkdWUw5SmX&#10;087YjH8X/8QALxEAAgEDAwIFAgUFAAAAAAAAAQIAAxEhEjFBBBATIjJRYQUgQnGBwfAUIzCx4f/a&#10;AAgBAhEBPwHuzBd4XY7YlmO954ZlmHvA7DfMVg233O9sDeKl8mXAGJqvLkGA3gYNvGS2REe+Dv8A&#10;Y7aR8xF5M1QgC99pf2EuZc8iFQRcRSb2tHXkRG1DO/cedrwm+NpbT8mAcmE5lzAcy3IgzFJO8Pka&#10;/aobLFFlxADzAOT3sbdyORDbeMLrmUziPkgRyALQbAe/fpulq9XU8OkLmdR9F6jpk11SAoG4zLW7&#10;jFxEJIzEwSJ+OHVxOeyOHFxKVer0z66TWMqdfX6lRTdvKOBgdsjftzAD7Wh3n4+zELkwNrW4nRVP&#10;Uh/l/wDsb0mUOZfNpzGYKLmKwbI7NvHwwMO2JVqufK0p1WZhcWWVVPTVPEUYP8/3EcVEDDYyhsZe&#10;D3lSqQxFvLKNV/SsETzMTKgxf2lQM6ALGpi5sMDmUdStpOxjAMLEXlXp2oWBxeBAJYTQQobiVSS2&#10;kbDeLSBYA7HmUwyoQ0pmw1e/ZDpNjBTIDD3lNr2bYiVK9JlouqgGoRq/Q2/S8dtHWqSPKNVr2tt8&#10;fvPqX9OempvQ2Yk29viWU9BnyAL8WP73MquKZqP5fCC+Tb1cfN/eVDa7cmNTvptxHOo6R3db5E1s&#10;RiH1ap4zT+6bWXfaBa5YoEyIwrKgdlsDzPGaD1aprYDMprbJ+xk5WEB/zjKV3g+qhRRspug3vuD+&#10;kX64uptVO6m2PgcHEfraZ6XwEUg8m8VS20ACfnETlvuKBs8zzLLodxNCfwy6DYTzNAgXPP8AisPv&#10;/8QAQREAAQIDBAYGBgcIAwAAAAAAAQIDAAQREiExQQUTUWFxgRAikaHB0RQjMkKx4QYVFiBSkvAl&#10;MGJygrLS8TM1ov/aAAgBAREBPwHplpR6bVZaTWEaOlGRadVbI2XJ/MY9Mk2rkIQORUe00j63YwoP&#10;yD/KPTJN65aEHkUnurC9HybwtMqsE7b0/mETMo9JqsvJp8PvSMhrhrnjRsdpOwRNaQShOoaSKD3c&#10;uf4j3cY1L0ysB1V9CQNw2DLdDkoGQQLylVDwyMNol3WgFdVQpXeCRfxGcTLOroqlASacBDsu9IlR&#10;Sq4UB4nLfSJXSCFp1DqRQ+6cOX4T3cIntH6ka5m9vvB2H7khKelLNs0Qm9R3eZjSE6SdUgUpdT8I&#10;2cdp5R6KQkX0urx4Q2884G0tpqpFb93yhbaajWuX4UHWpu2dhj0Zr+LsHnAZbJ9W5eMjd8u+EzD7&#10;arK00Vea7yMfKkPy6FNIcC93E58hWkaPnb9UsVy4jZx2HlE/KCXcBQaoVek7vMdGMO/s6WSz72f8&#10;xw5JHfSJdmwkvKTb54Hka37YU4ZgkDqNpxvqOXGHH6p1bYon48dsMoVYqm4nPYPnGqbwpfx76Q6h&#10;RRVV5Ge0fKG5iynVuC0nZs4bDDqNUkUvScD8ee2H2mWiUtqqRjsruhj9pSxaPtZfzD/Id9YwjRbS&#10;XJoKX7KOseUTbpdmKOCtMeJx7PgIWttwANp65u3Hlt7omFgUZR7Ke85ny3dAKiEFBpkYto19Km1h&#10;84JUErUs1rcOhhYNWnPZPccj57ol7RBZ6oVW8qpcBx74lnA1MlLRrXDjl5RpRtKJq2j2Vi0OcaNS&#10;G5Vx05kDkLz3Ro5pb7qnEqIVtH6qeUOOK1zjqj7IuupfhgM8+XTrtR1qwieS45aSm+FrU4aq6XKO&#10;FDhzF/EXfOJtCGXRqhSmB27+2NJeslmljIkcjQjuMINjRXEq/tp4wwqV1YD1a1ypBPqFb1Dur0JU&#10;FCohlpqYUG1itcIf0Q1o5Ps2a4YeZiygYq7IsoUklOI6AqjCa30V8f8AUPutqFVOlajfeId62jKH&#10;Ip+FPCBfooHefhXw6Gm3H/Vt334cYcbLaihRvES5xSYk1WJltX8Q+MfSxfWaTx8ILIDdusey0N8N&#10;tqeUG0YmHELZ9Wu6/DeOhz/q+afgT4xo/wBdJuNDJX9wswMb40bISwpMMAi7A7dsTuj5dqXNF2nR&#10;eb+26FeqXaGcIVWihH0oNuZQkbILLtm8XQ91bKd0SOjW3ZdLluy6bwOEaSkJa+YfreMtu2DjSJ8a&#10;qVbb3n/yAmNELHpBZUblgjy74ZWzKTinXk5VHHZyNRDOkHNUgrV113gbsAPGNJhh5nXJItpNCRnv&#10;g0N0JKVYQ/PPzCgpZvApygOLrWsKWVmqsY0YllpkPEi2o0BOApnD+kVhpS0HrJxTuwp4w8WJidS4&#10;ym6lSN+zmaCNLrsvhkXhApzzipBBGIieQJ1hMwj9H3h4jnDk4lSmVD3AAeUTrapdSkA1Sq+v65xZ&#10;IKgTckXc4Aq0dt0MW7agrKL9Ztv7PlCQVUF9qt/CJJszCkoJolN9Th+sIZm0pLxV74IHPyiQQJNh&#10;Uy5lfz90eJ5RW0anPo0bNJaUWXT1FdxyMGQl25kiYuSdmR/xOWyGtGMBjU+6R/rsyj7MSW0x9n9H&#10;CvWN2N8fUWi7IWV3HA1EJ0Bo5ai2lRKhiKiPsxJbTC9FSxY1WApTz7c49AlnJgCWBKRmcz5DMxpK&#10;bS6oMtGqE57TmfL7kjPoWgMTJuyVs3HamJeZmNGEIpaRkM/6TmN2MSukJecTVpVd2cfVBUXaqFHN&#10;2Ywzg/R9VlNl2++p431ENyDgm/SFrBGQpE1Py8mmrqqfGJiZmdJkoAsozGf9Wwd8T0+2hBlpY3Zq&#10;27hsH3pXSLssnVnro/Cf1dAckZs2gqyrfd2KHjWEDSbSatOEjkoduPdHp+lN35FQr6zdTVxwgcAn&#10;vx7oUuRlDaKrSt155qPhSJnSTsynVpFhH4R47f3K3FtewaR6fN0/5Vdphtxbp65r97//xABKEAAC&#10;AQMABgQICggEBgMAAAABAgMABBEFEhMhMUEiMlFhEBRCUnGBkaEgIyQzYnKSscHRBjBDU4Ky4fAV&#10;JTRzVGODk8LSQKLx/9oACAEAAAY/Av1BeZxGo5k1iDWum+gN3toroy0A+qpc1kmWMelUr4y/1T2G&#10;7r4u+1j2C7rOZZAO9XoLpG0U/WUoaAn1rZvpbx7aDwSLIh5g5/XlnIVRzNGLRS7eT94er6u2hdae&#10;uxaQcjN+CV/lGjJdJN++uDqp7KAmvobGP93bR/jXyu6u7k/Tmr/TZ9Lmv9Lj0Oa+R3N3an6E1EQ3&#10;8V6n7u5j/GsaY0XJo9v+ItjrJ7KN1+j92LuEcdlx9a0ItLJsH/eKN3rHKg8bBlbgR+sMt2+qOQHE&#10;+inC4t7GPe2Wwi+k862f6OwCeTg9/MvRH1RQn0i7X9150nD1Ci0jLGi8zuArxzVa4g7YsGra4gSN&#10;VkK62uc4DHdw9NKJUR9HnV12C9JM5/Kr2a5nRrSJQyELyIzx50byGyHi+/UUv8Y47cYoHGM8qOoV&#10;ccDW2sWawuRweL8RWp+kcAiY7kv4F/mFIci4sJN6kHoN6Ow1tbVs9qniv6ozTb2O5E8402lNNymG&#10;yU4+t9FBSG7j8S0Yu+K0Xdrd7VuCxQxryG4CjZaJA25TaB5QQrDuq1adXu7a5QpsWbW6Xdnhyq9s&#10;YixuVDlom4g8seyooFkBu1UII/K1gd26r21uIpDFLEo1ihxuzwPrFaW0fIWLgrsWPlKN4qxWyl2N&#10;5HqxPCVGc94pdu4ZgvSbhWktKXUkkAkLbLiFOB7CeFLPepGgbqlTx9Ioq4V0bkeBp2sI/G9HPvms&#10;25d60uldAytLZk78+R9FhW0j6Mi7pEJ6p/UPcXB6Kj291TaU0y2zsYeXb2ItJfaSQJGo+S23KJe0&#10;99a0usc8FVdZie4UDgmOReBGNxqy0lZjD2bBfSnZ/fbVo0RNsFfaazoQw9VC7ZA93jBlxjPfRboq&#10;eZr4y6gX0yCvi7uBvRIKDAg9lPA0jxBhglDg0ujrGPbR56brx1c54Vo/RCFo7GKASOBu1h/f31o+&#10;zs1EcdwG1414buB8D3+i0DZ/1Nt5My893bUOltCtrWUh4eb2o1JcW/VbiOw9nwxbQPq2UO8tyAHF&#10;qin2epou1OLSIjrnzzSmZguswUd5PKlhujqpJb4iJ4Zzv+73VEJyJre4RgoX9nj+xQ11DYORntrZ&#10;DM9yeEMQ1mrrR6Kh7Ou9GbTN5NOObSzYFalnouS8I5hPzrUvNGSWhPNk/KhPoW7mgHJoZt3srIaL&#10;SsPYRqPWxOtb3XOKUarVZtZ2+X1WUz+So7DU2lrmZbjSD4ig1U6Meez1Zo3M2kJ5brV1mjJzH6MV&#10;HJqlCyglTyqS6SLX0dc7r2EcvpitlI+vo+feG5FTwagRw+D4pCfj5xv7lqLRMeUmmAlv2HkpySgq&#10;AIiDcOypYzoSW6gU4BIOfZjdQs9L208cse+GVs6xHYTRKk7hvkkbJx6TTQ6JJt7JTh7oje3ctYt0&#10;6Z60jb2b11Lc3BxHGMmv8S05nxY/6e2BwMdtTWUVl8RD0daLHH0VFYz2XyebdmXHW9Ff4loMk22f&#10;j7Yndiorm3OY5FyK1bmPpeS43MvoNLHpMtdWBOEuQOkn1q1AwIbDRuN+8cDTi6thCF4ESa2t6KEV&#10;zcxxOeRNFWAeNx7al0S+SVBl0ex59qUbKc/HW46Oeaf0+AWY4Vd5q70tdr8mtRrKP5FqW5dRJpC6&#10;+NcMcb+S1HOLd7i9g8mByI14bj5x/OpbqziaHSFuPjYD+0HZ/fCla5AR8bwOVGOMlNExHpsP27dn&#10;opY4lCIvAAeDRei1PQmk15AOwf2aV9HzDR7WuU8WnYIrDt/p7KcaMi0UZn6T7JkyffUf+JxaKEyb&#10;02rJke+mfSE40g12Qni0DB1Ve3+ntrSmiyTqwy60foP9jwMkih1YbwedAZZ9ESt/2G/KgQcipdIa&#10;SQT3M0r7n8nBxw9VXESpqWgI2X447q2lvuu7c7WE945VZ6ZsxiC43uvY3lrSyIdZWGQfCYlOHuDq&#10;ernWjtHY3H5Xdf8AiKi24c7VsDVXNXUGkgwt522sMoGeI4VLpCyzqGPZl9XAc5pdD2jFdYa1y48h&#10;Oz10kUK6kaDCjw6FkfcjKyg9+/8AMUbm8Uo2r0mDavtq7RJo0tViIRmkHdzq1SWdGtWiAZ1kGPK5&#10;0LmzUuxHRYtreytNSp1VAQ+78vC0Uyh43GGHbTaJu2LJ1rRzzTzfVU9/HNIqIpcwDGq7ULu5v9gW&#10;6QgMeR6DUcy8HXNaR0eBukHjdr9YdYVsXPTtzq/w8vDbWOcxxYDfe3uq80kw33UvQ+ou4VFY3h+d&#10;GsFLY1sf37qRXxdWmsq7KYaxTJwMH86lnYAJEvAe4U1zdb7u6O0lPZ2D4CT2f+ptW2seP7/vFXk8&#10;ZAcW7CRfNbFRXF0rmVi2cP31Nc2quJVK4y/fVlO5Bc26iNfObFNNdZ8aum2kmf7/ALz8AS2+67tj&#10;tISO0cqDbgs6ew//ALRtLayW3zuafaZHqoM1wZdWIRKuMDH51a6RQdKzlBPeh3GprQH4qfcv8y+D&#10;JrTWk9+dUqh73OB7qt7f92gFTQNOTfKMbj1cdnKgl3pLxuCDpLFz7s1Y6N4x/PzD6I4D4U9xoSTY&#10;PMpEsPBXzxqG2ubUpqu2sc99TW6WuWdl3A99Q3OmpPGJYQBFF5KY+Fe6P/ZSfKIfXxFQxEMzzHCh&#10;R76uIEtmNvA2o8+twPoqeA8JEIrQ+kd+ug2b+mM0DV3IhwwTA9dWMP8AxV/k/VQUztwVcmoVvLOf&#10;Rk+sS9wg3vnjTSWBldJW+cl4titK33FdfYJ6F4/Ca2tUUyL1mNBrkmRV/Z9XfRM82zgXfsY+fpPw&#10;9F3w8mbYufotUc1kU28ecB+DA8vuq4tNJ36C5uZ9eRI25+bnwaThXhbXwkH1XFWk3N4Vz7KcefIo&#10;rQcfmQzS+01PJtDDjHTHLfQjlvRLu6W1XGfdilaAasATXUd3GoHbrSFpD6z8EuyswHJFLH2Ctqvj&#10;UM3P5K9Dxq6umGfJs2FCG1iue8+Lvv7+Hg1p5EiXtZsVjx+3/wC4KWWB1kjbgQd3huSOsgDj1GpJ&#10;oThjBrKfVQaaOKUauXlkPvqyW1EjRM+FYprayZIGezdg5rTMf7y0jl+y1Wvdke81AO2cfcasR5uj&#10;FPtatlEyA6ynprkHB4GiHtIlYjioxVyqHqWzAfZqxH/JX7vDdLnoxBR4WvNkTlgCqag4896mv9NN&#10;9uP/ANKE1tDbKzjc0hyRnluUV8r0i4Hm26CP37zWt4urv50nTPtNSS7JMIpPVFCFxrp0E48G1dY/&#10;f4bxTzhb7qsi2/MC/dWttZlhznYg9GpHieV9ZVUBj1VHACp/p6MkHvpe6Rqtv9//AMTVr36LT+bw&#10;z2+tq7VCucdtQw51tmgXPbgeB3AyVXOKnlG9bmRFQ9vPw3P0Sp/+woCo17FFDVXXJPDNYjcMe6tl&#10;++dY/ad/uzUbY4hpT/Gd3u8Mkeca6kVBba2vskC5xx8L92jZa/6rUD5sqmtEv59iyex/gbeQbWXb&#10;PEB24Y1Jc3WokBOI0A99EUmt0orYO0R7c8qhduLKCfBfD/lE+yoV7XA9/gOwC7m3Nvzk8t280isw&#10;Y4wAPIxyNQRpxCs3rPQH89FhwJ6PoG78PBDNFGktsdz9oNRXFuCjPOkZHZ0hn3fA0k3KPR2r9pqg&#10;+kzH31ddqgN7DWhX/d3EsJ/iGfBv3VsCvybhts8/yqW1GcJcuy/xYqG2cl5EQAIn30txECoPkniK&#10;lNo4+N68Xb3ipLdhq7AKBnsx4LtPOhYe6rJe2ZPv8BYKFkPlYoKxyeZqQrv1NVfYNb73SlQcFGKM&#10;9znVzjAG+riC2fJKb1biOyre1O75Ush9QNC2AIjO4TE7s+HTcmdzSQwL6t5qyQ7vigfbvqSJ96uu&#10;K0hD+1tZY51/hbBpXQ5VhkVJDMWEbjDYbG6s6NvNaQcY863voPxIqW4iTXyek7HAq60feJs2+cUH&#10;n247eVakg9BHEVJr3kL68ZjJJw3rqF3OWxg+qmHaKs17JPuzXxjYzwHOsDZjHnygfdmsKscv+zOr&#10;n2HBotIpBzrkNyycgfyezwWthaIZX+cYD3fjUU0kbQsDu7D3bqLKSpPZQa8vgkjcIlYAj20kOu0g&#10;QY1nOTRZtwAyatV/aXtxJOR6Tqj8aRRwAx4JIpN0F4NU/wAY/Okjk+dtiYXH1als0zHDEcY88143&#10;evsWfdHFjefTVoyuHM7EYHk7+Hp30sRkMkSncucqw7uyormHDKw6J7PBmaJWPaRXyZVizyxuNDKp&#10;jtzXjWvDswzFd5zv7vXRad2kY863CVfqzOPxr5527pQJP5qcnZ5Y7tRceCa7lwgA6Rxx7KNvEdWF&#10;j1PJUd5q5m1gBCwGDzz2UL22InQddQOklR2M+tMj9Univ9Kn1PnZvikHe1W9tHvhsgF+wP8A28MF&#10;7FuaFtVvQaVzui0nHtB3Sr1hSXbJmHZ638YqwsgTq7h9o/0pJrn40i46AU/RODVz4yMTRvrxb+7f&#10;7aT67ff4N9AyWbraM2qsmDn0kdlcfg7W2TaOD1TnfSl11WIyRnhX/VWrQ2ikzO+0l1eXm+ytrYgh&#10;GucuHI3ZAyfvq/sSdw3j1HFT3CLqwhNZOzWbj+PtoHjDo1Nu/fIeoKur6Xe0raqn7/DNbv1ZFxVx&#10;Y8L21k21v9ZesPWKhuYurIvs7qi1u0fyVcExiQqMgHl31FHKytLGgSXB4HHCpLVwUG0kx6MnFXdr&#10;dZkYb42PbV1dTSyGWVcjpcBSm60pcQyebhjirGO3lkOUxuONaowXZbmKQK+DjlxqEnmgz7K8WuZp&#10;La1Xmg7uNGa00ibm3CnXVjvqaWa5eKFDgKvKpND7baBzhWbkONWtvgyfHR65HZzNTrbfOtGVjHq5&#10;VbGOPZa41iPxq4A4MXz7KluJThY1zUVpxvL6TbzD09Rahtk4Rrj4EGlrPccjX9PI0qrusr/pw7+p&#10;L5SVbXfUmgbce0dlSQydWRSprxSdwyyLrTb/AJvHMn0UskTh0bgwNWTRQl+TEDvFXCIuSUxgUsc+&#10;iDO4PXKbz7q0ZIkZxu3avV3ittaoTHNxC8mqEHcQg+6nivtHeMwD5tlG+nnhge2tMEYY9o4VNFNb&#10;vLC56JTnTaSuI9inkqfRii8jBVXiTRtLM6otuqNbe+cbx7aSJOqihRV1dk6887k5x1R2UYWObKx+&#10;Mud/XfyUq40teb8N0Prf0+DLBMMpIMGp9FaQfUhkbMcvmN5L1Jb3Y1b626MqdveKZJI7hWU4IKcP&#10;fUk+jtdGnj2cwZfeKU+MTeKg5IUdb1V1Z/sD866s/wBgfnXVuPsD866s/wBgfnXVuPsD866s/wBg&#10;fnXVuPsD866s/wBgfnXVn+wPzrqz/YH50/yiQ2ucqpH4Ut1pEOZIohHHqL7zQWOO5ZmOANTj76ji&#10;tVJvbndDH39p9FQ6J0e20VX1ppfPfym9AqK3hGEjGB8LMeBdRdQ9vdUaKdnpW23RZ/ar+7ajfaOX&#10;Uvo+jNEd2T2Hvoq4KsNxB+ASATWFBNbwRWQN1ZUZFYPwAqgknsoX+lBrXjboYRxz2empNodfStyN&#10;VgP2CHgg7615Rm6l657O79QbywGLpeso8v8ArQeJthpVd3S3LcdzfSp3gHimlIt0kbfj+dGK7jMb&#10;jkfCwPA8KdCvppEPnV0h0QOOazrYTNdIY8IhtYzK7chSTXnyrST7ook/D86Mtwwl0q25VXelqOwd&#10;rV49pEa1y29VPkd/p/VG4ssR3fPsf+tLDpbaWl7DujugOmvcw8oUlt+k0CGN/mruPqN355VttFv4&#10;5Cd4Gel/WikqFGHEEeHf8ALEpdjyAra6ScWcA3nzv6U9t+jMCkL87dP1F7yedNHoxpLu+m6LXRHS&#10;Pcg5Chc3+JLrkOSf1/WYuVw46rjiKfUAurJut0dZD9Zazo66OjZD+xlOvC3r5UF/SHRetFyniG0T&#10;28qzo6/2LHyNb8Dvr5NdQy+nK1uSJvRJW9Il9MlfKLmGMd2WrOk7/anzdbHuG+iv6OaL+LHGeQbN&#10;PaeNZ0ldHSDj9hCdSEek86QYFrZLwAXVQegc6+IXWlPWkPE/ry2p4vL58f5UX0VOZV+g2r7RWNL6&#10;Ljc82MRiY+ta+JGkLL/ZuM/fXQ0xpJfrRqfxrp6Y0k31Y1H418b/AIjef71xq1/lGi4kPJhGZWHr&#10;NBtJzmJfptnHoUUGZPGpPOk/L/4eCM1mWygY9uzFb7NfUzD8a3Wa+tmP41mKygU9uzFbhgfq/wD/&#10;xAApEAEAAQMDBAICAwEBAQAAAAABEQAhMUFRYXGBkaHB8BCxINHhMPFA/9oACAEAAAE/If8Ahln0&#10;YCpNulPN/tfShr09UXd/0lmrwNwHoa75QPpabH9oDNdTkr+PVIDft9L+qxDmMGrf9hQlKkActGdw&#10;XYPDPpWRE036FF+LNaAe23cVn91tZTLcSxRM6/kjxWuep/Na46D810BEkeGth2RfiFEH+3wosdLt&#10;K3JJfHX6XqIo2kX0B8tKhE3H/nJWn1r59hrTwISRXfWR91qHB6udft1nNaoNXz6SjQVlAdaiSyY0&#10;Fgc4mrs/dswRqwtJV7YRBN6b5uL4zUFBiesXNHzIqynIEDDBN96v4gGWaO5SxMkmRoNtyY/spg0Z&#10;MXT7dIzQATXALqvpzWKla0bZKw/4rxjtvsdOaIGiIzt/cf8AYU/Bu47/AMZ+buhMQDL20rOUxiRg&#10;xeSb2OtRt52A7QVEl260TegYzwNpHfNGfCrzTIwK6F2occeprSxJJQpiMS0B2YjiacpI2WoZb6WT&#10;etLQXBgu8VL5uEIh2tg6lqk6JKCRidDG/igatCAhV09LnDVfj6QpAa27bbPThZH2lyf0bfztRGUx&#10;tXoOabhdEO/dcvNGfVb4ga4/bGxsNbEN2tSgCSGEetTuszcsfCgH4CEZYPvBUYtrscRYWmrGo2Dy&#10;16bb81Y+tn5oW3DWfDSLbWOJCe6hskLe96q6xU4kIYdgfB/qh0p2AhMO8ickzgq1RZizHIHd6+Rb&#10;HCrm/Qfp/wAVX5zGSyqIN/4vQVd0/q6/iuCCKOT1vv8A+mVd1qsKjILrC3ygdlSl6gA3Ntb5OZoI&#10;wFEmBhKHJvgHIYpnmQ2WefpRTPmp9gIrcuBR7T6rf/QR7T6psuzTPZU+KLIjNk8OP3UmxWuhxvQl&#10;iurphj1JByRpN6aMAmMGQzOh11mppk3nRM4L3I+KRvNSZkw8132lrgNGc/Ut20Lwjya8dqu8rD/G&#10;IukQzr+ceaBqNJZpdG9+upUe9oYAYpGEysyZ1SJqMM1c1oUamDdPcb0NplmPvgPBXeFI4j8/qrse&#10;8BqtOtEcdAOrFHb2lTZrj29Iq6vrkSQkti1yZ0ohmrVcMGm9jOWn1xTDznHs5JrrvADceRnxUOSP&#10;2RR286IIdTmtEgEBhDe54qIawIHqiLHWGtCXXG+F2qNglMhSrh5NwZd1/wAnik72Akt5W6R/AdwF&#10;HQMtS1J11S3kvUgUrgslm8BPaafAakTqrrKk4MdDUWlEty341mGJWSGHLDzJO7WoKP7BBw4/b4P2&#10;0RwG0fhmkvOP+XrTnZu8MF0CwAtkiVmMjoGX8sYy+60+E5O2SbbnqtEdf5IRIMKBZZlYmy6SdP8A&#10;Kk1FHIeQOiVL0HEyqO+/7fIAkuJeSrNtRkKw0ZXQqVWkzhS0aSiOVolhIZ1u4osU+9D9z1ailEbU&#10;Sz+cBDPf1t3rGsdfA/qayMCbjBKuxAvajmA5DACuidukVL2LPFSknMRE8xpX3VF6v8uaJ8AXQPzH&#10;uoMgjzUKxYeQ10Y1q1UhYzPq1oxi8WQLovFY15fA69mtagLOSHz/ACvgDcBqCenvcnf60ocbOokC&#10;yKSxMJ+5FXYojbgafvmsVo6OK8DBGD7TWTnm1/kdqx+D+wEL3geKxYWcLR+6KHLRQGWb84ps54YY&#10;j5hS0mMOlTwCFqdA6sFeaxwv2R9v8EIY+oYuhzYSmqsJc2SNtuKE7UnCzC3agIwJ0uRt3rXhFuLF&#10;tt+KnPbmE4Hm6v5aVN3ruancfFA8uQzHk7CsdU4R6q08LUMfchlmUlmTm1S8e2ZfZT1YtiEk5tbv&#10;+CbAV3kEi3OQNAHVeuvuaz8zuTo1LsvVpuajRFkWuCGCclWFk65udWf4zgq8ORYOhoL46U7nlAmF&#10;M5vdMZBq2wCJwWZk27Rza8eFZAWnd9a3f5Xlix7CgujToqpXESnQJKUZOY32L7ZtJ1r5F2lq8inL&#10;W/USmbiV5jgiA/dLoB88lPM1lHXSCWskyHgKymJumrFP9e2NJNggmaEg2PGR+yeP4yRmo4wElhYs&#10;HcpGctkB5QXoferBlY+ltKCP5HT/AEUpfonuidUhRV1Fy4u1QFwhZBmUdVuCOm9YVO/sou3lPFM7&#10;I9WVfYzZ+KFh277GPqsF7q2ZJDXONaX5WJ312UM2pZaFOGmayM47rv8AX5j8QZq9EyNJFRGQMYUj&#10;5pI0mnucU4mZklappNcL4R8tJ3Tw1XYITy6P51Kp7JPw1IgPYLMazsENNrym3ajrJLYpCy4SC4b1&#10;tt3TJU0cnx/FH4UFP/owfmo0fFi4MHMU9lhfxTIkVrUS6IP4K7EVg5ZV/XijE03q3XZhmUy7jrUW&#10;KgGJ7DMD4XXNa+ukPL0pXdv/AN60mh6NiaMdLKb9qRiB4/P3k3WjQXwKmTYCuDUPpUaAk0DAAPLL&#10;UcP9EH4qYNv+n5oeJT9O2/x+edStEImK4XLRgTHas1OmDmgxTH+Doknw1gtrWtfRP/pXNDXHg8BX&#10;RNQsEr691aR03aVkd+zD+jwq5faSvgI/DUx5V2kifddDkawzH57yfLFYPviv/TcE+a2A7m35Wrg5&#10;5sSBK9AozZlubZS5/wAqSMNSjhitALotL1PWhPxwJ+y+K/8AQ+BWGtZ0FijWeB06Qw1Ize2xCwds&#10;8RWMifSPaqsqxejj5u7/AIkRSNk0qOL/ABSxmrCtge3ms/m6fkbNS3/0p8VCD4CL6mglbdt4PwMl&#10;ikWTtd1j9q6AI5wR3HzV7sgTjLalrAjlRhGoY69HMTuWpnnrER7qaP8A0ydfTlGoq3ADrCYfIVa4&#10;O4rL7a0mE6v9XSsIo8CrYWBKS4A+4plRKFD5UdQvV7odmiZ7/VY0RUekjbn/AN/M/wAR5F6ozMpf&#10;US/dX0EfRKm3ZLn9WnioHgNwklTUwE3dfSo4lF2U40d2szUN74x+qTDPRkdh1+KKLYOyEqJht1Qu&#10;46NA7vRy+SPSswDPNlc+p5rkffBfFGYVyF0NaZy27vEh3Cp93b7GNKmaYdDIQaIH4igkQ5zZO3Kp&#10;bpHZ30q9slE2gZRmZPdTAojWmL/Aozo4yk0l1pZ5BOCiz9GL9NWkhjtUVcBfoINexuSVB6irjfZz&#10;uvGx36QUqBSZvwIJ37VPkqlmAF0Bjmm2k1bs9ye+avPkQvKycXPX44scZ80dYcj6FILeC/1FDRKp&#10;IAINm26tYTExNfYC8VHtsgfovulndQRjdlfoVFqCMq50cOcwdaheQxgGkMUt474KGjl2WZOptipu&#10;UT0hkjW0dtKyiadMYveB2pgaTdNH6nxSL/P40k6UNZagDOg9k91DZh2rL9z4ocxExaaA8X7VEouI&#10;0bj4FRforZEA7peFOM1CJFODYBB2h3gfyk4SsU6Q+ZNNByotIxVv4KwAZDLQjmKgeZcpak07O57o&#10;T9RsbMuLu7NJGtlqaB1vZrfrSqpGTec9xPFL8ssWSAPFlHEToaWXlRrWGk1Bld1PFKqay9pu06/q&#10;rAufqHcCTpSA2DG7XsaMDAj9qA7rmcQ5BaJwhTQiVzCVEi3BhnMHpFKfNKrweiQ9qv8AEe81k65q&#10;9UEjJWuZq2sUqnJC0mhARJKPTzNMSlUqWOwuJZlhm9tcUtjZeFrMVPDwsXYI+atOwujBi5weaENt&#10;Am1udpqI64kFZSbmBe1Als6rK8twHvTWD+zP2VNyR87HmKxCHVDam0DMaTWDUT3dXzL/AAtV5R0O&#10;ThLPSpXp44eov8RWqqBNNFea9e1SRSx/DJTCnQCetFQ6ZIaVhsq21gfLTioAU7YKYeB1QqZVZkvR&#10;LOhfuKLykRTuW5pjNwjQHBJK2ITfrNXglOlIOWb1KfwKbMM06c5xVwW6e6BwUogDdatcY2Fod4Dd&#10;i+sVYn6BBBV5kByWwqyzcfQO9/slZqIbJZTgQHXiprP5lg6fyUm8zEhw7Dh/ymRaJY43h+6Uvfg0&#10;UZGku8iJaS5OoRUphkKxsM7X/nIkELEQ5s1R/NyRIKpG14EYRnrUG4bWYEmnMMUThgSqcBS6haRI&#10;s5P9cXqR7GSPleoH+1DCXk3Xlb9/4kVF2QcfJuz+6uoS1sWeTMeLN63COIH/AIHXDwwE4CETIn8C&#10;wB+BgcqSaNJoaEIEfzikQFAXK7RW+FqBYBu12p+1i33HG7zuzUUwR2uh+eaz/OBlvYRNTj7omd3L&#10;Kdoszrw1jaQYZNDqbeRpXdK8G46/nEAZRzU0r7FS8mBO4c0LktoaZsNYc03Pj/nRc0Y5XQ5rR+YS&#10;i6H9+NCd7OBof2xzRHIastX3H/ERpDbK0dfbl5q25DazgXlzG41vrEHGGf1inI8ILOHFM1fmE7Ud&#10;jRBnWlSbpqQQeal1bVKuawtecr2rBMgpZzp3eK2YxXnP1pOKVenOu59i/RS+uebu68vH/SzKtH/f&#10;WgMhgfR190zzccvi57/NF60m6oL+VZmxEX6uaASV9mtetlr1stHTxz/VUexdB/c9qiWYCDluUN42&#10;OX5OzzXESoPvc+6hsc1f9Zx/1im4qI5WwS84P7rKAcTHq2fdf5RZgh8V6QE/p+6xvozNMb6MzT9A&#10;APYmoZ7EoXw8VsRjP8AeqmXHlB4xrBGot/8ACTGHNddySeYp6Rv0Io9K36E0Z7yDzVuMNC3/AD//&#10;2gAMAwAAARECEQAAEAAAAG0gKNDgAAAAEoOABBgUBAAAFlvgAAPLgOFABMygg1EIsAtmAApjlAMN&#10;OAAHVqGgEgAEWIAAAPBMgFAC58HZQLgiFADEIB0Z9A6QLjBCBgAOcBhDuQHAMNUJIf1cmhGEEQgB&#10;G9hROGlIgDgEjGBkDAiIgAAJYMEiZnEJwAAAAMzLAmGCgAAAAAAAKPuAAAAAP//EACcRAAECBAUF&#10;AQEBAAAAAAAAAAEAERAhMXEgQVFhkTCBocHwsUDh/9oACAECEQE/EMIBPqBfT/4sp7dMQAAKBJ6p&#10;QAAAAAC11wIAAAyAQAP8MAIQAAQAPNiwAIhrAFhqiqdB4AFX4G+MAChFdlMiXMDgtDENhgA4AAnK&#10;cmBhmoYKgD2ar+j5FthgBK4AgQHjYPVC2iBcrRfiZ5eFRiHgGQLoDGBwGhgFwCCALdiEEWlQ6isQ&#10;NTDjjbutyAyAALQGAgreAhwFUH05XYqQ9RgGUzMx/ma5mCOZ+wuyPkgz/jxFDRJD2Em46N0BGMQB&#10;A00IBnSwZ21RAGYGLi4RCFAwse8AoACYAaIJEwAhJMw4nJoKsJbqSOQuFEgOE9Xkx0KnCgGZBI2a&#10;QE2AN3igRMZg316gj6ZBDfHrpYFbSOL/xAAoEQABAwEHBQEBAQEAAAAAAAABABEhMUFRYXGBkfAQ&#10;obHB0eEg8TD/2gAIAQERAT8Q6yfOwzKeTrIgwLA2L4I8aKsGxPSQBnEVLG5CfxpIkycG5fBa1C1k&#10;f6d6CeE3rB4CnONjUgayvAYewDp0FBgkYvWKG80omIWGiwG6QYExAIBU+I8airpmtcBwPClQHwt9&#10;gHOUE6uROiefeoivyAeBDjoEGxx8juCySNzRVsQa9UAyVSljuLmJRQHcRbg0IiduWxBli6X+9wKI&#10;ynR2E08AQID25rvYsDjVkatCIHe8WAhvzTAD1BNFw7h2oukvQWgXxeMPQWCjSUbSoCBwgXzSmjLt&#10;xHa7CwLjoHBV2d1HJoH+kbzBYj/A2go4drTRS9FAAveKuiRsGc5jfg7yUYldWAT5VDkK5NQVTyDk&#10;fpk8hLCtTejIRTzIMg3AsPYeZSE5ng+j6Hp+jRdIF9WBdH8cT0ZmCAzADNIFqXg5omgbIqevGWBK&#10;PaEyP06Ea8Hw3BYMgDuXMihEiUoSYNQz6BxN7+HYrD+Ew9oJWlnBZqAQypQBB81IZkAjXYhoaWqR&#10;3IAqcNsIFXHgqYH5H11EHZFYX9lIjyDwi/mT2W8FA+iLwib2gUjo5A+IEOqDDQFjVN7xEMLwbVoO&#10;9UYsD0EUOZqA/FfdBlkjnlA5yzoaarjmSJ1Q+vErDQLENIKnBn0ORNwgO3QNjdjoBCChIGMkPmYE&#10;0hHfvhfR0I4qvtNcIUScfZ/FKdlzRaSCDy2MMkVsqhyYxio7GlYQCCUU3DwcChUeGqTUlu0C7g4A&#10;VpkMcQHsjMpQwHh+M0EhCluygQgTBaz5RCRMMEGp+Mgg/wAlBuIEXt6VIMbxwDlDKGLPUW6F9oQK&#10;ZM6PhvLV7/KPYUCBtUt+swlBGACe8e/SyJKX2P6J3ABA2HZ5CucMkDTyAgoeDhXkTKWZdG0VpyWt&#10;wQ+L0TA1D5GQ0TIF2FhOprCf7Y+IzuUYziEQHuERyLK94gAzDL/bHxDFBIGB7EC3QIgXK0oJIXPE&#10;E8NSP4u6ytwmWxBGO7RwF/wjKTmCLDMVRnJAWBhmHRKjmjmaQpqAaQ1MEwQ1GlwbQoKARBIBrLyT&#10;DkjJlonLWQqr5phYhi7VWUickgUQ2Xvi5J/lkOwaIJ6rlxXyzHEO+hEDO/V+IMokHvJRqhc8FfLk&#10;QFX/ABFJMi5i8qQmb+v/xAApEAABAwMDBAIDAQEBAAAAAAABABEhMUFRYXGBEJGh8LHBINHxMOFA&#10;/9oACAEAAAE/EPyeBVFCx2/NMYXqCKj8BNFjeFID6gevFwBIiCROi775AUAx5VR74kR+QQyA+aII&#10;FLT/AKsfF5z5IAVhNpsxL2bo7cKMAEBop4SgDRAGoP1MdhKd7mc8BTroSISCBBP+RStcrA5h/CpI&#10;DK9wAhKxO74v5CpSjcNLVC7jZaKCP3CCP8yJtU4wSRnmw8C6GSndC8pNbAQpbmyM4CuzlCIMq+9k&#10;3dSgA6tBQAh0syNMQtEjOHUCQUCMMB1OQm8RIB7VDOSIeRS32E0gYTCIDBLipAGMjsHCevAUboQI&#10;MnSmF7EJ9kBI46wDQMuBMCsCPlC9TALTHea6YOnPZU0KIEvv/F5cDsvsBezsF5yVHB6ugybcj0AT&#10;NfgqjDrERxBQACUMlyeEAXzA5TTBSw8BA/KtxH4SAFofUwOqaKGjYJiLhIQwSc1GS5Qwc7FZwCER&#10;qLDeQssYC50KjVUbk0Ag6eCnwkQCUASbhFJC/DpkBnmoSwnC2PpNCFkZEdqEgit26MIxUvdp5ITh&#10;BwPuHdfd/wAwaGiorOuvcCgMp5rkB+RDwMkpG2uklp2QIEfEfMHYCRg+l1IVrAAARFBTbkM1EuQ5&#10;76rgAPGC0kzJGoilkRMVwmxIQ7YRwcMIUAPbW6+oBbIcEWEE7IRkHBBDEUKwIJJ5aZjF2xiVzsp3&#10;TFiaOKdph9AWeBuSIYjDUTGZTxtQggyEBW9U2MIGKg3fegP0bonYq/EBxQuKTXYNSH6ZKKQqFSsi&#10;o0ZcoIyrmyBLkn7QEuoYYG/aFGQFCW3nVFg4mGZCYTQc4L6o5SGdH0LzogCsZ+ngVboyfaEwc9Aq&#10;Eoy0iCzzoD/QcEFoCFHvB3R5QYsb0cZ0Vk1JyBsSBCCFkBSEizMcBEGHXJ0BBBycEs0L5YF1VFGU&#10;AtJRPsA0xYShJl90eoU9LLbyMAAuD8WsJaPS/OKfegJURoZQFQ9F/BAC10Y0nATgIAEMDsaFFAjK&#10;IZo6u/tCwKGrBhWixCFS9+USYfX+UzgME+mliv3AgDdTETpgHLvtsFmA3WfAGFcEx4BLQEWFJJAF&#10;G1SS8zOrQDeBdbtogB1Rpp7tSwE8FxopEwgYk9N6ANgBgsMsY3csfSbGAB/4xMEPYdjgGpZGRRPb&#10;zoCEASkG9yhjYi3TArQG/cvw6pLI14Fa5RPmAg/lBZxpggjs3EctJnAzSkiGgKEaZ6UMgIwDXEEO&#10;laS3h1mVqas5UeS/BdvDPnENJXaYCzPRwXZ5T5QAiCIRTFAu6gQB6gMPcACBnQV2l2aIkgEcZAqn&#10;2d+g2Cw/XBFkf7oI75FIEcjzqVXMKMdyrsABWXFffLYOBoYRYQB1ObETZZDxk237IzuIJqidfOwe&#10;hAMdMpMMcCi/oVDVF5eOyTaJDQsKklKAyFRYTuIBqwaBJBZdYjcgkx/lmwFkEAjD+7XqSKDBFTFi&#10;/Va4XLbJ4M2TOpYkDIBULQpYvSVvMB/4pNiy9MEJ1601oY0Qsw9/kuHsjzqDUsDrKkqjWQMgQA1s&#10;OOpDNF8V3doYRYuo/naAYRPYmHRINFGFQMMGPgAjkAHl3njeCOitOKFIS5fk7CdOoKAgEjhkIUUN&#10;j+3v7APIKuzMr2GKTKDPULC36P0giy6+0Wi7BUr8lYQL2cGiXUXvGJoSOgPBbtYwStwTyA7D9QTk&#10;LdWaEJtkNYyagibKTEg7DEIPYFspCcYIidQcPKkUWGXWA2KyFiYefobwOsI3D7gOpCQoixugYLCd&#10;qEYYJmuKjHRY4xBEDBJehYLwfPUikg4OBJZMKB2KmkbcfiXQOE/mKPuoBjVIKAIT8PwTj9gYKBH9&#10;wIjU6ABKhd8xAwKpIFPxdCpOn1mOFgQuLSolBOURCedQNSu4LWMjQgwLLHkhD9HslIySkVwBYFEM&#10;U8I4gM8+iQshRQ4rcCq3A2XFGnpVggM1QWSDGwm/4wQFY1dFSpxVRAVnNwnhMM+iBpvdAYyyGwiA&#10;fsCWo82KoAp2/EkEbT9QdwCxKmKDywEi+tBdAwzhWyARDap8P4Fgg+NEK+TpoEOaUcI1yhqaf7vQ&#10;o+Ah0gOtwB4dkYUCjHfpC90ESFOpgNagBfpTvtFpy0AnATLQUn2BIIo4sQEQluQImdS6nITuPyqU&#10;rMze4IE5RD2QUJwMGtIOsFRqux7I/jArMFUAidRc5YKAIMtBGJsoxGSESFE6IIWpV9khtP7VPAkQ&#10;4FJeMNgIHnZdmoJrAkGykvAEPAE8D19Ej82CG6AZNFUQl80gnJQfkFXRB3W0CuCN1go4UKEK3cio&#10;lw+4YLZkTLEp3F3UFilDqGajQsc4fLjZ2uCEELAbhg+w6Ych5/8AqoOKcclh1BS/9vsCbjaRhAIw&#10;tdjUcFDAi9BvBJrdHUM6BEfyjoEhpPB3MQcKk3DQGQVsqbu5RRgfr4iYnpCQP6RbphhDcpv+oAcD&#10;i+qDq+NaB9yy5UQGbL5UPVicwmk6Wz1hQeIqhkU0mMnC3JDYKBBFw00dYnOKoTLYYHRunN/55WFF&#10;AeMqiNXbgO7nIQCaCR/Q3OEUaidBtH/QRRPKcHDhBMECLo5owvZNAOJFQyudBLbQAuOguekdXvqV&#10;w6HDz0c8GxCAYb/ZihChWBQXnvj7117AitKhLCC8+4gSQTNcJoEvNCBweQmwDj4KJubPKMAIAM8i&#10;e4geMoAa4dCJ+iHQhkiXwiRSbpQPoD0sOIDQMAUApso7CiYYCLECN+S+kkhZARDjpEmMApsGh58a&#10;A76IEYoEyRoEhON+6dRUAF9oelw3iAmHvrBitZAgyhoidF21Ii9DEMIpgnWCGvLs8WUYJxgs4QgM&#10;hhQMQ8a1IEyjYFxSBMAHNGyAgcZhnHeHT/8A6d0WsBMyQbVngsBYLfg8cMQclsCKACfCnCAiUUbq&#10;M/ZAZMrkYsyCADBxerIpCjFrEM0EAZOCjIRiP8CQLSYEMxUiCECNgi9oDItpZenBbKJ8KExLsIAH&#10;i/YqqHG4jdIqq5C+gS+kAmCqtKEDpqMEjuO1B+YxICjwtRGEHyWBicN4L6jyhAQfqxfZGIbGQjFx&#10;QuQFln6uXsl9JRwh7TXQUBgg1NOdywFWAGEREBEuMoYCbg3BypUGU1pDOwAO5BGqQw3goyvabIKa&#10;NfONMji5Kkh52AUDnbe/cRJ+hWnmocozLlAHwtEBDTKWPLXfuKfKrJRE/wCcaCmMx/byHeJoEHbA&#10;I+FCRoNtDCWHN3ZA6NRDOqKQEBBCwuQiz4TqvDjHQ8rsmQFMIEEgAC73DAlXuAiIoKsjNRgYXclT&#10;5lilgqRcBzsogRSUB0ecp0BQLrPBIhzBiCxIt9xPIqeKiUyRCwsixOI5PtQGoLuEYXbEtvTCL71X&#10;ZB/1HBwv1Ze0tEhDAbV1BWyYJIBrG6fPyWtiTUQKBwnBLeP7gF1jEw6qiC/gyJUHFgXglGRhGSlY&#10;GpViFNh6TNWjQhMik5Y/l00gTTAqDLs1lVKQE6HOfsBa6LQwCiBUpKM4KgnABcYNKHYRfD7EIhYA&#10;IuAaIoJBSg7GzUjboQRkHw1ofkLHKIB/ie4m2jCmP7m/N3CCJnZEvCIUWHo90VDKOLUlPm84PsKM&#10;igTfYAqBtypRORMWNhOasFZoG4UeKOvkEI5CHLaQW+QoNrLtO9At8VTIBRSqAfk71lAQyOokPLSL&#10;Vbum4ALSDhATTFX8EBCxDggpEy8DCVMRVFQsJFQZDJ5pEV/cJYVlN7imLhNFMd7qMLd6BX+wYARY&#10;wL5N1IkGEMmuNQ3SMlwiRJQKIFlo6tXJHHyAyDkKkmBlKLnMXRDtIZdHOClEziVoGpaaPS2A5cf+&#10;qv1S2qFrtXUIEYCIDHoygAVlwg8AOwkcdWBAhYMkmnCbEKOJKE43qrED7tFHlROUBcUyQjT2JgF1&#10;uQGOgT34gNXKyMPVT+QC1/FgUrYNAP0BjkgouV+lbVPgJyCqCAGzjYENUDcPguqp06wADoopiwqm&#10;HvhQaZyARABEFhCxCdOmRlgjsUAXRk1iHvkJbqu0mDQeiUiFRAGsjl8rSuWwIhk0/Oig9IDwB2VZ&#10;SiL+imi1Gcyhk1QrivIGCHCEySGPjAahMnR0hS7iEyIhjIMAgkmy4IRJBsy2CJNOgRTRuOjLSpQR&#10;4GohNKYINXF2INAsawKPSzB5HJAndHWdu9PT/GTeGYVZ6P7D46R2AkgD0bPza2fwQSKqE6SPZjov&#10;nUSTk0A7AyzHdBCDnB4KzgT/ANTSSpsRALguHUQXPEmgXwXJ5ya+CRu9HrJNszCupdKYIKSk+tZP&#10;LI/a0dv4vciAzlsf5gDqx56s0MIxeQetd+lJ6UewEYKYlQ+4IuwRQ9YCWCNACgXwBXsANWXsANHX&#10;qjJkD5QXQcQygPJEXeIKnRdxA3jKdJ4XGs69IXh+YPA8/wCpCooBlyQnRmvt1NSBAB8r3xvsXszF&#10;am5VZMdogfVVQVUHptOgflZgohbicE8DzxhqONAWAsz1Ly5TbyVFoP8A4X6DaS96ddRbFiTsBbEC&#10;TsRaVTE7wdCxyAs8f5//2Q=="/>
  <p:tag name="ISPRING_PRESENTERDATA_0" val="xJBpbmggVGjhu4sgSOG6oQ==|R2nDoW8gdmnDqm4=|ZGluaGhhLnZhbmsyOUBnbWFpbC5jb20=||ezJGMTk5NDQxLUQ1OTItNEFEQS1BOTg5LTA3RDYxODMyMDU2RX0=||SVNQUklOR19QUkVTRU5URVJfUEhPVE9fMA==|MQ==|aHR0cDovL3RoY3N5ZW5zb2hkQGdtYWlsLmNvbQ==|SVNQUklOR19QUkVTRU5URVJfUEhPVE9fMQ==|VHLGsOG7nW5nIFRIQ1MgWcOqbiBT4bufLUhvw6BpIMSQ4bupYy1Iw6AgTuG7mWk="/>
  <p:tag name="ISPRING_PRESENTER_PHOTO_2" val="jpg|/9j/4AAQSkZJRgABAgAAAQABAAD//gAEKgD/4gIcSUNDX1BST0ZJTEUAAQEAAAIMbGNtcwIQAABt&#10;bnRyUkdCIFhZWiAH3AABABkAAwApADlhY3NwQVBQTAAAAAAAAAAAAAAAAAAAAAAAAAAAAAAAAAAA&#10;9tYAAQAAAADTLWxjbXMAAAAAAAAAAAAAAAAAAAAAAAAAAAAAAAAAAAAAAAAAAAAAAAAAAAAAAAAA&#10;AAAAAApkZXNjAAAA/AAAAF5jcHJ0AAABXAAAAAt3dHB0AAABaAAAABRia3B0AAABfAAAABRyWFla&#10;AAABkAAAABRnWFlaAAABpAAAABRiWFlaAAABuAAAABRyVFJDAAABzAAAAEBnVFJDAAABzAAAAEBi&#10;VFJDAAABzAAAAEBkZXNjAAAAAAAAAANjMgAAAAAAAAAAAAAAAAAAAAAAAAAAAAAAAAAAAAAAAAAA&#10;AAAAAAAAAAAAAAAAAAAAAAAAAAAAAAAAAAAAAAAAAAAAAAAAAAAAAAAAAAAAAAAAAAB0ZXh0AAAA&#10;AEZCAABYWVogAAAAAAAA9tYAAQAAAADTLVhZWiAAAAAAAAADFgAAAzMAAAKkWFlaIAAAAAAAAG+i&#10;AAA49QAAA5BYWVogAAAAAAAAYpkAALeFAAAY2lhZWiAAAAAAAAAkoAAAD4QAALbPY3VydgAAAAAA&#10;AAAaAAAAywHJA2MFkghrC/YQPxVRGzQh8SmQMhg7kkYFUXdd7WtwegWJsZp8rGm/fdPD6TD////b&#10;AEMABAMDBAMDBAQDBAUEBAUGCgcGBgYGDQkKCAoPDRAQDw0PDhETGBQREhcSDg8VHBUXGRkbGxsQ&#10;FB0fHRofGBobGv/bAEMBBAUFBgUGDAcHDBoRDxEaGhoaGhoaGhoaGhoaGhoaGhoaGhoaGhoaGhoa&#10;GhoaGhoaGhoaGhoaGhoaGhoaGhoaGv/CABEIAOUAzQMAIgABEQECEQH/xAAcAAACAgMBAQAAAAAA&#10;AAAAAAAABwUGAwQIAgH/xAAbAQACAwEBAQAAAAAAAAAAAAAAAwIEBQEGB//EABsBAAIDAQEBAAAA&#10;AAAAAAAAAAADAgQFAQYH/9oADAMAAAERAhEAAAF/AAAAAB8NdS2ItdereT3FevN02pi5GccFz9vu&#10;tI+MJFRazpT6mm5ht2gK8gAAAAAAAPEHqo7TXszE8ytCNVt9Egc1l/wL2XZzZn8VN6W25p1s05ZK&#10;hR79YivYXoZY6MLvPc0O+jK2AZTAAAAMcTK893oR7M0GXoRw56P5ymaUxc622O3Mr/Hzt4EsOi99&#10;Cj568ozBcsNyOmwE1Pq6K7oxbXI3uZ546EoSzgUJga4LKrRDX9Oi4Kna2sxkKyZBeLM9pmdmv2KV&#10;m7U28sZXB/J5qI61o7eqozNVXYz3SGXzsNKrK6yFRYrOnN5PSprbPmH/ABbMlCaa/Tbrk1ztSnck&#10;wvtWutauSe+wK/VNO62vajQ/u8XY3+vb+ekxjAVTSorEqFjnyuWyp3IsNOMPRgaTLQr6meeZnomL&#10;sHxSmJzfUkz8+fDEYYGWwADwom2tOWTzVLNHTwN7z6bhAEegALu21SxWuV+1Kl0z5zD05zu8dONT&#10;qc3pd4wIOxx2VORhZHIvtkAr98fa/PxVpqpwqh9qHuSUb+gxk6kBtZlXFN6dbmX0BXaVKZdN/IP3&#10;o2m1Fb3OuyFuGjrylfaO8DzzonJvLtsWNq0+7w5Qr4rGPRzZGhX2p6ulyd2nxr2j7BGjmo0p46xv&#10;aWCd52Z+FFVy3atZvfT2BCSl3IWzbidtYvjmVx1N4xafnW0JZb9J+iZXQ8/z8wvPWZ+Yk6D5Cq0Y&#10;fBMW9PkHsPlDqT2CsWxVDy9nUvNGYPYwMHVV7u1d5ooG9bVbosjtvwGohmwgem/Qr2OfegVBV7bV&#10;hZpmwpTRTHivQ0o99J+7YdlgRsnj81bjdipXaLEwyrF8vKgo+2/a0q7PQcryWki2JS/R0KHKT07v&#10;V9Nhwul5u7UOg084kMyRUqYzuYOhlNI+mr6N7kZXN5FaK8dEZp+Q2LV572Kono+bhehm+om6/HVc&#10;14hoXvuttSCrNgkJxLel8Cwl+44TsZTnVhw2l1uzPk80/wBAS5F859PUPVVswy2suhGs6FLxe4p9&#10;InNpRb0h852+Id0Wc7elT6HOePEudGHNpar3mTWmS+ro2aX9e8Nc1eiqnf8APn7AymAAAAKeidHr&#10;LfTDJq33vfUgxprT1iJbX0fGJ6GZz173Vs7+LU862ZjM7Jv5FAcezQ/Jv3rvnaGA3IBgOAAAAAAA&#10;AqqW6Q86C+b7tOr3aXu6FcNWO4bg02pGmihk0rfYWXJXOez+8VnsDOYAAAAAAAAAAAAABigLBhTy&#10;olxHLg5357S3IA4AAAAAAAA//8QALBAAAgICAQMCBQQDAQAAAAAABAUCAwEGABAREhMUFRYgJTAh&#10;IzE1IiRBQP/aAAgBAAABBQL8Ft0KKzt0Xjcs3JmbLttRfMp3+c4UP8Z8drE5DcWgMgd1Xk8qvrIr&#10;/NOcYQbbtXVm1axYYCDD5WscXRxqY8+Y1FRjmdRUZ5nUxq+WLHNODBBOVLTweKt2hZmuyNkPxsmg&#10;6yi4ljtdq0bGMia3RCycq6Kzm9IIVpxEg2bwlU0qOlXMdsWWLHPlHEo24L1oeybIbGeUkMdVsWNR&#10;21Hf8LhvSnF8LXMwlNraGMVCUXPJGEOMZFep41F6yvPpK1+6ms4sVMZhTe1sCS15lXQoNrzdr55T&#10;ACcK7qzVFqrEq7FViVzQ4G+r+MMD6VosfJ2QsWTOsKMrErjmBVGzDZBw0AlsA1SgWsntXDM2QdXI&#10;Mg7Of4z4eHg4ZqsLERHC5NZ2WVK2/GiqYttmJKLlrClmL+mfp747NCp7O3UAQaW3kVC4sYRH2nEm&#10;NGxTqjZxg+FXy+/MuX6+BRVNnrdcoM9bnKnXl5FXg+WcX7AKdNnEj4myEJVYCWHAij2+tQ3BittX&#10;kz1ZtHOM4+jcW3swwFcvGEYD1GbDMmwSdGxcEBHV1zPMf2Lk4quBxta4Nesv2Wy/bw1J9G3Btz2K&#10;y/WbQTKmAjFQKzhEwzX5mDVswxbSrJEtgg7c4hdWepzzTGvuRes5YhGonDJqmEvFXnSP9QNrhnGn&#10;M/RnKe0E1VQor5tmcmmkvyCil5TfNx5TbFwr68UrUc5CM5ZVG+vHnq5EZYlhAlrJwDTMa5+BIsMg&#10;n2LKuyN0Om5H+0UqwMTyexpX8y6+DNV+RzmDm6bIqgasano3/Z25praxjci9ms2t37NptivXFq61&#10;Ln1tv6X0wJqUWzVGMY/DYLw3t+BCIljNV2I2aUf7lZ0f92+z63H3HD5BkW2h+24aVWsB18KVA3Xb&#10;F1poNjalxq2t6suZqdk1ZcsUYbVptX1RbYAB1fgSLFptqeqWBD0nClNlbPZY5pgm+0bVzOe2BSM2&#10;WLRcBAHhKXZqtQVQQ6+4M/pc6pbOes1HBL9gpYHrEuqWwn9KnHw5veXAe2rYPVYHDYMDMulXDH+W&#10;NgJyKnTUeoDbPFVZJMOayOLSEm/2mn0udimJfXsZsbl5F7276nn+sedRfLiqsMbmOOR/ARVdklbu&#10;tngjRQ/fd3+3WD7GptpF9EdbqsM4TfRfdiippSEfdYPAnIBgANfLiKqI5frMcpurJq6bRV5pCLpS&#10;UD68oEEDNl7d7DsVqc/UQ77nsr16P3RkLYYNdry4iLPHtUaOPgo6DkZuP6bIEIDT8VC4sXEUV/Dj&#10;L+VpQa8kQoHHUzuG6toeorRS9RNZpoVt4KmpfZsEfumlT+x7/wD1mu5+6dDxcGhCU+1F5dPNdQ13&#10;pGdNwh5oMY75px2qvuzViBFVuXGe4iuPl1vq9ehcJ7ELpsGfuuk/0m8w8k+vy7Hdbn/w9Xr55rKG&#10;cd8S9QKwWebB+bJDzSDR8yY/w0qshxXZx1LObQYYxXx81KUcreRMXddgl9w06Pih2ur1kKG7tHmc&#10;9sZ3EbDFzdmZZLULXxljGtoK1X2ZwGVDozr9Vaoh5tOTGhPlUPCBc8zZ1QxXWwYUrRveB7EuRkdi&#10;K9rDmx6Prua/V6Ca+qN9AGZVBV2RsgYNAsd2CqHjiecTGWMHVmqeuAQUNWVXZXiq1URkkGePKGuV&#10;+T64iujFuxUQzRsEL5L4ZvO5t2bTCZDHoifOWMpEoJ8BaPa0TliEWM5WgQjiuvho8Qts1m/NiraH&#10;F5JhCOwFfkT9qJjDXCxCKTqOXBUEZiNAfmM3dwNVNCb/AAqqWfhQ2eXI4WcAB9p0JtoBqtOZbKTA&#10;SUh4pb7gNVeEe52Mn2ykcaJm09um9BZnQiO+5XJfV2TZ8++dEKZoqK9eI+Aaf/S8z+nK3N8r++M4&#10;+hmRcMNXLMobl/T3Iy6U1Smx1VqU8jsAkmB9jemYyy0YPPh36HiROEX+vXxebWwDI/Xd9nhiSZVL&#10;M16pfmhdQzvSyHpvpRC2UWVbHK6FhjeRSYXOfauzbJNlNMKbw6ydiuzI+BLgKRATiU61mt1wgnX5&#10;8NzOLgCKxnfOtcFFeF124GwExCfAcopXSSaRREkdJZckaV3Qvr2caVpjiGcqQSYiCuYW3G7EolSS&#10;LjsK1M7FpgJ3Mw7CdcuVjEHNp2Rri7tIcs6KIj0BJ6hC350CStTDmzYfQWNWcNgfK0xMzkVVZuoF&#10;U27oa8lQ1isP+elnPnpZz56Wc+eVnPnlZz56Wc+eVnPnlZz56Wc+elnGzuTMpS8FqNjuy+cm7WQl&#10;FlEjigRKwBfp2RHhuKsMvtsZLqdmFlDNcuuK85xGGZZlCUOelPOI1SniWM4+iMcyysW064IyOurn&#10;rKLCkX69n1v3vF7C28gkIPaoGBXgXdKMSzTR5Rlb4xxLHqSpqlnhHl59BA7zbhF4mrVsWNtBGs63&#10;kX8P/Nh1eDLkDZRvkwpKpY6bfViyqdM/4536d+tdc7ZLdNvvxA+gOq0+Xr69q0QPyNkgrispW01z&#10;K9pXXm1tC6v4AhZ8t0MvmdLa45jS2ueVaIXnny8jXcpa1VVsGldmRlrTY+KEYqeH5P8Amcfox1Re&#10;w5ZrDhTMgwiEq2QMORdw5J3DlrMGfBzLpyr1ly2mu1JeBzGP0/8ADnGM8uUL7uS1ZTPkdWUw5SmX&#10;087YjH8X/8QALxEAAgEDAwIFAgUFAAAAAAAAAQIAAxEhEjFBBBATIjJRYQUgQnGBwfAUIzCx4f/a&#10;AAgBAhEBPwHuzBd4XY7YlmO954ZlmHvA7DfMVg233O9sDeKl8mXAGJqvLkGA3gYNvGS2REe+Dv8A&#10;Y7aR8xF5M1QgC99pf2EuZc8iFQRcRSb2tHXkRG1DO/cedrwm+NpbT8mAcmE5lzAcy3IgzFJO8Pka&#10;/aobLFFlxADzAOT3sbdyORDbeMLrmUziPkgRyALQbAe/fpulq9XU8OkLmdR9F6jpk11SAoG4zLW7&#10;jFxEJIzEwSJ+OHVxOeyOHFxKVer0z66TWMqdfX6lRTdvKOBgdsjftzAD7Wh3n4+zELkwNrW4nRVP&#10;Uh/l/wDsb0mUOZfNpzGYKLmKwbI7NvHwwMO2JVqufK0p1WZhcWWVVPTVPEUYP8/3EcVEDDYyhsZe&#10;D3lSqQxFvLKNV/SsETzMTKgxf2lQM6ALGpi5sMDmUdStpOxjAMLEXlXp2oWBxeBAJYTQQobiVSS2&#10;kbDeLSBYA7HmUwyoQ0pmw1e/ZDpNjBTIDD3lNr2bYiVK9JlouqgGoRq/Q2/S8dtHWqSPKNVr2tt8&#10;fvPqX9OempvQ2Yk29viWU9BnyAL8WP73MquKZqP5fCC+Tb1cfN/eVDa7cmNTvptxHOo6R3db5E1s&#10;RiH1ap4zT+6bWXfaBa5YoEyIwrKgdlsDzPGaD1aprYDMprbJ+xk5WEB/zjKV3g+qhRRspug3vuD+&#10;kX64uptVO6m2PgcHEfraZ6XwEUg8m8VS20ACfnETlvuKBs8zzLLodxNCfwy6DYTzNAgXPP8AisPv&#10;/8QAQREAAQIDBAYGBgcIAwAAAAAAAQIDAAQREiExQQUTUWFxgRAikaHB0RQjMkKx4QYVFiBSkvAl&#10;MGJygrLS8TM1ov/aAAgBAREBPwHplpR6bVZaTWEaOlGRadVbI2XJ/MY9Mk2rkIQORUe00j63YwoP&#10;yD/KPTJN65aEHkUnurC9HybwtMqsE7b0/mETMo9JqsvJp8PvSMhrhrnjRsdpOwRNaQShOoaSKD3c&#10;uf4j3cY1L0ysB1V9CQNw2DLdDkoGQQLylVDwyMNol3WgFdVQpXeCRfxGcTLOroqlASacBDsu9IlR&#10;Sq4UB4nLfSJXSCFp1DqRQ+6cOX4T3cIntH6ka5m9vvB2H7khKelLNs0Qm9R3eZjSE6SdUgUpdT8I&#10;2cdp5R6KQkX0urx4Q2884G0tpqpFb93yhbaajWuX4UHWpu2dhj0Zr+LsHnAZbJ9W5eMjd8u+EzD7&#10;arK00Vea7yMfKkPy6FNIcC93E58hWkaPnb9UsVy4jZx2HlE/KCXcBQaoVek7vMdGMO/s6WSz72f8&#10;xw5JHfSJdmwkvKTb54Hka37YU4ZgkDqNpxvqOXGHH6p1bYon48dsMoVYqm4nPYPnGqbwpfx76Q6h&#10;RRVV5Ge0fKG5iynVuC0nZs4bDDqNUkUvScD8ee2H2mWiUtqqRjsruhj9pSxaPtZfzD/Id9YwjRbS&#10;XJoKX7KOseUTbpdmKOCtMeJx7PgIWttwANp65u3Hlt7omFgUZR7Ke85ny3dAKiEFBpkYto19Km1h&#10;84JUErUs1rcOhhYNWnPZPccj57ol7RBZ6oVW8qpcBx74lnA1MlLRrXDjl5RpRtKJq2j2Vi0OcaNS&#10;G5Vx05kDkLz3Ro5pb7qnEqIVtH6qeUOOK1zjqj7IuupfhgM8+XTrtR1qwieS45aSm+FrU4aq6XKO&#10;FDhzF/EXfOJtCGXRqhSmB27+2NJeslmljIkcjQjuMINjRXEq/tp4wwqV1YD1a1ypBPqFb1Dur0JU&#10;FCohlpqYUG1itcIf0Q1o5Ps2a4YeZiygYq7IsoUklOI6AqjCa30V8f8AUPutqFVOlajfeId62jKH&#10;Ip+FPCBfooHefhXw6Gm3H/Vt334cYcbLaihRvES5xSYk1WJltX8Q+MfSxfWaTx8ILIDdusey0N8N&#10;tqeUG0YmHELZ9Wu6/DeOhz/q+afgT4xo/wBdJuNDJX9wswMb40bISwpMMAi7A7dsTuj5dqXNF2nR&#10;eb+26FeqXaGcIVWihH0oNuZQkbILLtm8XQ91bKd0SOjW3ZdLluy6bwOEaSkJa+YfreMtu2DjSJ8a&#10;qVbb3n/yAmNELHpBZUblgjy74ZWzKTinXk5VHHZyNRDOkHNUgrV113gbsAPGNJhh5nXJItpNCRnv&#10;g0N0JKVYQ/PPzCgpZvApygOLrWsKWVmqsY0YllpkPEi2o0BOApnD+kVhpS0HrJxTuwp4w8WJidS4&#10;ym6lSN+zmaCNLrsvhkXhApzzipBBGIieQJ1hMwj9H3h4jnDk4lSmVD3AAeUTrapdSkA1Sq+v65xZ&#10;IKgTckXc4Aq0dt0MW7agrKL9Ztv7PlCQVUF9qt/CJJszCkoJolN9Th+sIZm0pLxV74IHPyiQQJNh&#10;Uy5lfz90eJ5RW0anPo0bNJaUWXT1FdxyMGQl25kiYuSdmR/xOWyGtGMBjU+6R/rsyj7MSW0x9n9H&#10;CvWN2N8fUWi7IWV3HA1EJ0Bo5ai2lRKhiKiPsxJbTC9FSxY1WApTz7c49AlnJgCWBKRmcz5DMxpK&#10;bS6oMtGqE57TmfL7kjPoWgMTJuyVs3HamJeZmNGEIpaRkM/6TmN2MSukJecTVpVd2cfVBUXaqFHN&#10;2Ywzg/R9VlNl2++p431ENyDgm/SFrBGQpE1Py8mmrqqfGJiZmdJkoAsozGf9Wwd8T0+2hBlpY3Zq&#10;27hsH3pXSLssnVnro/Cf1dAckZs2gqyrfd2KHjWEDSbSatOEjkoduPdHp+lN35FQr6zdTVxwgcAn&#10;vx7oUuRlDaKrSt155qPhSJnSTsynVpFhH4R47f3K3FtewaR6fN0/5Vdphtxbp65r97//xABKEAAC&#10;AQMABgQICggEBgMAAAABAgMABBEFEhMhMUEiMlFhEBRCUnGBkaEgIyQzYnKSscHRBjBDU4Ky4fAV&#10;JTRzVGODk8LSQKLx/9oACAEAAAY/Av1BeZxGo5k1iDWum+gN3toroy0A+qpc1kmWMelUr4y/1T2G&#10;7r4u+1j2C7rOZZAO9XoLpG0U/WUoaAn1rZvpbx7aDwSLIh5g5/XlnIVRzNGLRS7eT94er6u2hdae&#10;uxaQcjN+CV/lGjJdJN++uDqp7KAmvobGP93bR/jXyu6u7k/Tmr/TZ9Lmv9Lj0Oa+R3N3an6E1EQ3&#10;8V6n7u5j/GsaY0XJo9v+ItjrJ7KN1+j92LuEcdlx9a0ItLJsH/eKN3rHKg8bBlbgR+sMt2+qOQHE&#10;+inC4t7GPe2Wwi+k862f6OwCeTg9/MvRH1RQn0i7X9150nD1Ci0jLGi8zuArxzVa4g7YsGra4gSN&#10;VkK62uc4DHdw9NKJUR9HnV12C9JM5/Kr2a5nRrSJQyELyIzx50byGyHi+/UUv8Y47cYoHGM8qOoV&#10;ccDW2sWawuRweL8RWp+kcAiY7kv4F/mFIci4sJN6kHoN6Ow1tbVs9qniv6ozTb2O5E8402lNNymG&#10;yU4+t9FBSG7j8S0Yu+K0Xdrd7VuCxQxryG4CjZaJA25TaB5QQrDuq1adXu7a5QpsWbW6Xdnhyq9s&#10;YixuVDlom4g8seyooFkBu1UII/K1gd26r21uIpDFLEo1ihxuzwPrFaW0fIWLgrsWPlKN4qxWyl2N&#10;5HqxPCVGc94pdu4ZgvSbhWktKXUkkAkLbLiFOB7CeFLPepGgbqlTx9Ioq4V0bkeBp2sI/G9HPvms&#10;25d60uldAytLZk78+R9FhW0j6Mi7pEJ6p/UPcXB6Kj291TaU0y2zsYeXb2ItJfaSQJGo+S23KJe0&#10;99a0usc8FVdZie4UDgmOReBGNxqy0lZjD2bBfSnZ/fbVo0RNsFfaazoQw9VC7ZA93jBlxjPfRboq&#10;eZr4y6gX0yCvi7uBvRIKDAg9lPA0jxBhglDg0ujrGPbR56brx1c54Vo/RCFo7GKASOBu1h/f31o+&#10;zs1EcdwG1414buB8D3+i0DZ/1Nt5My893bUOltCtrWUh4eb2o1JcW/VbiOw9nwxbQPq2UO8tyAHF&#10;qin2epou1OLSIjrnzzSmZguswUd5PKlhujqpJb4iJ4Zzv+73VEJyJre4RgoX9nj+xQ11DYORntrZ&#10;DM9yeEMQ1mrrR6Kh7Ou9GbTN5NOObSzYFalnouS8I5hPzrUvNGSWhPNk/KhPoW7mgHJoZt3srIaL&#10;SsPYRqPWxOtb3XOKUarVZtZ2+X1WUz+So7DU2lrmZbjSD4ig1U6Meez1Zo3M2kJ5brV1mjJzH6MV&#10;HJqlCyglTyqS6SLX0dc7r2EcvpitlI+vo+feG5FTwagRw+D4pCfj5xv7lqLRMeUmmAlv2HkpySgq&#10;AIiDcOypYzoSW6gU4BIOfZjdQs9L208cse+GVs6xHYTRKk7hvkkbJx6TTQ6JJt7JTh7oje3ctYt0&#10;6Z60jb2b11Lc3BxHGMmv8S05nxY/6e2BwMdtTWUVl8RD0daLHH0VFYz2XyebdmXHW9Ff4loMk22f&#10;j7Yndiorm3OY5FyK1bmPpeS43MvoNLHpMtdWBOEuQOkn1q1AwIbDRuN+8cDTi6thCF4ESa2t6KEV&#10;zcxxOeRNFWAeNx7al0S+SVBl0ex59qUbKc/HW46Oeaf0+AWY4Vd5q70tdr8mtRrKP5FqW5dRJpC6&#10;+NcMcb+S1HOLd7i9g8mByI14bj5x/OpbqziaHSFuPjYD+0HZ/fCla5AR8bwOVGOMlNExHpsP27dn&#10;opY4lCIvAAeDRei1PQmk15AOwf2aV9HzDR7WuU8WnYIrDt/p7KcaMi0UZn6T7JkyffUf+JxaKEyb&#10;02rJke+mfSE40g12Qni0DB1Ve3+ntrSmiyTqwy60foP9jwMkih1YbwedAZZ9ESt/2G/KgQcipdIa&#10;SQT3M0r7n8nBxw9VXESpqWgI2X447q2lvuu7c7WE945VZ6ZsxiC43uvY3lrSyIdZWGQfCYlOHuDq&#10;ernWjtHY3H5Xdf8AiKi24c7VsDVXNXUGkgwt522sMoGeI4VLpCyzqGPZl9XAc5pdD2jFdYa1y48h&#10;Oz10kUK6kaDCjw6FkfcjKyg9+/8AMUbm8Uo2r0mDavtq7RJo0tViIRmkHdzq1SWdGtWiAZ1kGPK5&#10;0LmzUuxHRYtreytNSp1VAQ+78vC0Uyh43GGHbTaJu2LJ1rRzzTzfVU9/HNIqIpcwDGq7ULu5v9gW&#10;6QgMeR6DUcy8HXNaR0eBukHjdr9YdYVsXPTtzq/w8vDbWOcxxYDfe3uq80kw33UvQ+ou4VFY3h+d&#10;GsFLY1sf37qRXxdWmsq7KYaxTJwMH86lnYAJEvAe4U1zdb7u6O0lPZ2D4CT2f+ptW2seP7/vFXk8&#10;ZAcW7CRfNbFRXF0rmVi2cP31Nc2quJVK4y/fVlO5Bc26iNfObFNNdZ8aum2kmf7/ALz8AS2+67tj&#10;tISO0cqDbgs6ew//ALRtLayW3zuafaZHqoM1wZdWIRKuMDH51a6RQdKzlBPeh3GprQH4qfcv8y+D&#10;JrTWk9+dUqh73OB7qt7f92gFTQNOTfKMbj1cdnKgl3pLxuCDpLFz7s1Y6N4x/PzD6I4D4U9xoSTY&#10;PMpEsPBXzxqG2ubUpqu2sc99TW6WuWdl3A99Q3OmpPGJYQBFF5KY+Fe6P/ZSfKIfXxFQxEMzzHCh&#10;R76uIEtmNvA2o8+twPoqeA8JEIrQ+kd+ug2b+mM0DV3IhwwTA9dWMP8AxV/k/VQUztwVcmoVvLOf&#10;Rk+sS9wg3vnjTSWBldJW+cl4titK33FdfYJ6F4/Ca2tUUyL1mNBrkmRV/Z9XfRM82zgXfsY+fpPw&#10;9F3w8mbYufotUc1kU28ecB+DA8vuq4tNJ36C5uZ9eRI25+bnwaThXhbXwkH1XFWk3N4Vz7KcefIo&#10;rQcfmQzS+01PJtDDjHTHLfQjlvRLu6W1XGfdilaAasATXUd3GoHbrSFpD6z8EuyswHJFLH2Ctqvj&#10;UM3P5K9Dxq6umGfJs2FCG1iue8+Lvv7+Hg1p5EiXtZsVjx+3/wC4KWWB1kjbgQd3huSOsgDj1GpJ&#10;oThjBrKfVQaaOKUauXlkPvqyW1EjRM+FYprayZIGezdg5rTMf7y0jl+y1Wvdke81AO2cfcasR5uj&#10;FPtatlEyA6ynprkHB4GiHtIlYjioxVyqHqWzAfZqxH/JX7vDdLnoxBR4WvNkTlgCqag4896mv9NN&#10;9uP/ANKE1tDbKzjc0hyRnluUV8r0i4Hm26CP37zWt4urv50nTPtNSS7JMIpPVFCFxrp0E48G1dY/&#10;f4bxTzhb7qsi2/MC/dWttZlhznYg9GpHieV9ZVUBj1VHACp/p6MkHvpe6Rqtv9//AMTVr36LT+bw&#10;z2+tq7VCucdtQw51tmgXPbgeB3AyVXOKnlG9bmRFQ9vPw3P0Sp/+woCo17FFDVXXJPDNYjcMe6tl&#10;++dY/ad/uzUbY4hpT/Gd3u8Mkeca6kVBba2vskC5xx8L92jZa/6rUD5sqmtEv59iyex/gbeQbWXb&#10;PEB24Y1Jc3WokBOI0A99EUmt0orYO0R7c8qhduLKCfBfD/lE+yoV7XA9/gOwC7m3Nvzk8t280isw&#10;Y4wAPIxyNQRpxCs3rPQH89FhwJ6PoG78PBDNFGktsdz9oNRXFuCjPOkZHZ0hn3fA0k3KPR2r9pqg&#10;+kzH31ddqgN7DWhX/d3EsJ/iGfBv3VsCvybhts8/yqW1GcJcuy/xYqG2cl5EQAIn30txECoPkniK&#10;lNo4+N68Xb3ipLdhq7AKBnsx4LtPOhYe6rJe2ZPv8BYKFkPlYoKxyeZqQrv1NVfYNb73SlQcFGKM&#10;9znVzjAG+riC2fJKb1biOyre1O75Ush9QNC2AIjO4TE7s+HTcmdzSQwL6t5qyQ7vigfbvqSJ96uu&#10;K0hD+1tZY51/hbBpXQ5VhkVJDMWEbjDYbG6s6NvNaQcY863voPxIqW4iTXyek7HAq60feJs2+cUH&#10;n247eVakg9BHEVJr3kL68ZjJJw3rqF3OWxg+qmHaKs17JPuzXxjYzwHOsDZjHnygfdmsKscv+zOr&#10;n2HBotIpBzrkNyycgfyezwWthaIZX+cYD3fjUU0kbQsDu7D3bqLKSpPZQa8vgkjcIlYAj20kOu0g&#10;QY1nOTRZtwAyatV/aXtxJOR6Tqj8aRRwAx4JIpN0F4NU/wAY/Okjk+dtiYXH1als0zHDEcY88143&#10;evsWfdHFjefTVoyuHM7EYHk7+Hp30sRkMkSncucqw7uyormHDKw6J7PBmaJWPaRXyZVizyxuNDKp&#10;jtzXjWvDswzFd5zv7vXRad2kY863CVfqzOPxr5527pQJP5qcnZ5Y7tRceCa7lwgA6Rxx7KNvEdWF&#10;j1PJUd5q5m1gBCwGDzz2UL22InQddQOklR2M+tMj9Univ9Kn1PnZvikHe1W9tHvhsgF+wP8A28MF&#10;7FuaFtVvQaVzui0nHtB3Sr1hSXbJmHZ638YqwsgTq7h9o/0pJrn40i46AU/RODVz4yMTRvrxb+7f&#10;7aT67ff4N9AyWbraM2qsmDn0kdlcfg7W2TaOD1TnfSl11WIyRnhX/VWrQ2ikzO+0l1eXm+ytrYgh&#10;GucuHI3ZAyfvq/sSdw3j1HFT3CLqwhNZOzWbj+PtoHjDo1Nu/fIeoKur6Xe0raqn7/DNbv1ZFxVx&#10;Y8L21k21v9ZesPWKhuYurIvs7qi1u0fyVcExiQqMgHl31FHKytLGgSXB4HHCpLVwUG0kx6MnFXdr&#10;dZkYb42PbV1dTSyGWVcjpcBSm60pcQyebhjirGO3lkOUxuONaowXZbmKQK+DjlxqEnmgz7K8WuZp&#10;La1Xmg7uNGa00ibm3CnXVjvqaWa5eKFDgKvKpND7baBzhWbkONWtvgyfHR65HZzNTrbfOtGVjHq5&#10;VbGOPZa41iPxq4A4MXz7KluJThY1zUVpxvL6TbzD09Rahtk4Rrj4EGlrPccjX9PI0qrusr/pw7+p&#10;L5SVbXfUmgbce0dlSQydWRSprxSdwyyLrTb/AJvHMn0UskTh0bgwNWTRQl+TEDvFXCIuSUxgUsc+&#10;iDO4PXKbz7q0ZIkZxu3avV3ittaoTHNxC8mqEHcQg+6nivtHeMwD5tlG+nnhge2tMEYY9o4VNFNb&#10;vLC56JTnTaSuI9inkqfRii8jBVXiTRtLM6otuqNbe+cbx7aSJOqihRV1dk6887k5x1R2UYWObKx+&#10;Mud/XfyUq40teb8N0Prf0+DLBMMpIMGp9FaQfUhkbMcvmN5L1Jb3Y1b626MqdveKZJI7hWU4IKcP&#10;fUk+jtdGnj2cwZfeKU+MTeKg5IUdb1V1Z/sD866s/wBgfnXVuPsD866s/wBgfnXVuPsD866s/wBg&#10;fnXVuPsD866s/wBgfnXVn+wPzrqz/YH50/yiQ2ucqpH4Ut1pEOZIohHHqL7zQWOO5ZmOANTj76ji&#10;tVJvbndDH39p9FQ6J0e20VX1ppfPfym9AqK3hGEjGB8LMeBdRdQ9vdUaKdnpW23RZ/ar+7ajfaOX&#10;Uvo+jNEd2T2Hvoq4KsNxB+ASATWFBNbwRWQN1ZUZFYPwAqgknsoX+lBrXjboYRxz2empNodfStyN&#10;VgP2CHgg7615Rm6l657O79QbywGLpeso8v8ArQeJthpVd3S3LcdzfSp3gHimlIt0kbfj+dGK7jMb&#10;jkfCwPA8KdCvppEPnV0h0QOOazrYTNdIY8IhtYzK7chSTXnyrST7ook/D86Mtwwl0q25VXelqOwd&#10;rV49pEa1y29VPkd/p/VG4ssR3fPsf+tLDpbaWl7DujugOmvcw8oUlt+k0CGN/mruPqN355VttFv4&#10;5Cd4Gel/WikqFGHEEeHf8ALEpdjyAra6ScWcA3nzv6U9t+jMCkL87dP1F7yedNHoxpLu+m6LXRHS&#10;Pcg5Chc3+JLrkOSf1/WYuVw46rjiKfUAurJut0dZD9Zazo66OjZD+xlOvC3r5UF/SHRetFyniG0T&#10;28qzo6/2LHyNb8Dvr5NdQy+nK1uSJvRJW9Il9MlfKLmGMd2WrOk7/anzdbHuG+iv6OaL+LHGeQbN&#10;PaeNZ0ldHSDj9hCdSEek86QYFrZLwAXVQegc6+IXWlPWkPE/ry2p4vL58f5UX0VOZV+g2r7RWNL6&#10;Ljc82MRiY+ta+JGkLL/ZuM/fXQ0xpJfrRqfxrp6Y0k31Y1H418b/AIjef71xq1/lGi4kPJhGZWHr&#10;NBtJzmJfptnHoUUGZPGpPOk/L/4eCM1mWygY9uzFb7NfUzD8a3Wa+tmP41mKygU9uzFbhgfq/wD/&#10;xAApEAEAAQMDBAICAwEBAQAAAAABEQAhMUFRYXGBkaHB8BCxINHhMPFA/9oACAEAAAE/If8Ahln0&#10;YCpNulPN/tfShr09UXd/0lmrwNwHoa75QPpabH9oDNdTkr+PVIDft9L+qxDmMGrf9hQlKkActGdw&#10;XYPDPpWRE036FF+LNaAe23cVn91tZTLcSxRM6/kjxWuep/Na46D810BEkeGth2RfiFEH+3wosdLt&#10;K3JJfHX6XqIo2kX0B8tKhE3H/nJWn1r59hrTwISRXfWR91qHB6udft1nNaoNXz6SjQVlAdaiSyY0&#10;Fgc4mrs/dswRqwtJV7YRBN6b5uL4zUFBiesXNHzIqynIEDDBN96v4gGWaO5SxMkmRoNtyY/spg0Z&#10;MXT7dIzQATXALqvpzWKla0bZKw/4rxjtvsdOaIGiIzt/cf8AYU/Bu47/AMZ+buhMQDL20rOUxiRg&#10;xeSb2OtRt52A7QVEl260TegYzwNpHfNGfCrzTIwK6F2occeprSxJJQpiMS0B2YjiacpI2WoZb6WT&#10;etLQXBgu8VL5uEIh2tg6lqk6JKCRidDG/igatCAhV09LnDVfj6QpAa27bbPThZH2lyf0bfztRGUx&#10;tXoOabhdEO/dcvNGfVb4ga4/bGxsNbEN2tSgCSGEetTuszcsfCgH4CEZYPvBUYtrscRYWmrGo2Dy&#10;16bb81Y+tn5oW3DWfDSLbWOJCe6hskLe96q6xU4kIYdgfB/qh0p2AhMO8ickzgq1RZizHIHd6+Rb&#10;HCrm/Qfp/wAVX5zGSyqIN/4vQVd0/q6/iuCCKOT1vv8A+mVd1qsKjILrC3ygdlSl6gA3Ntb5OZoI&#10;wFEmBhKHJvgHIYpnmQ2WefpRTPmp9gIrcuBR7T6rf/QR7T6psuzTPZU+KLIjNk8OP3UmxWuhxvQl&#10;iurphj1JByRpN6aMAmMGQzOh11mppk3nRM4L3I+KRvNSZkw8132lrgNGc/Ut20Lwjya8dqu8rD/G&#10;IukQzr+ceaBqNJZpdG9+upUe9oYAYpGEysyZ1SJqMM1c1oUamDdPcb0NplmPvgPBXeFI4j8/qrse&#10;8BqtOtEcdAOrFHb2lTZrj29Iq6vrkSQkti1yZ0ohmrVcMGm9jOWn1xTDznHs5JrrvADceRnxUOSP&#10;2RR286IIdTmtEgEBhDe54qIawIHqiLHWGtCXXG+F2qNglMhSrh5NwZd1/wAnik72Akt5W6R/AdwF&#10;HQMtS1J11S3kvUgUrgslm8BPaafAakTqrrKk4MdDUWlEty341mGJWSGHLDzJO7WoKP7BBw4/b4P2&#10;0RwG0fhmkvOP+XrTnZu8MF0CwAtkiVmMjoGX8sYy+60+E5O2SbbnqtEdf5IRIMKBZZlYmy6SdP8A&#10;Kk1FHIeQOiVL0HEyqO+/7fIAkuJeSrNtRkKw0ZXQqVWkzhS0aSiOVolhIZ1u4osU+9D9z1ailEbU&#10;Sz+cBDPf1t3rGsdfA/qayMCbjBKuxAvajmA5DACuidukVL2LPFSknMRE8xpX3VF6v8uaJ8AXQPzH&#10;uoMgjzUKxYeQ10Y1q1UhYzPq1oxi8WQLovFY15fA69mtagLOSHz/ACvgDcBqCenvcnf60ocbOokC&#10;yKSxMJ+5FXYojbgafvmsVo6OK8DBGD7TWTnm1/kdqx+D+wEL3geKxYWcLR+6KHLRQGWb84ps54YY&#10;j5hS0mMOlTwCFqdA6sFeaxwv2R9v8EIY+oYuhzYSmqsJc2SNtuKE7UnCzC3agIwJ0uRt3rXhFuLF&#10;tt+KnPbmE4Hm6v5aVN3ruancfFA8uQzHk7CsdU4R6q08LUMfchlmUlmTm1S8e2ZfZT1YtiEk5tbv&#10;+CbAV3kEi3OQNAHVeuvuaz8zuTo1LsvVpuajRFkWuCGCclWFk65udWf4zgq8ORYOhoL46U7nlAmF&#10;M5vdMZBq2wCJwWZk27Rza8eFZAWnd9a3f5Xlix7CgujToqpXESnQJKUZOY32L7ZtJ1r5F2lq8inL&#10;W/USmbiV5jgiA/dLoB88lPM1lHXSCWskyHgKymJumrFP9e2NJNggmaEg2PGR+yeP4yRmo4wElhYs&#10;HcpGctkB5QXoferBlY+ltKCP5HT/AEUpfonuidUhRV1Fy4u1QFwhZBmUdVuCOm9YVO/sou3lPFM7&#10;I9WVfYzZ+KFh277GPqsF7q2ZJDXONaX5WJ312UM2pZaFOGmayM47rv8AX5j8QZq9EyNJFRGQMYUj&#10;5pI0mnucU4mZklappNcL4R8tJ3Tw1XYITy6P51Kp7JPw1IgPYLMazsENNrym3ajrJLYpCy4SC4b1&#10;tt3TJU0cnx/FH4UFP/owfmo0fFi4MHMU9lhfxTIkVrUS6IP4K7EVg5ZV/XijE03q3XZhmUy7jrUW&#10;KgGJ7DMD4XXNa+ukPL0pXdv/AN60mh6NiaMdLKb9qRiB4/P3k3WjQXwKmTYCuDUPpUaAk0DAAPLL&#10;UcP9EH4qYNv+n5oeJT9O2/x+edStEImK4XLRgTHas1OmDmgxTH+Doknw1gtrWtfRP/pXNDXHg8BX&#10;RNQsEr691aR03aVkd+zD+jwq5faSvgI/DUx5V2kifddDkawzH57yfLFYPviv/TcE+a2A7m35Wrg5&#10;5sSBK9AozZlubZS5/wAqSMNSjhitALotL1PWhPxwJ+y+K/8AQ+BWGtZ0FijWeB06Qw1Ize2xCwds&#10;8RWMifSPaqsqxejj5u7/AIkRSNk0qOL/ABSxmrCtge3ms/m6fkbNS3/0p8VCD4CL6mglbdt4PwMl&#10;ikWTtd1j9q6AI5wR3HzV7sgTjLalrAjlRhGoY69HMTuWpnnrER7qaP8A0ydfTlGoq3ADrCYfIVa4&#10;O4rL7a0mE6v9XSsIo8CrYWBKS4A+4plRKFD5UdQvV7odmiZ7/VY0RUekjbn/AN/M/wAR5F6ozMpf&#10;US/dX0EfRKm3ZLn9WnioHgNwklTUwE3dfSo4lF2U40d2szUN74x+qTDPRkdh1+KKLYOyEqJht1Qu&#10;46NA7vRy+SPSswDPNlc+p5rkffBfFGYVyF0NaZy27vEh3Cp93b7GNKmaYdDIQaIH4igkQ5zZO3Kp&#10;bpHZ30q9slE2gZRmZPdTAojWmL/Aozo4yk0l1pZ5BOCiz9GL9NWkhjtUVcBfoINexuSVB6irjfZz&#10;uvGx36QUqBSZvwIJ37VPkqlmAF0Bjmm2k1bs9ye+avPkQvKycXPX44scZ80dYcj6FILeC/1FDRKp&#10;IAINm26tYTExNfYC8VHtsgfovulndQRjdlfoVFqCMq50cOcwdaheQxgGkMUt474KGjl2WZOptipu&#10;UT0hkjW0dtKyiadMYveB2pgaTdNH6nxSL/P40k6UNZagDOg9k91DZh2rL9z4ocxExaaA8X7VEouI&#10;0bj4FRforZEA7peFOM1CJFODYBB2h3gfyk4SsU6Q+ZNNByotIxVv4KwAZDLQjmKgeZcpak07O57o&#10;T9RsbMuLu7NJGtlqaB1vZrfrSqpGTec9xPFL8ssWSAPFlHEToaWXlRrWGk1Bld1PFKqay9pu06/q&#10;rAufqHcCTpSA2DG7XsaMDAj9qA7rmcQ5BaJwhTQiVzCVEi3BhnMHpFKfNKrweiQ9qv8AEe81k65q&#10;9UEjJWuZq2sUqnJC0mhARJKPTzNMSlUqWOwuJZlhm9tcUtjZeFrMVPDwsXYI+atOwujBi5weaENt&#10;Am1udpqI64kFZSbmBe1Als6rK8twHvTWD+zP2VNyR87HmKxCHVDam0DMaTWDUT3dXzL/AAtV5R0O&#10;ThLPSpXp44eov8RWqqBNNFea9e1SRSx/DJTCnQCetFQ6ZIaVhsq21gfLTioAU7YKYeB1QqZVZkvR&#10;LOhfuKLykRTuW5pjNwjQHBJK2ITfrNXglOlIOWb1KfwKbMM06c5xVwW6e6BwUogDdatcY2Fod4Dd&#10;i+sVYn6BBBV5kByWwqyzcfQO9/slZqIbJZTgQHXiprP5lg6fyUm8zEhw7Dh/ymRaJY43h+6Uvfg0&#10;UZGku8iJaS5OoRUphkKxsM7X/nIkELEQ5s1R/NyRIKpG14EYRnrUG4bWYEmnMMUThgSqcBS6haRI&#10;s5P9cXqR7GSPleoH+1DCXk3Xlb9/4kVF2QcfJuz+6uoS1sWeTMeLN63COIH/AIHXDwwE4CETIn8C&#10;wB+BgcqSaNJoaEIEfzikQFAXK7RW+FqBYBu12p+1i33HG7zuzUUwR2uh+eaz/OBlvYRNTj7omd3L&#10;Kdoszrw1jaQYZNDqbeRpXdK8G46/nEAZRzU0r7FS8mBO4c0LktoaZsNYc03Pj/nRc0Y5XQ5rR+YS&#10;i6H9+NCd7OBof2xzRHIastX3H/ERpDbK0dfbl5q25DazgXlzG41vrEHGGf1inI8ILOHFM1fmE7Ud&#10;jRBnWlSbpqQQeal1bVKuawtecr2rBMgpZzp3eK2YxXnP1pOKVenOu59i/RS+uebu68vH/SzKtH/f&#10;WgMhgfR190zzccvi57/NF60m6oL+VZmxEX6uaASV9mtetlr1stHTxz/VUexdB/c9qiWYCDluUN42&#10;OX5OzzXESoPvc+6hsc1f9Zx/1im4qI5WwS84P7rKAcTHq2fdf5RZgh8V6QE/p+6xvozNMb6MzT9A&#10;APYmoZ7EoXw8VsRjP8AeqmXHlB4xrBGot/8ACTGHNddySeYp6Rv0Io9K36E0Z7yDzVuMNC3/AD//&#10;2gAMAwAAARECEQAAEAAAAG0gKNDgAAAAEoOABBgUBAAAFlvgAAPLgOFABMygg1EIsAtmAApjlAMN&#10;OAAHVqGgEgAEWIAAAPBMgFAC58HZQLgiFADEIB0Z9A6QLjBCBgAOcBhDuQHAMNUJIf1cmhGEEQgB&#10;G9hROGlIgDgEjGBkDAiIgAAJYMEiZnEJwAAAAMzLAmGCgAAAAAAAKPuAAAAAP//EACcRAAECBAUF&#10;AQEBAAAAAAAAAAEAERAhMXEgQVFhkTCBocHwsUDh/9oACAECEQE/EMIBPqBfT/4sp7dMQAAKBJ6p&#10;QAAAAAC11wIAAAyAQAP8MAIQAAQAPNiwAIhrAFhqiqdB4AFX4G+MAChFdlMiXMDgtDENhgA4AAnK&#10;cmBhmoYKgD2ar+j5FthgBK4AgQHjYPVC2iBcrRfiZ5eFRiHgGQLoDGBwGhgFwCCALdiEEWlQ6isQ&#10;NTDjjbutyAyAALQGAgreAhwFUH05XYqQ9RgGUzMx/ma5mCOZ+wuyPkgz/jxFDRJD2Em46N0BGMQB&#10;A00IBnSwZ21RAGYGLi4RCFAwse8AoACYAaIJEwAhJMw4nJoKsJbqSOQuFEgOE9Xkx0KnCgGZBI2a&#10;QE2AN3igRMZg316gj6ZBDfHrpYFbSOL/xAAoEQABAwEHBQEBAQEAAAAAAAABABEhMUFRYXGBkfAQ&#10;obHB0eEg8TD/2gAIAQERAT8Q6yfOwzKeTrIgwLA2L4I8aKsGxPSQBnEVLG5CfxpIkycG5fBa1C1k&#10;f6d6CeE3rB4CnONjUgayvAYewDp0FBgkYvWKG80omIWGiwG6QYExAIBU+I8airpmtcBwPClQHwt9&#10;gHOUE6uROiefeoivyAeBDjoEGxx8juCySNzRVsQa9UAyVSljuLmJRQHcRbg0IiduWxBli6X+9wKI&#10;ynR2E08AQID25rvYsDjVkatCIHe8WAhvzTAD1BNFw7h2oukvQWgXxeMPQWCjSUbSoCBwgXzSmjLt&#10;xHa7CwLjoHBV2d1HJoH+kbzBYj/A2go4drTRS9FAAveKuiRsGc5jfg7yUYldWAT5VDkK5NQVTyDk&#10;fpk8hLCtTejIRTzIMg3AsPYeZSE5ng+j6Hp+jRdIF9WBdH8cT0ZmCAzADNIFqXg5omgbIqevGWBK&#10;PaEyP06Ea8Hw3BYMgDuXMihEiUoSYNQz6BxN7+HYrD+Ew9oJWlnBZqAQypQBB81IZkAjXYhoaWqR&#10;3IAqcNsIFXHgqYH5H11EHZFYX9lIjyDwi/mT2W8FA+iLwib2gUjo5A+IEOqDDQFjVN7xEMLwbVoO&#10;9UYsD0EUOZqA/FfdBlkjnlA5yzoaarjmSJ1Q+vErDQLENIKnBn0ORNwgO3QNjdjoBCChIGMkPmYE&#10;0hHfvhfR0I4qvtNcIUScfZ/FKdlzRaSCDy2MMkVsqhyYxio7GlYQCCUU3DwcChUeGqTUlu0C7g4A&#10;VpkMcQHsjMpQwHh+M0EhCluygQgTBaz5RCRMMEGp+Mgg/wAlBuIEXt6VIMbxwDlDKGLPUW6F9oQK&#10;ZM6PhvLV7/KPYUCBtUt+swlBGACe8e/SyJKX2P6J3ABA2HZ5CucMkDTyAgoeDhXkTKWZdG0VpyWt&#10;wQ+L0TA1D5GQ0TIF2FhOprCf7Y+IzuUYziEQHuERyLK94gAzDL/bHxDFBIGB7EC3QIgXK0oJIXPE&#10;E8NSP4u6ytwmWxBGO7RwF/wjKTmCLDMVRnJAWBhmHRKjmjmaQpqAaQ1MEwQ1GlwbQoKARBIBrLyT&#10;DkjJlonLWQqr5phYhi7VWUickgUQ2Xvi5J/lkOwaIJ6rlxXyzHEO+hEDO/V+IMokHvJRqhc8FfLk&#10;QFX/ABFJMi5i8qQmb+v/xAApEAABAwMDBAIDAQEBAAAAAAABABEhMUFRYXGBEJGh8LHBINHxMOFA&#10;/9oACAEAAAE/EPyeBVFCx2/NMYXqCKj8BNFjeFID6gevFwBIiCROi775AUAx5VR74kR+QQyA+aII&#10;FLT/AKsfF5z5IAVhNpsxL2bo7cKMAEBop4SgDRAGoP1MdhKd7mc8BTroSISCBBP+RStcrA5h/CpI&#10;DK9wAhKxO74v5CpSjcNLVC7jZaKCP3CCP8yJtU4wSRnmw8C6GSndC8pNbAQpbmyM4CuzlCIMq+9k&#10;3dSgA6tBQAh0syNMQtEjOHUCQUCMMB1OQm8RIB7VDOSIeRS32E0gYTCIDBLipAGMjsHCevAUboQI&#10;MnSmF7EJ9kBI46wDQMuBMCsCPlC9TALTHea6YOnPZU0KIEvv/F5cDsvsBezsF5yVHB6ugybcj0AT&#10;NfgqjDrERxBQACUMlyeEAXzA5TTBSw8BA/KtxH4SAFofUwOqaKGjYJiLhIQwSc1GS5Qwc7FZwCER&#10;qLDeQssYC50KjVUbk0Ag6eCnwkQCUASbhFJC/DpkBnmoSwnC2PpNCFkZEdqEgit26MIxUvdp5ITh&#10;BwPuHdfd/wAwaGiorOuvcCgMp5rkB+RDwMkpG2uklp2QIEfEfMHYCRg+l1IVrAAARFBTbkM1EuQ5&#10;76rgAPGC0kzJGoilkRMVwmxIQ7YRwcMIUAPbW6+oBbIcEWEE7IRkHBBDEUKwIJJ5aZjF2xiVzsp3&#10;TFiaOKdph9AWeBuSIYjDUTGZTxtQggyEBW9U2MIGKg3fegP0bonYq/EBxQuKTXYNSH6ZKKQqFSsi&#10;o0ZcoIyrmyBLkn7QEuoYYG/aFGQFCW3nVFg4mGZCYTQc4L6o5SGdH0LzogCsZ+ngVboyfaEwc9Aq&#10;Eoy0iCzzoD/QcEFoCFHvB3R5QYsb0cZ0Vk1JyBsSBCCFkBSEizMcBEGHXJ0BBBycEs0L5YF1VFGU&#10;AtJRPsA0xYShJl90eoU9LLbyMAAuD8WsJaPS/OKfegJURoZQFQ9F/BAC10Y0nATgIAEMDsaFFAjK&#10;IZo6u/tCwKGrBhWixCFS9+USYfX+UzgME+mliv3AgDdTETpgHLvtsFmA3WfAGFcEx4BLQEWFJJAF&#10;G1SS8zOrQDeBdbtogB1Rpp7tSwE8FxopEwgYk9N6ANgBgsMsY3csfSbGAB/4xMEPYdjgGpZGRRPb&#10;zoCEASkG9yhjYi3TArQG/cvw6pLI14Fa5RPmAg/lBZxpggjs3EctJnAzSkiGgKEaZ6UMgIwDXEEO&#10;laS3h1mVqas5UeS/BdvDPnENJXaYCzPRwXZ5T5QAiCIRTFAu6gQB6gMPcACBnQV2l2aIkgEcZAqn&#10;2d+g2Cw/XBFkf7oI75FIEcjzqVXMKMdyrsABWXFffLYOBoYRYQB1ObETZZDxk237IzuIJqidfOwe&#10;hAMdMpMMcCi/oVDVF5eOyTaJDQsKklKAyFRYTuIBqwaBJBZdYjcgkx/lmwFkEAjD+7XqSKDBFTFi&#10;/Va4XLbJ4M2TOpYkDIBULQpYvSVvMB/4pNiy9MEJ1601oY0Qsw9/kuHsjzqDUsDrKkqjWQMgQA1s&#10;OOpDNF8V3doYRYuo/naAYRPYmHRINFGFQMMGPgAjkAHl3njeCOitOKFIS5fk7CdOoKAgEjhkIUUN&#10;j+3v7APIKuzMr2GKTKDPULC36P0giy6+0Wi7BUr8lYQL2cGiXUXvGJoSOgPBbtYwStwTyA7D9QTk&#10;LdWaEJtkNYyagibKTEg7DEIPYFspCcYIidQcPKkUWGXWA2KyFiYefobwOsI3D7gOpCQoixugYLCd&#10;qEYYJmuKjHRY4xBEDBJehYLwfPUikg4OBJZMKB2KmkbcfiXQOE/mKPuoBjVIKAIT8PwTj9gYKBH9&#10;wIjU6ABKhd8xAwKpIFPxdCpOn1mOFgQuLSolBOURCedQNSu4LWMjQgwLLHkhD9HslIySkVwBYFEM&#10;U8I4gM8+iQshRQ4rcCq3A2XFGnpVggM1QWSDGwm/4wQFY1dFSpxVRAVnNwnhMM+iBpvdAYyyGwiA&#10;fsCWo82KoAp2/EkEbT9QdwCxKmKDywEi+tBdAwzhWyARDap8P4Fgg+NEK+TpoEOaUcI1yhqaf7vQ&#10;o+Ah0gOtwB4dkYUCjHfpC90ESFOpgNagBfpTvtFpy0AnATLQUn2BIIo4sQEQluQImdS6nITuPyqU&#10;rMze4IE5RD2QUJwMGtIOsFRqux7I/jArMFUAidRc5YKAIMtBGJsoxGSESFE6IIWpV9khtP7VPAkQ&#10;4FJeMNgIHnZdmoJrAkGykvAEPAE8D19Ej82CG6AZNFUQl80gnJQfkFXRB3W0CuCN1go4UKEK3cio&#10;lw+4YLZkTLEp3F3UFilDqGajQsc4fLjZ2uCEELAbhg+w6Ych5/8AqoOKcclh1BS/9vsCbjaRhAIw&#10;tdjUcFDAi9BvBJrdHUM6BEfyjoEhpPB3MQcKk3DQGQVsqbu5RRgfr4iYnpCQP6RbphhDcpv+oAcD&#10;i+qDq+NaB9yy5UQGbL5UPVicwmk6Wz1hQeIqhkU0mMnC3JDYKBBFw00dYnOKoTLYYHRunN/55WFF&#10;AeMqiNXbgO7nIQCaCR/Q3OEUaidBtH/QRRPKcHDhBMECLo5owvZNAOJFQyudBLbQAuOguekdXvqV&#10;w6HDz0c8GxCAYb/ZihChWBQXnvj7117AitKhLCC8+4gSQTNcJoEvNCBweQmwDj4KJubPKMAIAM8i&#10;e4geMoAa4dCJ+iHQhkiXwiRSbpQPoD0sOIDQMAUApso7CiYYCLECN+S+kkhZARDjpEmMApsGh58a&#10;A76IEYoEyRoEhON+6dRUAF9oelw3iAmHvrBitZAgyhoidF21Ii9DEMIpgnWCGvLs8WUYJxgs4QgM&#10;hhQMQ8a1IEyjYFxSBMAHNGyAgcZhnHeHT/8A6d0WsBMyQbVngsBYLfg8cMQclsCKACfCnCAiUUbq&#10;M/ZAZMrkYsyCADBxerIpCjFrEM0EAZOCjIRiP8CQLSYEMxUiCECNgi9oDItpZenBbKJ8KExLsIAH&#10;i/YqqHG4jdIqq5C+gS+kAmCqtKEDpqMEjuO1B+YxICjwtRGEHyWBicN4L6jyhAQfqxfZGIbGQjFx&#10;QuQFln6uXsl9JRwh7TXQUBgg1NOdywFWAGEREBEuMoYCbg3BypUGU1pDOwAO5BGqQw3goyvabIKa&#10;NfONMji5Kkh52AUDnbe/cRJ+hWnmocozLlAHwtEBDTKWPLXfuKfKrJRE/wCcaCmMx/byHeJoEHbA&#10;I+FCRoNtDCWHN3ZA6NRDOqKQEBBCwuQiz4TqvDjHQ8rsmQFMIEEgAC73DAlXuAiIoKsjNRgYXclT&#10;5lilgqRcBzsogRSUB0ecp0BQLrPBIhzBiCxIt9xPIqeKiUyRCwsixOI5PtQGoLuEYXbEtvTCL71X&#10;ZB/1HBwv1Ze0tEhDAbV1BWyYJIBrG6fPyWtiTUQKBwnBLeP7gF1jEw6qiC/gyJUHFgXglGRhGSlY&#10;GpViFNh6TNWjQhMik5Y/l00gTTAqDLs1lVKQE6HOfsBa6LQwCiBUpKM4KgnABcYNKHYRfD7EIhYA&#10;IuAaIoJBSg7GzUjboQRkHw1ofkLHKIB/ie4m2jCmP7m/N3CCJnZEvCIUWHo90VDKOLUlPm84PsKM&#10;igTfYAqBtypRORMWNhOasFZoG4UeKOvkEI5CHLaQW+QoNrLtO9At8VTIBRSqAfk71lAQyOokPLSL&#10;Vbum4ALSDhATTFX8EBCxDggpEy8DCVMRVFQsJFQZDJ5pEV/cJYVlN7imLhNFMd7qMLd6BX+wYARY&#10;wL5N1IkGEMmuNQ3SMlwiRJQKIFlo6tXJHHyAyDkKkmBlKLnMXRDtIZdHOClEziVoGpaaPS2A5cf+&#10;qv1S2qFrtXUIEYCIDHoygAVlwg8AOwkcdWBAhYMkmnCbEKOJKE43qrED7tFHlROUBcUyQjT2JgF1&#10;uQGOgT34gNXKyMPVT+QC1/FgUrYNAP0BjkgouV+lbVPgJyCqCAGzjYENUDcPguqp06wADoopiwqm&#10;HvhQaZyARABEFhCxCdOmRlgjsUAXRk1iHvkJbqu0mDQeiUiFRAGsjl8rSuWwIhk0/Oig9IDwB2VZ&#10;SiL+imi1Gcyhk1QrivIGCHCEySGPjAahMnR0hS7iEyIhjIMAgkmy4IRJBsy2CJNOgRTRuOjLSpQR&#10;4GohNKYINXF2INAsawKPSzB5HJAndHWdu9PT/GTeGYVZ6P7D46R2AkgD0bPza2fwQSKqE6SPZjov&#10;nUSTk0A7AyzHdBCDnB4KzgT/ANTSSpsRALguHUQXPEmgXwXJ5ya+CRu9HrJNszCupdKYIKSk+tZP&#10;LI/a0dv4vciAzlsf5gDqx56s0MIxeQetd+lJ6UewEYKYlQ+4IuwRQ9YCWCNACgXwBXsANWXsANHX&#10;qjJkD5QXQcQygPJEXeIKnRdxA3jKdJ4XGs69IXh+YPA8/wCpCooBlyQnRmvt1NSBAB8r3xvsXszF&#10;am5VZMdogfVVQVUHptOgflZgohbicE8DzxhqONAWAsz1Ly5TbyVFoP8A4X6DaS96ddRbFiTsBbEC&#10;TsRaVTE7wdCxyAs8f5//2Q=="/>
  <p:tag name="ISPRING_PLAYERS_CUSTOMIZATION_2" val="UEsDBBQAAgAIAOULIV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DxVpxX56R3228HAABoGQAAHQAAAHVuaXZlcnNhbC9jb21tb25fbWVzc2FnZXMubG5ntVlLb9tGEL4HyH9YEDDQAmniBEgQFLYCiqQtwhSpkCs/eiFoipYW5kMRKcXuqUEOQdFDYvRUBEGdGmmeRlMkl0ooeqCR/8H+ks4uKVlyhJB00oMMU9J889iZb2ZWS7f2PBcNnF5IAn+Zu3p5kUOObwct4reXuSZe+eYmh8LI8luWG/jOMucHHLpVuXhhybX8dt9qO/D/xQsILXlOGMJjWKFPp8+ItJa5RtXkBUEyDLmqSCbfFGXNVHld57GsqabCVyWFq/D9FgmQb/V6VgTGLF3JEPIBGwq/JemmIUgASqE1bBrNRkPTsSRyFdxxUEi8vstwEQmRH0Qo7He7QS9yWoj4KIKvWLYNGsg2cUm0j7yg5ZQwwViTVRPUM/+yt2VFxltmXRMlriL51rYLZtg9x/FRz7FaTu9zdKiaXueVDFwk4RdCb+iSIakYgtmoaVjjKo2eEzp+BHDdThAFZfAUWQQ7TW3FFLSmirmK4ZKWgxZuNyWDnbvarFclfQEFO2gBaxjcGX9kLJRQtA565qTTOig7Xzpt8BCAOq+vpTERdAneEM0NGde4igDRpUlzl0QdRIxuDwoFOQPL7afZlZVSnroqL6yZWDP5RsOsNjE+tRv3ktGvyE2GTwlKRi8BvZWMnvntPERBqzd4dctUtFXNrMqrYGrgdS1/HylBO/jq2o2be1ev3/i6FIwBOabMAiGGdH2xAJCKdU0xAU1STFXahAzAJBn+00UROGSXk9eaWJFVyPWTRx/eJqMnEJZtEr/yy6FAeq9zldt9az8NcK50U9ehHLJclg3GLDRCisSYpQogPjo5iI9QJ4gPKY/A3w7yO8nwGeRCfBigkGX9yUEyuo+iEv6LWp2H7IOCxLos0MzmKjrARimKfQlF8VMbteHhKDVhEL9HHZKMHvRRJ35noT3HQ9vwKZjVi9+AWdvx4T4aJKN7IPrKRx58956PfHj3cr41G6qi8SJL2DpUCr8Kh4EDNCDOXXAbSLWbUkVaBqw8BrQEL6FWcNd3A6uFdoCeENEMZHW7LrEzOs5qqOFa+7lW6PyGrK5C4WiKAVQojt/hKmsQk4jGf2iDi8O/S0LpvCHpXGUT4nYOSZOVCRWGs6VHZEPYy+HU5NWaAi9MzaiRdseFF/BuOZSGBFlSjYdRoRhkTM8bxoamQzqrkLbHXeTB3wjtwsPLfpa4c1MpD15WBQ3qR8BTKq5dv3J9cXGxPq1itxO/hwSAHB767ZNHND/3+iyMXjL6BYLZSUY/gs4wGR1b+UrBJ57VS1a2EB7IXhMzBqpNl2n04e2Hp6CZFlIersI3VaFmVvGEqBWr79udgnJQyXMrZ7pO+qEzUw25RZmhmVVtE5gJaoAFsoyUtkYZNRn9DCrjJ2UktySDitIjyxNT+XV5Ne3NQKFjQjvlT3a+yI7fwbkwluz192kFQSpGPYuezxR9Maaj6Rj1aCN4bNN33l0uZ4MhwaShYplXxjZ0IRWPCAO2Ka1+rBhGxIAZ+JLy958px0esPn7yO7kGQOsRJJFW6u2m/J25wssKmymmcjO1JKuGLBSU6n3kUroexG9oDY4bTva9AY3CUYTu9C14ke8RnR5Yz1lAWdtSRWlzoayBM51unp1ZxKidxxCz31KqOAC7SHY2R9GsCdNNMPXpPEZRLvmkRUUjMjYHZL100iphzmTX+F8O8uSAPdjIg5YObo0ewheoGx+l5bkPeWZZKn7QZw36RFyZx+e1qNQpl4xSaQOzlUiCgQwIQ/Is4haXqlHFVRnoORm+YK2HZQXxi0PI6srMKib7O0FxaVXLANL2kBFteSuMGpwEc6RGh8zzucKWtWlf2JpWXH5Dqhoyhga64WyHJMpdcBltzJkDZnJpZnaforJJi6GcBmvZE0JHltFDMqc9FJqip4b5mWaKZayAT9eusuFItADUozsCtMb4mGqAHkMn/dFjMJZaXkBRsy6N45b2vTn+01Tw+uCqP7OazNka4P3XdGd67mfN96z/NoUhgPgXfJBS2q3PsTKNCJ7SUGhjm5BIqTMf0ISeZdsvfvaGxOswCAq8KtDpsZaMnkNY4zce2qWh9wrKQzXTsCnYGM+hWVkzqIgOJey0HnQLAqabsSit8ACaRQqXNuusTWwbu9Onu+mUj9+WQqNDM/QCaYK6CkcBFTEsjUK9mtyvnJoDhxiwo7Tyh1ijWWU5aZjaygpX0XZ28iQwX501v8Yyil3oDF/7RcSzW48xQJ0Vp1vk9gDLUFhf/O4gYrdSdBKAcjg5gO/f94plP4tdlms8xrxQq0PJwwohJqM/kJtqHsSHMzsZNY3S3278wiujYJzMgtbUYTnPuEQI+j3YsDCJXAdJe5bXdZ0yqPRGEDoQW7RLLNnTECwdiufxtOjkAgyT+FXaoO6VkT87TeBJ80Z+m12pERQGRXoLDQCWGyYviuyWECLrEnsXRQGyWi1kITu7LnSDdlAUTKjxKjTDM3hOi0RlAXVJmtz60RsrdjukBBb9RePfH37Pk09vk7O+AWSbPs9SLW2bg4/nlslTyH4TWboy9RPJf1BLAwQUAAIACADxVpxXuIK7sqMAAACAAQAALgAAAHVuaXZlcnNhbC9wbGF5YmFja19hbmRfbmF2aWdhdGlvbl9zZXR0aW5ncy54bWx1kM0KgzAQhO8+hW8g9BwCPZcWob7AiqME8keyCr69iVRb2vS4883ssiMimJWdoqzqWtDM7skUWHKYIZr3nGmkBVerDLFyNsmMKEfSMRlLKEe0c74NiLC8o8P/ox/XW03ruehcXyDlQKcM5KUU2EkOWVrUtGvd6iHHgHTgS8w+WOo1blh7R2F4nIZXNX9xzqbPZoO7GyB9cMazaD6kKvV1tL4BUEsDBBQAAgAIAPFWnFc7/o/k+wAAAAEFAAAgAAAAdW5pdmVyc2FsL2tleWJvYXJkX3Nob3J0Y3V0cy54bWyl0tFqgzAUBuBr+xSSB1h1dmsHaqF0vR6U7T7oaRsaE8k50e7tZ9kGY0Rr7N0fAh//OZx0falk2IBBoVXG4oeIrfNZygvq3pgHPylUvIKM1ZJ/vnGLwPIgSPGkDRWWwkKX3WfyyLqkyGiZsYiFeBIHuqZ5x8y/nf+gggvtpSjd4MIfrA00QlvsR5OJLQlqlxcnd5T0M+Mh8yAMDqzy+Y8Yj2sp+RD4NA38ENBC2cuu/JeJV2tP3NDNwX3EV1XenHusB3DeadNy4yZfppEbXpx7zaW/2WhpK3h3XmSymuptdatc4iLyF0kfjxJ2VkosDIDTXUYjDnP2mzD/AlBLAwQUAAIACADxVpxXDlJw9AgGAABUHwAAJwAAAHVuaXZlcnNhbC9mbGFzaF9wdWJsaXNoaW5nX3NldHRpbmdzLnhtbOVZzW7bRhC++ykWLHKMJTu26xiSAtuSKyH6q8U0yclYkWtxa3LJkEvZyqlAD0HRQ2r0GAS1a6RtmgRIkVwqoeiBRt6DfZLOkrIsWbK8bOIgaWDItpbzzXw7M5ydITM39iwTtYnrUZtllbnZtIII02ydslZWuaVuXF1WkMcx07FpM5JVmK2gG7mZjOM3TeoZDcI5iHoI1DBvxeFZxeDcWUmldnd3Z6nnuOKqbfoc9Huzmm2lHJd4hHHiphwTd+AP7zjEU/oaJBTAx7JZH5abmUEoE2uq2LpvEkR1YM6o2BQ2N0zsGUoqFmtibafl2j7T123TdpHbamaVz/LL4udEJlaVpxZhwideDhbFMl/Buk4FC2w26H2CDEJbBtCdm19Q0C7VuZFVrqXnhR6QT43ribTHm8dCz7oNXmC8b8AiHOuY4/hrbJGTPe6dLMRLeodhi2oqXEHCA1klr241yqV8YataUwuNraJaKcccEoDUwh01AUgtqeVCEnlZ9fXNQqNQVQubW2ulWkKEPKlTTKGyWionxNwurDVKalJL1dVKUki9WKvKYdZrlfpq9W4iauu1W5uNJKEs3q0XNsul6s0ttVYrq6X6KQqyfSRZM6nRbM5A1tu+qxHvNLtPqkDdsLl9Jsk9wqEKmdhtEdXeoHCTbWPTIwr62iGtL31sUt6BGy8NxWqHEGfVc4jGN8VNlVW46xPlVF2sEKiBsdNbNr04uGWvL4zsPhWbH9rZZKIZqEIOZp2y3Xrv7BeXBuznl5am059EM9OmOrGr2HWjOjRO/0L3DZW8uWsXUTjHWgZzjjUD6iOkTeShTGp46USMCudjjdM2VF9yhuy2b5oN33Fsl+eE7yLrw4sDFueoyWzbbKTGiu+oaZv6IGzEahK9ii0ydKw0dijbAMk5BW3DrWJCQGsOYaiBGRxllEOQtYECz296nPLoCNvoS6+6FJsI9MFZS1ClMRZ0zcAuuNEbXu8HSBwfWu4LgyLNCLqxw+O182TV4LmFdmjY/dtC3LVZC35j1pKB3gQQVAEwpKF22P1LBrMWdLm0cBGSyhSJRVwZ8TvBKywrh3jYfcKRFnaPZCAFC1NTRvA2aXqUEylXhN1DhrTgFbL8sLfPEBdRcIBZ74mGmsAMltzgOTNQMzjoiPVnyAy7vzK0R6w4TCMCmlADkQ/+hAs7RvCatW7IE3EMsEiRYQcHTAT1ANRqwc8+Ot4HtWDozcuw90gDxRS5Ye8xhf/C3kM6gQiDX7OJLbeFgSOO7vkYPvQ+Cns/Ic+EEnEFxc1CqZov3LkSEfpWBPDQApmnrJXcFgfqL4a3J3YVb/GITzYngsOQGfzOEpiLoxCZG1GB2sFzEWIQOd4Pjk7kZF0gxaA4HEn+5uWbQ8EkONTeLifaNOw90JAVvBaXew+j2L/P3Bi2LPwzZmNK/P5rppy1OSUtk9p5ixQ53o++aEldkoBdZHok/gz88kSwO7BjNwxvvF+9EpQ/YP1dVAT7DnD9jqjKL5wJuRORiWtfP+Fg5VXymAoVGtwIE0xwg9gRladiJ3/Eu+XRFr9nhpSp9Nz8tYXFpc+Xr6/Mpv755perU0H9hrpuYspOOur1c6cpOdSZmeoC0LmTlTQuKc0pU5Y0csJAI409O3FJA8fmrguQU6avS0ROnt4ugE2Z4cawG7ZrQT9O9LHUm/zMQAJeEv5dXVdLX5XUuxMURPfQeOObSYmmfHKPHg1MH2qLHvfO93yoR3AmD1rwFam+u39iCBgX9SnqDR84CbCi4EbDlwymEjWkpmxhL0a1GYzoYfcZk0HA5NsRne0hlZpYEh40xz8EXcmBJnKOnM6w9yNsMXgsxXjogJHe5vxcajGdTucxIK0oAjDSvRBq4ChCLejCHkFnJo61j+JQkqoM7/g8u7Q6/3EUwLd+SBFX0MspgEPPHS4tfz+Nc+oyo/Q/dvuH/QjvE3q2VhQPFKLxMupqqNR5FnZ/SwpJ5J53lvijmdsoVEprtXL+EyjwH6gH42+Dt1Ejr58Gr3RGX8KKKxZl1AK3igcegze3ucWFdCY1+dLMDGgbfROem/kXUEsDBBQAAgAIAPFWnFfd1MBdpQQAABkTAAAhAAAAdW5pdmVyc2FsL2ZsYXNoX3NraW5fc2V0dGluZ3MueG1srVfNcuI4ED5vnsLlrZrbBPOThK0xTAGBqqnJZFKbbO7CCKNCllySTIYn2IfZ4952j/sk8ybbkm0sg41JCK4UqLs/feofdce+XBPmbLCQhLOB23GHF47jB4kQmKknHMUUKezMkcT3KMID99vPf/5KnJAg7izIz3//BKz+Us7qv7+RQ2QsCAsdmRBAtT2nffPR63zseJ2220p35pSLR6wUmEktyWUOWQzceaIUZ5cBZwroLxkXEaLu8NeZ+fgtY9mE4uCNxlzdznrTBswSBbig6Yx7s37vFEjG0b3qjnu1gIBHMWLbOx7yyzkK1qHgCVs0urPaxlhQwtZg6XnXk6taAkqk+qJwVDpTezbpj7qnQWKBpcT6SNdT/TSiKJpjmjN55nMipqCCrPQmnRNhGyKhlDRs1NZPHSxGIS4H+bavn3p7BruXAF57NJ15xwEK/1CNCYQ7s8Vib3Nv5N3Un57HSbx3/O50Nq4HCB7qgO7V1dHI7jCUowVcP03i6acRoB3SRI1ZkJQsIA1cLNIreDRMWSy9iX4so+yn3SR8fbcFpw86CXvdQ1fInOKhEgn2W/kq1ckVf/meKLhMeLhEVIKBLSqMHsDDB5TIfJuyrLD7Hb8QtrCMMkFh8cxpEuFJel7LsCwv7CeTsekr9vl2MuuAAm8yoXXCQlhY3kNYDywtYWH5qLP1ndHtgfm+JsXk9TBGWTKPRx+0mCFY5vHKV7lWM93pWy4t6kyQ20R8gYemrJ5IhHXW/JaRpUdqHZzJZ2hDQqRgnH3TdvOtcUb6rT1FVmnVdeUroiiuKreAJ0LCYUD9XPK9QpEi0rkhR+oOL1VmXJYVKdGzwg6GXjaXebbbLmjp2lEwSAZuhMQaiyfOqXSdDAeXD7ZJR/IhQrdqGKRYfGFLbmFMhdaBGFdYnmrM0wt4qjlSCgWrCM5Uy7ALaZrX6vT5GW9VXlkSzbGYQjkQnNdjWZbarUi4ovCnngl+wYsyoEaZItUKtmOIQHVnd92SZCWAkQhWeQGki1QTJVQRijc47ymWwHhc55ovofqrHNb1ldWf1XpeUZFZBypKpdyZLHmF/TOcqhKQKpprXqG5NG6V2kne2YuNS70+b5G6Vu3uaNZZHZU2Bn1V+CBRpViiRPFHhUR+vYt15jra4BEjkek+oNB0edArVCmIch5nYTHKHHEgL86gR9Zusx1FhaYOopvssFMFMZr9DvsE13O4FBjb3dUIL6z+/xVv5xyJxf3OpDQQKtQpGnyEkWmaNbT5KFZ+yxKl2bGTss42elxxoYJEyeEHqj59/hHR4gWnfem5nz+E6pNWocC4ppe/FGuHmTedOB//rtEbA5nt7ARwgoHb7bhONkEGruc6ckWWSv9q7bZspXtWUzCYymY6HaHonUcBvXxDeCKbaLrv4InCcT1Du/tOjryFpX0qy5II2ZiSa4uj/XpPKGqmuDqfIh1BDUT985Ji/jEzje7EcL2VYwrvN6dF6y0MGK9nXLxA6zhC8tv5JGN4h2pguTmPZWPeMv44ckO6/fdguOUvrJ6j553HoXgYUjxLKJUBDJcjTDfeay6KtTRN328djowLGCprwob/A1BLAwQUAAIACADxVpxX3Cl9RgMGAADeHgAAJgAAAHVuaXZlcnNhbC9odG1sX3B1Ymxpc2hpbmdfc2V0dGluZ3MueG1s5VnNbttGEL77KRYscowlO7GbGJID25IrIfqrxTTJyViRa3FrcsmQSznKqUAPQdFDavQYBLVrpG2aBEiRXCqh6IFG3oN9ks6SsixZtLxM4gRuYUgyl/PNzM7Mzg+Zu3HfMlGHuB61WV6Zm80qiDDN1ilr55Vb6vrlawryOGY6Nm1G8gqzFXRjeSbn+C2TekaTcA6kHgI2zFtyeF4xOHeWMpmdnZ1Z6jmuuGubPgf+3qxmWxnHJR5hnLgZx8Rd+OFdh3jKgIMEA/hYNhvAlmdmEMrFnKq27psEUR00Z1RsCpslbplKJqZqYW277do+09ds03aR227llc8K18TfEU3MqUAtwoRJvGVYFMt8Ces6FUpgs0kfEGQQ2jZA27n5qwraoTo38sqV7LzgA/SZST4R93jvWPBZs8EIjA8EWIRjHXMcX8YSObnPvaOFeEnvMmxRTYU7SBggrxTUzWalXChu1upqsblZUquVWIcUILV4R00BUstqpZiGXpZ9Y6PYLNbU4sbmarmeEiGv1DGmWF0pV1JibhdXm2U1raTaSjUtpFGq1+Qwa/VqY6V2N5Vqa/VbG800rizdbRQ3KuXazU21Xq+o5cYxCqJ9LFhzmfFozkHU276rEe84uo+SQMOwuX0iyD3CIQmZ2G0T1V6ncMi2sOkRBX3tkPaXPjYp78LBy0Ku2ibEWfEcovENcajyCnd9ohyzixmCaiDs+MhmF4ZH9vrVsd1nYvEjO0tWNAdJyMGsW7HbH137hcWh9vOLi9PVT1Iz16E6sWvYdaM8NKn+meYbSXlzV85S4RRpOcw51gzIjxA2kYVymdGlIzIqjI81TjuQfckJZbd802z6jmO7fFnYLpI+ujjU4hQ2uS2bjeVYcY1atqkP3UasFtFr2IJj0FhnCtqCs2GCB+sOYaiJGZQuysGr2hDh+S2PUx6VrPUB9YpLsYmgLEFtJajanPCyZmAX7OaNrg88IuqFtvyFQZFmBL3YwvHaabRq8MJC2zTs/W0h7tqsDd+YtWWgNwEExx4EaagT9v6SwawGPS5NXIIoMkUkEVeG/E7wGsvSIR72nnKkhb0DGUjRwtSUIbxNWh7lRMoUYW+fIS14jSw/7O8yxIUXHNCs/1RDLdAMltzgBTNQK9jrivXnyAx7vzJ0n1ixm8YINMEGPB/8CTe2jeANa9+QV8QxQCJFhh3sMeHUPWCrBT/76HAX2IKgt6/C/mMNGFPkhv0nFP4L+49ogiIMvmZTS+4IAQcc3fMxfOgDFPZ/Qp4JOeESiruDcq1QvHMpUuhb4cB9C2iesXZ6WRxUfzm6PbGreIsHPFmccA5DZvA7SyEu9kIkbowF6gQvhIuB5HA3ODiikzWBlAalUU/yt6/e7gtNgn3t/WKiQ8P+Qw1ZwRtxu/8o8v3HjI1RycI+EzKm+O9dI+WkzClhmVbOe4TI4W50oaU1SQrtItFj/mdgl6dCuz07NsPoxgfZK0X6A62/i5LgwACu3xVZ+aWTEDuRMnHuGwQcrLxO71PBQoODkCCCG8SOVHkmdvJHvFsebfF7ZkiJys7NX7m6sPj5tetLs5l/vvnl8lTQoINumJiyoxZ67dTxSQ51Yog6A3TqKCWNS6vmlLFKGpkwwUhjT45Y0sCJQesM5JRx6xyRyePaGbApQ9sEdt12LWjAiT4ReskPCSTgZWHflTW1/FVZvZvAIDpDk41vLiO68OSmPJqQTvTkrU/XlMfd8j0fMhBU4WHTvSTVaQ9qhIBxkZGibvChkwIrUmw0X8lgqlELasqm8lKUjUGIHvaeMxkEDLdd0cvuU6kZJWVpOfwh6EmOMJFx5HiG/R9hi8ETKY1HSor0NufnMgvZbLaAAWlFHoAh7qVgA8UHtaHvegy9mChkF6IMSeWCD1zBzi2zX4yUl/gcgk7NeXGWPJ+UN/Js4dwi9gLXok/nmP+wpROPgJdU91GTWFSAPmoD8L94XFYSzwiiiTFqW6hUwQp7v6WFpDLPBwv68ahtFqvl1XqlcK7hS+Xi90LkjA9rvvhq+Dpp7P3R8J3M+FvUGVgffye9PPMvUEsDBBQAAgAIAPFWnFdFti/bsQEAAFYGAAAfAAAAdW5pdmVyc2FsL2h0bWxfc2tpbl9zZXR0aW5ncy5qc42Uy27CMBBF93wFSrcVMhAo6o5XpEosKpVd1YWTDCHC8Vi2oVDEvzcOFOLEodib+HK480g8x1Y7X17ktV/bx+K5OL/b50IDo2m5hWdbZw16ZnRPsTSGZZoBSzl4FWT399erfLoRLmOPF6bh4cPYqpKfh+aXFWWqjAuHhXRoyqHtHNq3Q9u7Av9YlV2qOldUanO41Rp5J0KugesOR5nRgvGegmKVC6zAuAN5QQezwJ870BWNwDLtTfxg5DeRN8f+oD/xLS7CTFB+WGCCnZBGm0TilsdNqa4PAmT+wjdngJDhdGDZsVTpNw1ZNXA3mI7G/WZSSFAKLnGHc7OdMKMhsJIvKdYd1DLOu+lPe3foXapS/UePu2aXaUETqHVpNjLbxnjuVeVIdzwPSJ3TsNdN/RaMHkDWrciYvNiZodiKemr9eTCxOYmJ6Uj9Xddac0UZ0jjlycWSmO3kTLLGtql7xcTohCjj6wdeK/jWDDI127OuGVau2dpxa7Om4fLAZNDXG2+FVZWwC9dgYA/GRYcm7k0pKxVdHTTm/JlXTeUG5BKR5cl+leeAK6/IobH/c2idfgFQSwMEFAACAAgA8VacV3IIMyOXAAAAowAAABwAAAB1bml2ZXJzYWwvbG9jYWxfc2V0dGluZ3MueG1sFY69DcIwGAX7TPHk3mCngSI/HV1oCANY8Uew5NhR7EQwAcNQ0kHJJNkEU90r7klX1LfBYqEpGO9KJjeCgVzntXF9yc7tge8ZQlROK+sdlcx5hrrKCus7ZU8UYxIDRqvuNLU0pBHpqIZkNuv7OaM3ykOb9fNwWP6IuH5fCiaMU7oizCYSpIDccZHzXOQSHE0KuBjSbFtlP1BLAwQUAAIACADxVpxXOy6VyOBDAABLawAAFwAAAHVuaXZlcnNhbC91bml2ZXJzYWwucG5n7L15XJJp2zduM02b09gyZWMqNU22mJpTWJlCU6mZ4ZpRLtDklIahqeEO1JSWljJlabnmlgsqY4m4AU0bt5mSCmKgUpGRIOAGKHjBD2vuuRvtnvvz+7zv83ye933nj2G68DjP81i/x3Gc5+llkrur08IFRgv09PQWOu/b66mnN9tQT+8zwrw5um9sjny7Vve/WRGeTrv1qtqMB3QPswN/gP2gp1dN0J/88Qvd8/zT+45E6Ol99XDqv1mM0NKf9PRQL533/nAwGiEBsBVyfx/D6O/NvntiVwRbF7Bv8efWRs5y0Je3zm1N235mJU/vm4vzH+7qvGVZ1H6299gLb/efHTy+npdwyPznhM8+82xqvuzetJe4ddGvF/afHzsIX8w6ALv97Hrru62HGqyNtLZenDIfA/FEL5/MQaizMX1S5o34cEU9jhQni0MqG7o0EizkdfnlKOCtmgTRgoD77BKapJUDed2o9dXxftZQuADVd/utgSo6LPzVDfp4V5217uv7Hq1raupy/cZ9ZcDjum+nvtnXus7PzXJSFQqc8Jul++Lo21hEPsT86vLPdA/P/Jjm8YOEeJjfPN3T5gh70i/LK8b5duEDkCla/WMjF1i3oWsHIJ/rntY9ejO/bDV+fwd2SsOul5rPsa5AHQZoUz/73HrHL0bDJet7o6aWWGU213ON5uti9Ve6py8fvdmFepRXcIY/S+9l2fiFvOhONj9WZoUABkOblPvnrS5ffhBWyv0F9eTIsfBV4NduHg0yPb2hryfn8rXL4HSNL33iVfrueatxO8ttDqbsIwds/Gh2t998tRNxkB7Heasf3fMAf8tOLbtpvC9lHD3BBx5lVdFU/qGEFqnP1Ix2fiD1GmSEhUXcqUi+4eoLNx3KTbzes30rdJKdFzc8uhIc445TKvGPt4jZg/8AaZ2gQ9d6GNhfSxX0PGKqd0YES4Oin8zx6sDO1YseFHlyjDLkEO15QXGNFFvKVJkySSdbIHJ0KA1BkbrgB6Ri6PYnmyTKCBbWjeEs7it2kbYkBzQNPdDfs/tSydIBcJ/xmn/ye2DZgPbNee181oXdQAU/+EE+siQdQOLf7kReM8848CWLJtp4qQEIxA9XhtG3TKncLhJcW57YYDTmuXDwcV5l7yZwN3ucMortn8uIQRfk+3X8grzb6t+NRTD2pTiuuRBtexUhaLX2lNxM1pntErOmOUERB1bfIPLA809nBwW1iMrPJ6uo/ZlcJ5jxWH3DtwWw71jMyBuPhlGXIop0mh666b0F0XF35BbIGEq+UzuW0c85XIGkPAmVmGgyK0p5ZFlDbI1/B3KC6yahwOaxmO3WqVxbbJUJxWyZaCP7vR8zK8MZcrV6S4OtoA7mpeyvIzWEYhrb6kM4e2GVnW6nD9KgGYruMbpSrCA40Sv6uTJhT8YyxgqwoU5fIEJIeL7ZZ6if8w+urrxDTyebf6OSm3dIEP45Q+fw2lDkNSKf560vB8FgG1kacSS0Pix1yuVM7xlFpFR5lsanFJfHhMK3ji1dsAxQkSvAbHJICqV8VpUfuJNMUsRZhDIqE5tMCo3GNSucKm9JI4AwNa8YSW/LbyszGvYpCdFxxWN116SDb4QSnHovNvgv/QZ9RNLYRsWRJMHUWnpybUVt5TslUlw7/0ay4vB1zYqMKe431696NLpyivnko0BFaZ4kQD/D1fK6illG98zHXihYEA299bzqaBA9b40ueM4yKr7td2kU3WZ63/NNQfdCQnjbFOzZ8LSedO9Rv7Dsf5TGoznCjSp+HPZ87xhDEpqBA7qelxynPmUDFVgw+giab+bXUQvDgzaq1NhJKlSYrDEOHrn95B6mEcqPkOkc8KbfotcTKU7b6p9vU2McflgmasCmNSdkupce86WokxK5yKxnQYegRlelO/XuBxy6OrIWXAFOFK181X63Bk0NRgru4X4u6CJZH4U6mgOR1Bc75BQXOs5iZ+rcTsb8DutYDEhlvnR/JV9GwZ9S8QaUPvixm4do6RzJe+//fXH7eveNIiHMzHA/cNEb/gOLmU4EyEmJLsUfPK3QDrXfnI/Eupfn2yufJnicR8DNWTiUlozrdRWvPUn/3TTp7NlOvjbXUttZ9RSiEZcmWkBoMGAQl3ZIxuLwbYzj6N13QpDhyEPGD9/8vIgZaidqTlBpEp6yJZkrguDW131IBQAiTMT06ML/7D0mDmxhey/wvsmTYa6oLBMV6h3vw/xZ+Q+VYXDUQd53u6YC0zP/yWF0DJpjZlReXcV3g1nWANeNMsj9ZCYOKom8puBtE2IaM4HaCiTdbItPIUK0Hbiwy0tMIZhsRVNtNnjSOTEcbHk/prHSi0EKUotDS/jqUdI7Jj1vsv4NrWLR7ktHirjWy9I+L1ucV/aEvuCk1xdNoQreT3vKeMDeH3QxEQsedm9JXboIiCzGMh7Wf4Ci8upKRzJoHXkOPbM7nTjswx/nXNjbz72LSlZLfLx6dDzaIoITg7Nq88KbfAoyFL5iiqALe1Jd1hMG2DJqmyo708FkHN3VlyQNDZa6mBCBPhmlVrZS+5Sss6Bm0lwVFo5v0hlwwcew+QHt6ywMDfpCzy3a/ewP8PW6rvMdvZ70y3NllF3zVp+4imIcPPBVkePkhv1KEz29EBds0+p+2c8zh9h9sXue9eWDO+/8KRHooH3TP4HrQ76577XqwqJ701PBub+aUJfIrnxIZPe9Vv9zsNu+hRNe16RbdITL/iD8sswa/6wDO1vvbInjP5nX5Uq3a/+cfraeXu53/1TEfN1Y53+OXaKnF33twqJjy8siDzz+Tsf7d/N/591ZT++l85I/rKtLZxd0tr5oeHIQ8u0folhCdFn418eiFf5/KM0vfpEun15mWzf8IVzd+CpdWl9ODDjzhzFOD+vqmrMWhxjv/tDfy9fndbnXtyK1/fGoCV9N5cfJ6/PU9XAr/EQLCRH9KiEYoy7BiUogTYmLzHR108v6e7aOhkxkkwwra4xtDUZEyK1Bo9ZWruu/Aw+v2jt9ndcTlwziX37OSfsiT3Eyb/m6JY6ob3dfmr5yZ2oUXd0LR445ILdS9//4RkyTiiFN64btnKZPN+DQuP+VF6Tf6/WF35JVmi9WfzD4ZQOd5k9V6zhzW9c3nBrlhyz+xWx+SEEVbhEz6oMqDUE6e3Qfw1yxNI1ieS8IxY1mIUc4piG+sMOXhDunT0PYInJz6Mr75UDaLEoljfSDHX+6nqPtPPD1+bSjYULvBWs0m/pHTaaM+eb+47m6iqj2sEnh5YsgdjdfhxVrMJPL5SZfgps9+MMv3bwhoBlT3fSAqYMRo5mXtRfefIX+Np8mfFVXofneAbaLVbQH+1OhmemjzqTpSnuYxJtcei2jVJDbsL/A7Cuf7Li1DtgLgk6IpLOKUonNOhOdPX2hOm0p4RsW8qc6AvFr0U3MoIYJ65LUhMC+rinVoaGtsFzQVbTHP8cDL3ngtMk0crripOu4eb80kYhfl1dD5WtTCq1SBkl23fLH1zAh4Fev4kxMXWeMsCk/UvVkB5jdyP5pF3hQuFUMHr6q8BD2FVTZ7hMPvo4zkVpNV726MHMC1RVF7YR6LYwBC8w9hNkKb1BgKdHStTKCIwpD88W/xkIfx0wXrtuQ/S5X/fgipdJImvk8aOmsjEfvetQErx4Ow9a1TN2Hv3ihLmY6gyHbRL2TsXMBSJVnELIt2hdkWOp84Ux2pnuQtY+QJocfvpQ1wwcjC/o2kFxGvQobfdVLr+3MHEB1dFrzlDYsaydxD6UhfE/PDD2EmGKK7/tv68Y0qXY/7nojS27PcOuq9u3hGB5sYzFsH0n2Tl/kbVgG6Fxp4gRLp3FJqfn3HTEsbIhHmvnJHPUh+LVLvBnu0Pra0kiMesMEdCwd2xrToT2eGGuM6iisCiq9o1kdf7CA3rC7Z9N0ZW+7nJOmT5nov7ItSSX9uX0iJ1kFSbTVZq4ow8hUVi49/ctM3exnDmpnzLH0XjgO0/kr2inHxZYT3hzTFXAIbq/zV//+X8UBaw1+PPa27BNSdRL0WAp5Gw7cawAWNZp21PPfIn8qbT7L5aOxNbt7EDM1J/8qHhUSWH6uT77uu9Cdov3nz4BE+y/nePC3tEN8PJYaC3E1BdoHzmGj08Gxx658luvCEE+YzH9yfrOJdcO1l5CqutKArkfPgo4xkMl1vTNGuB7ckpXZc6cPI9M2PAi4kvm1s1IC0W58GHSsxMzkkcThE67g4AYL8S8bWkHy3GetGnnaUPCKVgD5/mpb8ycXQNgVERYOJrdHmfbAt0BVhy/Qvw5rnBGm1BXYU7c1Sx55JamCvxqAdDEg0jWOhPpPzveIsLAnkoWs3aes7mEwoB1R/nbFDHX+DNVHCvKxp4466aBPN6H3wiiTgcL1Gs9HkpnuHTD2ONWt7FUlPfaqNAAb0+//5N3GZPWkeJkbeLonUFayh1Jp3cNlk+xLyReH+m8U6uQBwd3t5DM4xbEMt9+5o9xALYSozBdGTehoiXsniy/xCNM9WcJ4ZyIvGXM4X6g+LN3ouNQYI780U/TBJJXmHGu8S7nMLmEFVra7nmg+Vzdd44y0llvKBEAr+Z74k6+snbChe3sp7VGW1xsz/fbhbz1EJncvnY7b9h6w8ephtKnAcGeXcuUVzez+dn+YZVEAvz8KYuc2E3YKTzTRzF9a7wX6L6qWPPWCbzDuZTOWiHo6hkEtAeru6dm42sqR7+LOZwy5F9K+rIYofoGEb/Zaqh8lL1nvhFwfA4fD7EJnLLKS0H/ZRBzfBnQ/9ND1LYzF0hGBqU7Zwyug4SMrZiyxTRTwRdl83Dzk4OGUcRHDNFbenyT3/1K5GHzrapvz4Azw6Nsuf5wqX3yhMdX2BGye30j1RU/4MZb350pswi7Vlus6P6HN0D+BNS9DFXK+MVnV/fBdryaCVWswUGg8gNLHbziGnB7GCif/DadPXWiRWkVWEPVFG8+3KyHPWOyFGKkyLOFxWemos1Bs5TA4w3ia0hPRY9Q5FICzkMswdYS7PGPFdCk397CR2LrvHPEbXudjnd96JU8f1vvo3Zr5FMwGPLiHTHKhZ1fTjo7QaNlhYJHguwGI3Zv5Vxmm083emISK99rjZwl0/4AdzDeSuEAVm9XhTwSa4NcFVZdKzVduRC41Ug5fTWrPy/9aPV3lYVHWKv2FRPiXLBWm+AcuZ4dowUUvEONwLz7rTClwSIBU901wvutwgoiql31qcEO2NvtJXVV8XTPD9ASy7bCaZL7Eslf7j1Tni2eKHWGJl7AzUKKx9Imm++ttA+rPUEBW/GC+2QLUg6Os5xSAUFXaPbB94LRUufaK6UMuodtwhqwpqFKvCL/WyMsq4txtE9170HFtSNfSO7SqE6VPmmrrCc6JhbYXbTNsS3SNkvPFsauXXuuskzJDzY7gsbIdtLKGhvyq3XUpBBMWRGRH/I3U/AvqXahasIQi6TEHPTo+g3N13VjAV07sIfgocumsqMXyqxc0qIuZZ+oq1eFex0JnFBGQcmu3hSP1OrVEgzzgX7GclqqIJh31suf4or0zfbnXCTt4VB4wB5Nwv8wqML60HXLMA/SidJQ/vPhy5vNFcWumKx8aJmXrC3E7BAFXNGuWZ+Dyf4IdtCsy356LmsGJVXm+68IInVcIySerCIezRxOu3Rh1SI2agSHqFEUbtoyX2R9WY3X9lF/16aj/bXV6wu99w0fL6f/R+fwLmv/oIf7F/n9xA/Hfz9hYidGHlsVB1zrAdW0IKEL+QN/KT33dbeK6gRVWNYxBKjHwqdZD8YovXScanyr7SaEcZgZ9st8KYihvmmS5ASz53eWyaMZOxN224UnkaCanqa6pNlQN2dYHSKOQ2pWljLcrJDepkD4lTemf5+ajmeqQOELN9TXT2VkBLnOH/QQmscduZJ7abnPPbYc0LjzfdFQzDrZ+7janpjlxOWj8/twqPEm4waGfmBTqoSbpmnFNREEqfOkSzJX2Nw/KSgM4dOLXOmCcOMx3mKYpDavAiIr6Wuwv8vKAnQTfaq12Ri8MApMxjZmd3KiT9QFremrLnK/gsiDcMN4jJ3wPFwkghAjxdZ+SAtgvxoWp7V0DhbX27KGuGHYtQ1CzHQKB7eS/UGAGz9AsUGpaPgmbbctHSYNzICi1bYiEmC4nYPLMwfUeQgRju7RkBDy8OdnW0UKmxF/JjN7HfOg1PfzyfA52QmIv1juAkyQmgx2WFFkWA+Vnzu8qM1+NyuFGtbBtAfYieRyYVLm4Kg9wsi5PQrfsr+TlBQMIleCQly/vBhePT7WAQwntCmiyLUmzHcNXva1Lp0RUykXbMY0mYpYCvMNTnIeqDYYCAV7CWNT3Belsa+6wOExGIUVUjp70oHTSz9u65oSCMLklpkQfvCK0vKssIrp8mkepvC53DeUmo75WO9a87r5imiVAnSDIEBwbrFdsz52uyh5d3YO6GRxzmcupTqqc09CbF/A5Av7V2MJIELm19McqrDGFqIa3xjn0XtTxSVMwctFIIZtP+lrezY61QAGoNrF1FU+ihHBx4m4MBJhgS7i1bVSWLTCynNw7zHdqpAM0NUak9FSSKuEUNcCBiMZnFFl41NVMRsDBiMOtR0GVv51q51eV9pNlkNSFk2FZyYKJg3t81OVzqGZLVGhUryBGzgNlqRp6jTQBxsxKgmAHOYjg0jhyOzRXfBid9UJBroBtLdqXtpSMliijnymiWTvYkOAH+fYhjIigpcbk3qDdgWek2BriRm6AL4+FU5vvRYEAHOpITqdXykxLC2LildoVlfOlhThZ1sOAwsMtxObBwswWSEZmC+1WZZ5cGpmDpOrj4y/Su+xz4XSsAxqZcir4RGfj6DJGhFhQx1xOpkdO2jJqEf7Hn6f6WvM0rGrij6TjjNEqdHD4bQLXbacrWAmwzTCWGFcGemOUSDC/MALqaL9NAilCd9AvaurjUTOtikIQfzMG9y5jl5pmdWjuapIDCqOlbx4M15GZqIO8n3bhi3+Q3IO6SohgpUVqChrcLVnzRYmZR6qwywnN2SZahunDWKI/y++bCBV6+dCO1WJNGulIC+4y/YH6svjeEggKKqFxNKk89g5jUFbm4dJRCIRukUoQrkfl2Di3K3iMYf6eRq6gzHEaaLpZl3tYMBypDuB6xolqnc7adIydMjNHARA4b2xhePB23wAERd0iF98EwlBIRgTE5iGZlGnnLFaE2VEgIuNUGE7rinXI2lUaMCb0s+bRasvUbCsouNrdg6dM2y2/Z3aCWx18BGrt1RKMlwxXNV+oxdo7ktHQ1R2vx6MPGXOIAQoGkd8ZwYFyyNJ3w7gFM5R3BbWZuKMq8VfOthvkJqPnqHli4XDOuA+dELHOcCMcFtpPWBhmUgg9UckDlYzca05IrgXKgtQ6uAiFo1g07kTtE1pBOkd1g6RuD6FsJ2OBCrmaOJc7TFCpu3LvceGSRryrKOxUC3fE5ki7mZ/qLd1I64O7wlWMR3c1SGjXbdt0ysNPjkWzVQx0rud0ALxemNmKupMVcNDL1ifS+eDoEQ9YoOReaKRvTcT+lrYUgffybUmRWrVjvdEA6ro6aiw4BsxmMDaikR5Lv2AQ97Ql1dLHxmsYmJpJs3at73ZE8/MC+6j+FeB6a650w4ymSVEAsxy8gjot3s44obEp7LshI9UFeaTpC23k7CAQySy63AMOsesnLt84ozMy3LnOUNQ70uCTbzTJa0D9+LXOxzDZdyA27vA1FXthm+z6o0Z9WUDPjheji2bUg3FXLTPolUEZEr73vb5Ujp0BfNWlsP/r0/n/DMZU1u+3PXdfElo5krTT1ib8GP7DJeG2A5a6Z46Ovd+PbaZ2Rs8G6yqADwcXC9P0dRKRp+Y6YDlveDKx+Qs9vZdc0QpgRWX9vguL3NZ1BDftmI4OnziB+ytpNPfow31i9IVF3zqwP+yo3v62f5beWbWOXPv+9HSuBqBT+1znrVaVct1/P/Ms3RejYwXn972jths0kUl8f+BGWbb7UnL5fO+Vnq3bXQ58dbDITk/vNPRK+7m5q83mfq2TNfrw/7AHy28Ktb+B4nrZHJqaV0UTU0PrVTcMJmcPZRN93MH5qD3l3wQmNZ9zWaAzzK9MneILabKWqj6NFW69zYr7o5WoPb/r7Cj5tM6H4ipT2+kDefGBpzbq7Z/xE68ts567vPebQ/pT83FEK+zBS/So08nW/E32N9l/J9lvD0fblMB9djB/7DEc/44Q30Em4F7I6mNfJRiaXrcticRhqjBtA7Sh8Q/YQUzQ4VJ3MOZKrtF803RUB3Q4DWm6UnWxou3F7Iedv7zHwYrlugA7SmJbx6K+iz4MEepD7G1khB9y4hrc7Cw/wC7qlQ6VFD4mhSWOP1/sX42b/doPIx2AtMY/pFBt39aDPkG1FiwhODe4lbAePVjLq3Z7j3y/+tTpkI+qQ76yqy9/3GEjJsAa3Nagj/2I2anYP0N8u03Ywj4i/R9D6XTlk7pWf1V7nvatOMJZeLjDxhla/etdE3XxJ4SkvZIWY2RetoxrXfa2rpuyG02iPnRthy38dBiN0GE2a9/Qr8ZZUrPKuLyOHek1IVawTdn3TKLWfYKs6Elj0e+zoR2X6q+tZAL7PsFp2bDlyV719bbqIkxLWVLCtdpXuE8ZgBWdUSPF7tdJ0HBvikrw11Sp4pwt1e6pvDD8h+TAfqDLKoNkW0e3lNkGLqgmFx8lpDhiE2ArdN10HbdTCv+Elp1TopzFfSVnUostkLcOrwdo9chPWqtv7Qdt+NTa6pZUCzV/yZmlbqqBFT2ETzjoNSPZtS6q24Bx6Lcm59VXP+FingL/jgblhhwBrCjgNPSvRGtKOvOl1OmvpNp2NfW3v7TIsFmHdR3oL0VmTvzsRpi49Z+WKk73//630z1Q5V/6SUc6yXXzmPotrviv9KfCHDJboZLU/bUtBLFC183GFIHmP/iS8MDmIsl/ELIm5BZscxH6P1JFoH5e/Z+dPK5wfmKNpXLNX0eM/f6lX560/6RWd9j0tk6BWBigHlrIV4iiU9dW5hmvW9Fh+0mn6tjWQ/DQYQUwe49P2yeZwxZqVhSrz+zPOrqv5ZNC9i+FTvQztw4SHKaQbQv4t19GPrnUyFMO9Vsb6V8BYI5MfY7I1w6DDLOUOiitb7PvXWea8Ym5vGCqwPiukidmmtXlEeDqoTMzDXkWMUM7eu+K/yb7ryM7qx6b8jiiVXx/IOP4p3wgkzJJ3YagDj3Q5+C0DHwPG6Rak3dG/k2evAwOVY3yjTn49SHqSZTnbSneR7EDOTTA6Zuggepw2Zrf4mhrquCIiQa4HzTx5DefiJBf78AsWRJUt1iZ6Tf+LgPITYONYYmjLhMu5KTzW096MGJHDWhSVaQ9hNFvn6ZvMDN1HoVB65/XODb2tZL44kDYVhYTlet73l9MVcCQ8TniUZgv/WBEn9shVgP6iKRQwQ6Fiw8V8rsGCEdAO0tHg1u4kSVtJSHbyBW9FIR/zunJfXtyoqBX20GkGoCM7WIK3uymtw3T0jVh+4WPW2d6bNdBQVy23/obxOOYxsx+VLw5fGF0XJR2Krw4oLWlx9nXlSDzUnRwTHCmC6/KSFFLesqJxXr5M8zJzFp047UCVuTJ8FesiRo/SYmiV+or237VPXXpV0CAt7pUzothxZKb8vxu9nK4dyzMJdUhLfX1n7DQ1nr31hD+T/CHvEx1OnFOPQTSjrOSxwVnB4Pkllh6U9kdunb8h17pus9E0WSsmlqTlNyQ0xYTCSGj0V6tOHqbRy+z1tX/R3femJALoij4bnbXbZk4HV/YSsY9BQfZ/Dz1BbSr58AntB/MimMbKxeGxW6jhlvwx8TeXsiUWGAwSxjZhGv0rMfxyQg1tZ9L63zzYDCeKwNsnGGomqQUWyWuo3CMUcljjA4StjSSgAaqpumTwrFKQd73sjKBrtlKlVy04CyKRfwhtHWk9FVIC4/WOcy1HcgOFHbiZBRnFcGxyHypStAlEcR0WYvsRIpBWhezNoREJ/X4fYJ1FItQ/sLeph188vSpJifR04TMo6XYIsJnxsUC+cIoW+GLiTEYcEAd9Gi4cFUxNKQXgntWkLdZZ4yG7wsgjmHPQPSMc1nOM+C3ov5MeD6O9LZRO75XdpP0hA5WkumK9vNvepoTaMN5Ocynb3bnBIPHy4ZlIGLD3Xxt7kWbpA4zw6dlah8xx1oVUcXDQF1htF/NPhEuYNHJI2mZgKeMy6klN7EktQigz0jiCTsTfFMcSLcDv2EIvKvyjEvR3MjKHVAMxDxNn0zn2mBXH+/nSXxIbflSXxMSrmvv7t4Q8TNpcNaBUj/fPqkBZWZonqaUL66aQxuT1XK8v7DgG00iKnnp/h0HKBICyHdFDtMSALbnuvgEnkEGql+Gz8gMn93OmFHt6MX+TfY32f9rZHhOHH9J1vyznr/vQf0ryKDjAaRGVQJeXlhdppcb6r2y3PHjDCO+Zq1qwb0zr8K9wfJBWfovJw5O39shWNsOrXr05uxUw2Bw+X/WQ0txwJj2oRv1lSiYD1TC+fI+GU1hDhpPEro2yvq1w6n0ePldkCp5/HDleCkJ38p2oovIcJAygYRvx4/dwp/zHVEjhtlWkCr5dm0bXVU8HPPS9NGb+8XvlSO4Zh0L21gzR23PgeInHyK48VC0BEIfw+E7oROpRIKKZnWZwNvAfqM5x4zbc+rSC7ESNwz3B1JD8d7xiLo91jtOO7+30BGdhd4yJx+LzVR70hbYCZD4oJ9X20euoYthyEj5cB4Arh7uD7l5NFrv48yE15kkIwuFKKiS7iPwPfyrjx579WPp/MQx4zCnj+mgLDtoKOjc4c4qUamseB/hR2bURrtNdPVCpGneOumuj1xHVX31RAXtnbV9Igxr/C24ridP1Xd5zC9s7p8S4lLYSD5xpyvwRVIGthn+ZE6GWn6VPyIaj68+8vFc92BbS5reZvCNQQzVyH1W9zUgED9C8tdOErSXt1Gj4zJUS28M7Ai49yfI37VFocAPnx8Oq2AqSp6kBwKdSHWKIVWLxL0UpfCHlYJYymOnNVLnP/n7bdDdqdoRCeRDR5zh/CE0KbVFqXrutKbDcCeEZRU+eY2kfUVEqm4o/anyQA2jLp5iGzkQgZ8k8yPs84c6tQC0UVdFjqVZHal1wYKeDE/jKnDlu2qUCDm1J814qwE1CXci/A6pjlPKch6aI5XJdZOWxtpNx7F3oOAaYZDHQuWOiWVT50HweSyGQYdtI/ldBH+Eon2FqaryqSNGEGUP3+VtmdL777u8U6VAjOnAOsOprR5gbQtCfccKF3ZkIKP3jjrXrxTqMqGvFcma3lhPGtBHzI/tiUtdvi3Hb7wCqt5GIi0az82bfGwYgcHcH14zV7L/515+xPOaIDpn726YZY2Ac0MfPL8jXTYy5URWMW11n1vvcL86ohMMOKxDjzmxRWAFCLjLj6hEKpLyJkfEPWHhq7FX8vtxY0L6xOMeX03fStK6L2Mx4L2+fcbrDFH0G0RsLcanCnpCIq7T2p7wxdEMsFtfQ7FqDnV8RVegymuKv3vNCagHhLS5FnCoeM2cZeBb7gvjgQozWo0feGwZ5vEuXq0C2Yr1pYygtcUWRIJ3TVJS5DMc9Q40pLKzwILk/Ettk04fbfYkF5by2JhW8WKT2dyNnqZ6enWgKXtkCau7uil56PDb2O8Kqk6U5vXXwbK+fBdRWQ/FFRXECNW4l4/RqbxagM1UUUfQOeliwgu3+K2hmt841Lp4B3/qc4jR8E6tKOOJo8LP4kSaPvso/KCgt+tkvbafP9kozpOsmQNefPpKpvv6ZZUnSUE8RXsmoDrSEtxoG8KjpeqKH9z3r1agcyJ7IKIVkv2JEW1iT7ryMl10C6899XXa58s2GOjp9RCmfDPXyScACZ9fk3eDZD7b516fkVJgU2JmyNVsRNZnHnxHQr0zUUa1vdm9k5R5NEhNHyxPMBiAGnng324G3xVmPt6Rpq+zaebh9RYb4TyKHBX+svsRvEaO6rhdYFKIO8Riz5HHARXvSLnvyJLgGAkp71SQmDVRjBbFi5Q6rsxEbommyM9PLZnGk8r5HIolLlx0Q3uFqWIZQs08WlrCsrzS9Bl8tx1SWXZzgkC2TZlPcIyfgqWVOi3XlM5pyBTemWKo0tqKjHOAfVfjB331PLxEwQkHO7u30yj5On6cNnNtqMuB2bsvK+K01ZdsXRt35/denOIkfuvrrx6/2eXw9HM9PWUA5ormlMCuy+0z1oXdvVXmX4oCAYSYJQnvuRM6SEib/54NEsz4IK0yIvvAdg3Ot2+ySnZl4WDycvSSH69D2WcoT5pqmhMC1vQVADjXpUj4jpq39PBl8rjGa69KH6+Hq8VQHw8QP4hOUZ9ui+ndCzQ/H7M9ev6P05cKHY512nW4fVZD2F3jpx551OCfyhtLwfoPu9fb3HputlFlddR4R2B4PvZZQWWn5trjYSu/nkQ3FZO/Iqs7glz3U3i+/5HnRqMdVZ6lzmfTg0GB70gntlOSSMSvUd/eTr+hqE4ugu0dSzOwEEVy8b1VpccLMZ5SnTku3uF8RvmTN7M2E8bS9OXULzCNJ5G0blwor8YqpoIAO3iPb6TV1eTcvQ6+JZMagrbOUNm+09WyBu1iQhwh5+FyNPprxOM3SEB2RPEjZ61qXZVGTB+zqD5nD7/84s1uLfCFPBUP7mEQvt4q2bkAdex2usnK8WtGioAq2H6WjFwBWe4hjLDj3MFe/cmXDnxxOdmnD3LIQ+jfwhveKIqs7AwvaRPf+RTH3VsNpjiOa3w9FX81ZjQAAcoKasWVEZeX15N4aCjYur3qRFBbjt/2EF8GCvmyu2sDgLwbJE6hbQ1/HAWcCalhso/Z1LvDv6txPp+Mei4mrTtY86SpzPmczfDz13Vt9bB4/LPlZNlY+yXBjq6f9qjtLULTvlwmmdQhQtY4ljQuGvd5mf6xN+UaveV1aWwfVtwiYTJrJq9H1BIFFDn3xnLKqzuglMNhoqfnCjP1SjGde+/vEAV8Df7meSocymPPQ3//shRiY72TUTvJctoUSYSuzkQY9BT8yU/uNe0Bj2HYP9S3PqFxFNCsn+q8KUPtly6WZmqTBcjEIJ0qrFMg2m5W3iIYaW6Ix8fAXv1j323AO0m1fbcPbiWXYRUiEHxlHqLSjS6HJP5y7Az7QYAnfvdWqmmdw5+A+cQtTNRE+6VGFuTB8yKMKZEvv2N1mTQ/5M+J7/qRMRL+tciFP7nt2OctD+V3rSaejme+TH/0UenHOHHrOFQuBV1ZuMmAJxtXwB9zvqCs+lO7+LRCNSzOy1MhgeLu+yOnAem2+Jh4/9P6H2f9PPT1+usERzvIVHFEIOmH/PAnTq7VP2M2KZ2muFC8Lwa4LxP/VDSkPVsL0ZmTOd6p9T91NKYOovImpZAWhqz/iBPghdk30X1YXa0aLifLNLXEqeL0Mkaw6U9dc7Xe+lCtIfSM3IOvPF49rRxO/Oz2xB38SM7070/8v9MQFChdtJ0GSKBXK6QggDdQjRgOHb+H/yb6WxHYnySJTSnh4KxmtNpjuDFD2oAoAy9Bw7WDSM0DNn0ySvvlfxgkMmlj3dRz20N90hlMn8ldrJnhy5Nb6vX09Ozex2hSbvMX0dz3R/fMw+95DQyflWvz/qx+y/sdkXe3/M6WtL7RCTN05dNT9I1urh8iaAeYfoAIig/0m2PwgqRlyhpUNProNhJtjEkdcSCpM63oqmoKNtQPav3x2FRdXYLr0xhoXf0iy1DlnpCyxMFQHHMb0m3jwaWKJ1rpQk59jaXdQfBqxY48NZ6uCsAPEhy08jxNQV3v1fd3CL75ILmlrgK7Qx82DHjoJcrpiliZF9EkyNBKT4fntwmiKzJ7Sv2ACrT6+NAK1k+HgZVVHC/YdXlaAHjAXVsbfASWLeetfX9jIXAKYNa0Nw7c0GePHUzzgs8fm2gIf1Vbtby0OTlz776W8nYRdMSdgRZ68uqPnWOUmn3tCjPV5ZV787d+rLbeM+H5RlkNZ9Q3SW9LwQDZ1WvCc8KnDwdlr2I31oA93CnEsnI5b/buXuk6Q1VADdpHYybUixogaOGkOpx/TqYxEU8S+lGPhusCNvrJ+00kapar5UEv3OQ/doM17LGaJ6Vmc1E5qJ9RACpbtOD8U/ay+fItMPetZBzYU9LL7TpgQvCCBkMxTT4loW0hsV+dzhDxMUDWgZZYYUXg9Gk7Ea2xeUQrj0H63HyjiQ4cSU68GgoH1UQd5Y0gYF/VHNfVdhY7TUvSlTrByQE9b4xfVuVsOenedoT5sXPo6uDSRGA87OeGJbexTruzjN9pzyDAe4Co9SxF4ZyydLL5YlVSQgeoBNLnzigjLuZquJBQHWscrnJDjXnoNRUFIR7Tpi6dpsrV4F3sIoojLVOhST7XYTaLK8Ms+630BxR8BQuiIi7Zj8/mIiu96jOvbMfxH8DaZkl9gLgKfCFjPvkOIgL9WYE/dsuxP0l8QCdxH35TflliCbb5GNgZe/7MZO4Fz7RZ2EI+8Tj4nLtaTN+Tb0yIyI4PmlIdiPvmB9hNufaQmB8KS2ff9RTLWwgfx01UWnNCg+3L8TZUcDxXplMWgOAZk74tdT5v43z6YAtXwoVn7dpuWqLrEivyMyu7TveOGb+EsOh8FYVntth1B/i3o9MYZD3aza/JUFHzTpea0UK5wUfoTbp6AWi/2+BZ4E89befaX/5buTz4Wj6ua/Zei8bmHfexRHOUiH/GSxsp5uOpy9tuHd38cazBzAxNCzLPri+MCntVVtp8D/dzfghlPjn34yjK5b75zM6NO/th0LH8mzpc0cutnjpx3Kszsh364wDRIYBb1scjD1je7zzxkQj2afpDNbf+f02BGwFp5USkhkx5fGd2dI+I7E8aHuPKZpxZJPVZAW7QePlD2fgTcdS2cyXFCJ7cyI0E/NcejNB7d01uv39uiuNoS10K9R0dyjWwWaJnP+WsQ9k6rKe8nXX0u2mg3GXXNPfl/akYsSvRTVIZo7di2vYwFWww4O/ycuK99nK93o/RuzLtWKEv8+IYbPj+aOtHM/0DL9Ds0Vzkj++E87VR9AkRKV7MQWAlyHgJO4OucDnnVI54KPep4pyh1nYGayhT1jgr7NDldco6w7tRGq4BAjsQjMDoWvBnebNyb8aiOcF2VEXcJzIYhyZOqd4wKzfx3yUeP7Kem++/yzpl38zKTf+kJRGovWdL1n5yzQyjxS9POn/KqO+KHWdH+3R8eqnFf7FU7s+c+BdEUt+4IcIwwwQryKLZvA11yXHKcfOZE7X633Bx9Q2RNtJCwg0E6trehWq+dljWFMvciR9buxEJtTr5Vjy+AerJCGIMhq7TvgVklya8UoWdMkHdYIf6S8q/E+1qIeqKFql96IYA8Dg5OnBbc2GiqiNqOPjYmn4n1fyEF95fZhywNGaW0EmM42aGdaEDZP7M+y9U1iVjICVUkyjOM4eNBPU2FOSDVZhGI23eeH4otno16bg87iRP+5CCZbK1Mi3QyVFXoLm0zBoYcCpNn9zElzbSASt6HW4qCXEntg4kJ52BSA6j8fK4FjZTUz3+GyV+9LLajbC4p/bf6dQxFTayoRCjju8NoXNm7wL3YhL2AgiR0ocUwokFcJkRtQOhHB14fsm64NxPSNMHN3ssnYNGDtQBmkwciGG+GtXLvRPCgYhXyOPKIurf7P/q8FWEeubFnnaXlH/s43/HZDWwxzjMDvpDvsKDwvNeXGwEcO8AfSwVWWqNbHtxh+7fivWPeU7imX0u2pggCEtd+sXaHGa9buFbm33mNBZ90ns913x/t2MeoUsyejIncu1uaiMfcs1dzGoAYqkvbACJIuxCLfpk2iwyQl23h4SkVEY9y9tZ796iwmYorBd3/1sjX6U5535TyRO6SUgj7HdwgT8luLcGEVoDwzeaLU/l8567WRYRV6V2TFQcsBxfMTvK4i8mssTc2IXdlI8s2VGVNcLAlA+EpEQBp/A5BcZQ1+fZ3DsK5IQmMieisrOWdBz4aZdFMHwJS9Ph/cVAfGqavmRBcgefqdrn6H+yPZ1sN3j932qYKuBv45U1h6SK70yG5TT4p0R34rft7q3qGS4/325zI1SsoLhgmXt8tdFr91TyUr1TGcGpQi8K726mXRCPIyO7SighnAsOdC1uZ/d/W1z/74UQpCoT/vjE7GgjETj3k3pSB/PlT7p/+YsyWzZJBp2Rf2bnIedWcaJjJcoZd3getTOBNFljrAA5Ud6drUfwot4Rk3MQo07/x3dAuXBZPN/AD3jHxEf4pVdUaKdup92kW2BMMZCT3/QcnGGLwx4LJYa0kXskzXPQRFFw3vCRvFi5Qd+oSVgvAsxDZ3mq94l7iyNdTx7pIEF5igRDxBTGEgLoBMFdW4V0/pe5My8JHXOAWca3GcarLstecySZR/eJbdgr8GMtOCY7Cz+E4Swc3hbPI4L2Bthlrdou4uT5Pz7d/ObBcNggqFDwfZr+4PUZYoW8zp5D7ZoAQNqwsCNlzhfhNOkyDup1fn+w52tyqOq1OB7MqbxVFe9LH4NF+i/2SMHTm3ChLTxNZns959EPviUSOp1EbqKrCtoaK5EUdXOCYMKYtHs92Nlr6WaytpYfWVFLV1H7RYF4ulrNFr5aMkOo12blwzn+9e6tGHAbWw+U4Z2meb9FDBz08qP4RvilhIN7dYCfNruyucoPdoBFUx8HbDCNrLsqqoRuEdwaS2q7hyTlRPWGiJUUHiAmPXu3zlA0XDb/fC3pzDMcHqbT6I1F5BC0FyU4Dz1SPEaY6/ftDLD0K+87J8vq8Sp/UXmCZsTP3BrUGpo1L0hMjuKLIyt5IzCYozHp51JszfyztnmoEd5dblQwlziL9ARqIWbbgutPP1Pqlhd3oz8r1EGqxHp/S+yA39TWFMQV+L5u7wz3qNsLbmWzqmyqyf7g15UxJMe6EA7zDkwvm3dBuXQJuQJaggO8WlJRD263Ec2+4zJWqORqHjCcFSklI+xdySF/xmsv/txZW2a6i7c/xj0lCr/sfjKXBm5hz1PCjcZQOYJ+gP0ORNpYSjAeg1vW3Gkcg6mHD5flQ8sxqPDbmXIcoImEbRrj0925AFGeKswqihhY97WKV9xViebeFQhmb5t5u+9QTVIC6i2xHr0RmYLPPF0ar3WNreyEcN0patmpUrlPoR98uzFp3nrMpI2zu7iLxmV/ge30F0UGcwmMcixopcpTfUr4XMGXBvrS6f4MKbTco0XVfNanS4qXWPl7u/OMoX2ns/2ClNVjynvaw/tOxtR9MuRiwbVOkhwg4Hx2bdkceuivRGtphjIlGtxmgVSXxVvIODKSY6n5PBWWI9GU/9zQGxrV9Pq2sZJPc8vnc8LoZFKtZnh/og+FDhq4WVzZmc6R1Fbgr+jyfonCl0IgeNFNPuE7emMzLzPusvqb7G+yv8n+Jvub7G+yv8n+Jvub7H+NbNGHd+TZVYw/QQL12yNBzv/80dT794r+Ofb9i/X2/6/9yO5VVLyaWKWh4KVMJLbHkKYRGcT3razSFDIn9Q0QOYE5oTlROfgGpN59F2DqvhbcSn2N1KSBjimpr4kCbXUPnaAdJNXjUp/ix28gF+e1RLC3DxQi5VxDZUYqA0AxYfZuGanB//r9L8iILwILgA5vPENwyMH3Es5o9c4aTJSS8LBJ/PWLJLOfOyJsvdKcCdhsZVOZkJhLGYvPvfbHbq67DFH0QNHNAvYpDfTGF8HeCiKbl305dVVko/Tyxcpp1EMH5xhhoB3A53oa3ocTXy1+JJp1fHSg3n6t5CJjtX1eSdEfTXDRMcXhYvVcvfF9j7xONzut6cBFG3eMxuz/o3PetfEEwbsBf7+3TmKVSB1z8c2Z+1OVX/Rk+ZwioeJ6Dcj04p9W/yX5RcANKehXvtQqsRKbN1pc2fb5kwOWdjgzw1yrgQm7tX/8AtyqZfcYG3uhR+mN48e6I2g17Jj7N5sTGMw3D0bXfoLFKK/3r/OVd+E1uUS38aRtj/ub379WOJQjhIwG0kZjoVD1ShlV8RQZL3ZJj4ibejMvbri6Kg+IGJ7QvpuLiP+KNgzHS0XQcc1kK6+ka2cUyGmA74BWq6KowGNArrWc2tWzIKrZoXHSWMwVW6atDILPiqS58FnWHdVxfy0IPavUTOJPn9AQkdpKvrFNpBN4vgfPeJS9tWv2HnAsmZR8Y75+G5wJt++Sb+cIEClR/cT5oczjZUkXWafzfGQ9WOMUjT+rlkyopfuUpHq0iJqCX+ePYPCiOoYkUMymobRkvk8JX2pTzBF8NdBNrWn943PzsfBXw1vqh+KdmcIN/zoYKLtpf2hA07sXjJKPshqfOMm/Gt4BX1sxmDbKjjjUeiZPfZ+upVjR4vjQbdiHSFh0MM2tMgr1YkMh3pCMhjYfFLMaMDRMH9CAoXPpzZnXS/HQe3JRYKWXsvXNA4kzQ1qMdhwW0gfWCVTCfYzExWn6BL5Xtt+4gATkEpmqe/gtlnF9xcLR6/8K/IPPTIlntCEPn+7dFfxT510EtbFn242eVNZeitDKnrBMfi/3ss2GMBTVq8X1G6BxewgvLxAYzJArK81WoV4fre0r60HvJzEKrSZUIJpqQKvJ8wc6SE2y14m2Jo0ZtS9WT306h6UlJVxLXbiGYl/vTupfjtlZOdrtLVBb4NUgS/qh4MZr6b2PAm75rejVasfp0Z0u6dThnRqNnJ6X1fVAfVcN/iWX6eX5R+x6WjcmBWQ3DtoUqaNWeu65xWpsliyZ9BL1DggaxVOsK1tVwzEV7/BW712K6qW1TOUphEeg6uMDtJxGxNPeO2Oxp0QmZXhVMD0Mi/RlHbWv3JmW2uvCe3alrfjbfhfbSCt0xBUX0HmErc2VnrdvdgcvMNdk4EdlVZp70AnO69gSVvBto7t96CbLEK8ct8f7BYeXllmIIn2Enkr7+iF76MRlpl0gNfO77RitWqsvqq7EO1GAFb3FqiikVuPLApzF/hunhVTkUsb2qBfofUqZTVHi9wNWTqCyqGxC6yrKOnA79h4u3tRcxW8pk7f1OslY9MuCWiCmi4k70hAqrMoIp2ygmrpQXeQa/MQ5sfqIB4WnV4MkzfmJXDFChtErMqZEu8IKE/lt7BjxoBUFKDtsGKWzBmBWX7gyEq/yMv1K8RSsX4ex6Tpjdenxk1nq081vdoOzK1/Qfurov67O9QsCR3wtj06Ran3xb/FNuBAx3y3OL1QgWETmJ9cMWo6lbVhGCcvLnA48MGNBz3HK6l467xejp4UKB/zJI16yo5zAQeZE9+yMMjNNtPc/dvDrn+8k99Wrg05oLS2BtoS3PXJpcHg+6FLX0e8rvUSCJVjWUeuFz3XxzpA7ia71aHrv4I6oqcAB3Tcns5ajV/l5CE+jvj9uZrLSMUQ3MG9FKSfER3i96/Ah1qNjjQdodKOCvLMVPu4tas5+cOWNnZSrRDQvLJVU70Hz+77e3VUyajb1MiF7w2JgZ2lmVzj6+3yAFq7l0TrvXrVFXBZY82SASrICKGKg32kNGlubq/+9nKfbppyl826H2XIUFMY/GB5X/iKEgAa/kOQAT70L+WZRXOSRUh54vjuz/ZQuqK69oF/26XNLrMGvwTSOoL8tbCNp+xJtOU9bu4KlAeH5meeXg8cPiLcWbnfdp7ObCkNwfRxG1QRemzLpwZrEMvwp1KrYk5+/jy7r+uduX/rZ7ugyU3Q82psVL86asHF+sS25bEDGrHTYyehI5SEbEK0nHr+jVZiWVHa+7u7pY+1RtSUomliCML+uAroWDSyX35TDqTX98vbLEFF5ba0rSdGb2wnhWvuO8YoiqiLeKb0o8HWtKjxy2YB1/d5YiNsfdYHxvseDZqlh0ru8X6R8dOnb0zaL3WEnghXXUKcJruAcv6rci6g6sXVVHrbQPyUudtKcj5y12Se0djBIIStgPdrFQ2a9XI/pI2trK7TbDtMp8xO8xGAyH8enWFBNeTt3gDcfOK94G+18cuFz1NH0viP7GVITjiwnudbud2fQ5HR7wmC9HE+K+rhwv861399J6GKsTYmgE8bCknExLeTEX6GI4KHgIy1sTbmUdbeDfg/RwnvkoG0Lb0kx22W1w/VkWHPAmacBOX5B8GJWANuUklyOl2gv1tKTFYsbun4FiQPLsBQhqUBCAfjtBfy30W1A0S6Tewq4uKbfXIVvXEYZ7imZhrEhr1cILRsXDmhmqYs5AZdjDTdahKp++9EBOgTdP4XamV7t6SV5zlO4k8YqelC8VH/tlDfb1j/PfJfMjorMos1yaYXTm/p99nST+JmdPl3hTgwM13vBssp8dEp/6eKmN9uLHwfRM3xy/Mb/ERqD6WGig5guqEe+NWpkSpwDPaSFbO7M1agY1f2OadABvktnAdOEWe/vYJM1GwrPOkjaLse/qO+IiP1TnbEt7EpERm/iGe1ZoENc7WAUrUDFUJcehvoWyfdP8dqZ/S/dR1TGL9/+O9P4dbvB/RnxIdTQOV6CnMzHXYsUYkps+7YCDE4e50t3oLtmrSq7czd0E2+k0IXQ+W0vI+twjl9dpezFPi7gBqY5NGpLCtB5igxTLUKl7Kh5F8EIeKagFyAM0HfLC2CZPXtjXT/tdqBfkbH2tTf965+P5d2DtbjM4JLVGAHebo9o3dzQsHqK28L2poGd9+TS05dpSae4sx35Q5TEIdab3VnrS0t9POkUYoHqSbWELnVqtBqwy9Qx+5q2znA/9716Yyd9jNcZiqrL5XHonBp6g387tJZ6cWv96ZVwhXHxv3OBnLEU/IhojYYV6Id9ZK4ZcvGuSi9Gnw0s4gSsfJQTC/+VM+dEiVH6mUEE986OZQy56oNfbOk0uKaen6g6QgdxrHQVRvjKNH0gkGWuchzyqywjAWNwKIvGKx4Bjg9Vph9cww+vRNTc+RWchKWeZAysZNjUezBClALWshWMt6M9gprN9UP5an4uR7PDDqV2YQKlR6CBOgyknzxGhC1n0xN8+kLpBUBjad0ALXZ6cZW1/Ul9S8ieBrwHzLjptQES+wA/GgPHi0GTb9hMmjoD+XolXwXAQeoJrdAAtvXmT2fLxmIH+a9czjMR2uLUEsu1sCmnv4ZbdbjdKphO+SBgRKrGmjgLBfQZ3a7BTeXdrrUjgJh87Mzx1n1Zm4mleexd6V1nTbPuRR7f5UvBX6zDkTDcZfPJrlSa2jyfa8sAvI0zTMg+1bHZy80MIWe0PEG3KUXRLU/bisYvuyHDg2D7WfTi5XJZQe1JrSmPXlJLUsQ57BRmRge1d5mbw03HhO4eJEJN39rp9fYfcZA7LEGGyxdrKVqBfPaDsvH7oQCJo6vKOLwi7CyOLkaKfuvxWPgIdf+IB9SNKkj7kHhvU0y2WYB+LyuqcD/nE2pC3hcWQpl6DjWzgR2FIpaJ1833OSjdfiQs+1lpQ0c4e14tQOZEOPSGLJ2FzrmDp8SxamwqNyDsXfXT9OlYLS/ghZN9BjqGh4TZjhHC8Gv3hE9GsVJfuE0eZGl4O8aE2Sjp4E0Y0Cgj4KWRwv3T6tDeR9Zt/pErO4C4J3njhfA8bQZS+2rLTYYSr0TSVV30kWXwqWsIZ9cNoOkjhRPku6t0FYb2q+MOCx+g3Dk1LUm+z/qG3xecrmXnfuQvGtvo+aGuMOfq1RFq/lk3USNVzQ9Rbzpit7Dnpdsc8ZC/3l7vXl4WKk41+34jv6tM3mlbnE4JSFFgntYzXrxaDbP0K8CbEpgR0CPtJA5pS0eXfRVeinPN4WwAZjtSTS0nlGf2T0851fuVsrWaDkM/fM+P4L4hoXaMHYd7Fcp48mXuz+OxR35BEGALuR07r2NZq/A24+YfVer1qUu/t+homIqmrDR9SmXm3UPrIreeLEb4ege6UgW4qtq8cFdJgwUBG/7qOi8aca3hbpECy4Mv60nQlQAjvIWPCJ8b3/Q7nC7lu0yWMes0qQkBkx1WQAebx9cogjHqFfTxtrxGlZSuUXVf/81rEdJKX+ck8JTdC4dUUbbmImWssMRsVUek00dM7XBcqr/sJHDm1IqYf6TpF2sAeMCRkNEIMSwYYW5JReWXRaA9KJ22O3XrciC1d0fsFxg46FRysvVhHKRbBzgHLP1W9dIzxunxI2ySFq99LMd/b9Gn7lMiqP0WoTFJT+XDWdpReoMqghTvcOrpyw2XSBlfDMjr9ky5571/ftpcsRtrTugV3ZOz67qYEeu2upWZLw8JgJrnjrzZHYcLUe//JXNvA0EosinSAd2/rhp9aHGoj0q0Mqid/xAvLPtwUOrwUysNM8BrjtsP8dRN4+NMTeZ4ZhMMc+XMYO7o2WqhTrsbop+m6duZ62rimrev7PXmmhla6moIl5t+Z9fTEMubBl1o39PMQr1M1pg0Cu2OPnvzQBAY/mrimq4v8BnV23zto7ZUueRVwGK5iT4jKUGgtBw/PNvNf2pRXVKUd0WJg/m/r2qt643ymhOELu9VtyeWsySadsuvblcD3mp4nSZocjcjTzuRhw87lh8CKqQ9b88rfFMWqyVpz+Com1Q5eLkLaS5tgByzlMzkRtmeeG23StftjbPFUHtKSREwtP3TSkGOW5Egr+gTTQZu32SDyDD0SuV8PcLZj5rsmrersV52Q/GN95oTcjKkfcUNoAGNvWBU4wbnj3fJtEM1v9npmmIzqb6eaZJqPUylTWMIrsl8Jj7PUybWWZnWxvbpwOtpFFVpYWWzaELW83kUiWomQ/7+6qWXlrToQctsACSlTJaJZYhoQInlXSwxCI9/SdFwxBhUrxjdQdN7ubg9CBLy4VfJOF65T7fLYiKa93aAJqs5/sADuqq9+6Aek1K+0HvNh+zWi7SLNEyn91SY6WsegaiqZ9uaRKJAPtACynUdl0SLd+IVe0AJ4y9tzZbrRW+EiMTIpVpQ/yv1+yv/2W12CWF9oydi/HgxLwywj9mEJpk6IGKWXV652UH0PrBgk3XMgyor00b9barwexx8H9tpKulok55mlPpZuPD07q85tPTLqqPRfiL/Qf6whJTMFO4wHZ3iuTDM4v5XU38hQu901dT+k952+NRfktDLNjeb+utKbcvSdJ96QtXUC7uapv559HUs4tWott3gUcLU4xbO6AKZqlXJ+OMJDroC///271H0Y9ClVwzKpvMDCoFd2o+/yvfargNd4FQQ8plDN25OzIqK1/b158E3RhUqg26LmmW+4mfz/b7Vq//bt0Xe6CjO5gZd2sTg6ernss4poQkAUEsDBBQAAgAIAPFWnFdaWfM/TQAAAGoAAAAbAAAAdW5pdmVyc2FsL3VuaXZlcnNhbC5wbmcueG1ss7GvyM1RKEstKs7Mz7NVMtQzULK34+WyKShKLctMLVeoAIoBBSFASaHSVsnECMEtz0wpybBVMjcxRYhlpGamZ5TYKpmaWsIF9YFGAgBQSwECAAAUAAIACADlCyFRNmFYAkcDAADhCQAAFAAAAAAAAAABAAAAAAAAAAAAdW5pdmVyc2FsL3BsYXllci54bWxQSwECAAAUAAIACADxVpxX56R3228HAABoGQAAHQAAAAAAAAABAAAAAAB5AwAAdW5pdmVyc2FsL2NvbW1vbl9tZXNzYWdlcy5sbmdQSwECAAAUAAIACADxVpxXuIK7sqMAAACAAQAALgAAAAAAAAABAAAAAAAjCwAAdW5pdmVyc2FsL3BsYXliYWNrX2FuZF9uYXZpZ2F0aW9uX3NldHRpbmdzLnhtbFBLAQIAABQAAgAIAPFWnFc7/o/k+wAAAAEFAAAgAAAAAAAAAAEAAAAAABIMAAB1bml2ZXJzYWwva2V5Ym9hcmRfc2hvcnRjdXRzLnhtbFBLAQIAABQAAgAIAPFWnFcOUnD0CAYAAFQfAAAnAAAAAAAAAAEAAAAAAEsNAAB1bml2ZXJzYWwvZmxhc2hfcHVibGlzaGluZ19zZXR0aW5ncy54bWxQSwECAAAUAAIACADxVpxX3dTAXaUEAAAZEwAAIQAAAAAAAAABAAAAAACYEwAAdW5pdmVyc2FsL2ZsYXNoX3NraW5fc2V0dGluZ3MueG1sUEsBAgAAFAACAAgA8VacV9wpfUYDBgAA3h4AACYAAAAAAAAAAQAAAAAAfBgAAHVuaXZlcnNhbC9odG1sX3B1Ymxpc2hpbmdfc2V0dGluZ3MueG1sUEsBAgAAFAACAAgA8VacV0W2L9uxAQAAVgYAAB8AAAAAAAAAAQAAAAAAwx4AAHVuaXZlcnNhbC9odG1sX3NraW5fc2V0dGluZ3MuanNQSwECAAAUAAIACADxVpxXcggzI5cAAACjAAAAHAAAAAAAAAABAAAAAACxIAAAdW5pdmVyc2FsL2xvY2FsX3NldHRpbmdzLnhtbFBLAQIAABQAAgAIAPFWnFc7LpXI4EMAAEtrAAAXAAAAAAAAAAAAAAAAAIIhAAB1bml2ZXJzYWwvdW5pdmVyc2FsLnBuZ1BLAQIAABQAAgAIAPFWnFdaWfM/TQAAAGoAAAAbAAAAAAAAAAEAAAAAAJdlAAB1bml2ZXJzYWwvdW5pdmVyc2FsLnBuZy54bWxQSwUGAAAAAAsACwBUAwAAHWYAAAAA"/>
  <p:tag name="ISPRING_LMS_API_VERSION" val="SCORM 2004 (2nd edition)"/>
  <p:tag name="ISPRING_ULTRA_SCORM_COURCE_TITLE" val="Văn bản Cô Tô"/>
  <p:tag name="ISPRING_ULTRA_SCORM_COURSE_ID" val="FAC5AF65-E2F0-4E08-B2DD-695F498A1A36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ORIGINAL_SIZE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LMS&quot;,&quot;wordSettings&quot;:{&quot;printCopies&quot;:1}}"/>
  <p:tag name="ISPRING_ULTRA_SCORM_SLIDE_COUNT" val="38"/>
  <p:tag name="ISPRING_SCORM_RATE_SLIDES" val="0"/>
  <p:tag name="ISPRING_SCORM_PASSING_SCORE" val="0.000000"/>
  <p:tag name="ISPRING_PRESENTATION_TITLE" val="Văn bản Cô Tô"/>
  <p:tag name="FLASHSPRING_ZOOM_TAG" val="43"/>
  <p:tag name="ISPRING_PRESENTATION_INFO_2" val="&lt;?xml version=&quot;1.0&quot; encoding=&quot;UTF-8&quot; standalone=&quot;no&quot; ?&gt;&#10;&lt;presentation2&gt;&#10;&#10;  &lt;slides&gt;&#10;    &lt;slide id=&quot;{4BA0E7C6-0551-4DA7-9F74-A694D010FE4D}&quot; pptId=&quot;449&quot;/&gt;&#10;    &lt;slide id=&quot;{09AD30E2-80D5-4158-9A11-88B003503EA8}&quot; pptId=&quot;477&quot;/&gt;&#10;    &lt;slide id=&quot;{E4360F01-987B-4E19-99E6-D55088B9FD2C}&quot; pptId=&quot;458&quot;/&gt;&#10;    &lt;slide id=&quot;{3171CFEA-89B4-400D-B430-349D460D4552}&quot; pptId=&quot;482&quot;/&gt;&#10;    &lt;slide id=&quot;{CE5E38A6-BB08-4A65-A86B-25102F39EEB0}&quot; pptId=&quot;478&quot;/&gt;&#10;    &lt;slide id=&quot;{94A1ABE7-AC0E-402D-9FEF-195F51C58BFC}&quot; pptId=&quot;348&quot;/&gt;&#10;    &lt;slide id=&quot;{E0DA983B-07A3-4EAA-AB25-BAC3196FD4C3}&quot; pptId=&quot;352&quot;/&gt;&#10;    &lt;slide id=&quot;{DB261384-8A03-481B-8A9A-1CD3ACBC159F}&quot; pptId=&quot;461&quot;/&gt;&#10;    &lt;slide id=&quot;{41E75BAE-05AE-434E-B50D-0A607B472EBF}&quot; pptId=&quot;422&quot;/&gt;&#10;    &lt;slide id=&quot;{78D31881-697B-4C1F-9E2E-600E8D95A045}&quot; pptId=&quot;450&quot;/&gt;&#10;    &lt;slide id=&quot;{7B983C34-4B0D-42BF-9C0B-B599D0EB9578}&quot; pptId=&quot;292&quot;/&gt;&#10;    &lt;slide id=&quot;{2EB0B820-EA1D-46C7-9CAE-FEBA22CBE43B}&quot; pptId=&quot;452&quot;/&gt;&#10;    &lt;slide id=&quot;{DAD9EBF8-9782-41DF-8A6E-6965ED4FCDAA}&quot; pptId=&quot;480&quot;/&gt;&#10;    &lt;slide id=&quot;{409260C1-3C8E-43D6-AFBE-3DAF194888AE}&quot; pptId=&quot;453&quot;/&gt;&#10;    &lt;slide id=&quot;{A348AD79-E52B-404E-9656-37C3B16F9A04}&quot; pptId=&quot;462&quot;/&gt;&#10;    &lt;slide id=&quot;{F7BA8070-9ACC-43F4-8F3B-C45A6383CDFF}&quot; pptId=&quot;423&quot;/&gt;&#10;    &lt;slide id=&quot;{861F254E-18F7-4CBF-8A6A-78A22A0B1C44}&quot; pptId=&quot;350&quot;/&gt;&#10;    &lt;slide id=&quot;{6021F168-B390-4D87-A1BD-142CF241296C}&quot; pptId=&quot;354&quot;/&gt;&#10;    &lt;slide id=&quot;{1695C8D1-6907-4D56-A56A-C8A0F5B3E2D6}&quot; pptId=&quot;454&quot;/&gt;&#10;    &lt;slide id=&quot;{8D783611-48E3-45FC-BEAD-673A6894F024}&quot; pptId=&quot;357&quot;/&gt;&#10;    &lt;slide id=&quot;{BD16A595-090F-4000-90DF-34407A1DB3AD}&quot; pptId=&quot;363&quot;/&gt;&#10;    &lt;slide id=&quot;{5A2C4403-F171-49F8-AAD5-1B8B24414F9E}&quot; pptId=&quot;455&quot;/&gt;&#10;    &lt;slide id=&quot;{5CD4134E-8827-47D3-BDF3-433CE830C242}&quot; pptId=&quot;367&quot;/&gt;&#10;    &lt;slide id=&quot;{A69F0DDE-01CD-40FC-87ED-E3DF119229A1}&quot; pptId=&quot;369&quot;/&gt;&#10;    &lt;slide id=&quot;{0DB77349-5E1D-48B5-867F-AFC87AF71A77}&quot; pptId=&quot;456&quot;/&gt;&#10;    &lt;slide id=&quot;{13E3BDC3-BFEC-470B-AF2D-BF5CC77601BD}&quot; pptId=&quot;380&quot;/&gt;&#10;    &lt;slide id=&quot;{1925D671-BCCA-4A4A-9FB6-3E47DEC92581}&quot; pptId=&quot;381&quot;/&gt;&#10;    &lt;slide id=&quot;{806FEC0C-0DE7-46A8-A517-67B8F788BA3D}&quot; pptId=&quot;457&quot;/&gt;&#10;    &lt;slide id=&quot;{0DE6827E-7C7E-48B0-9AAF-E240827E1AA0}&quot; pptId=&quot;463&quot;/&gt;&#10;    &lt;slide id=&quot;{F50E2495-D278-4E90-BED1-B6619FC48858}&quot; pptId=&quot;258&quot;/&gt;&#10;    &lt;slide id=&quot;{043D3551-08FF-4C56-880D-2A20D121A4A2}&quot; pptId=&quot;464&quot;/&gt;&#10;    &lt;slide id=&quot;{A3F7437E-BF41-41FF-BE72-CEE6EAA4C635}&quot; pptId=&quot;474&quot;/&gt;&#10;    &lt;slide id=&quot;{55B9D348-B495-4C1A-827F-D339BA5BE190}&quot; pptId=&quot;405&quot;/&gt;&#10;    &lt;slide id=&quot;{27FBA2A6-2DE8-4FF4-BFCE-D350FD9D0EA1}&quot; pptId=&quot;475&quot;/&gt;&#10;    &lt;slide id=&quot;{BB1A39EE-5F87-4982-9E08-A47E0736F09E}&quot; pptId=&quot;406&quot;/&gt;&#10;    &lt;slide id=&quot;{EA972CDE-E9C4-4E4D-A0D5-906455CFB3F6}&quot; pptId=&quot;472&quot;/&gt;&#10;    &lt;slide id=&quot;{FB853379-D3CF-45D8-BC41-7DAC1FEFED36}&quot; pptId=&quot;479&quot;/&gt;&#10;    &lt;slide id=&quot;{2165F9A2-79AB-422D-A103-2AA78823D77F}&quot; pptId=&quot;459&quot;/&gt;&#10;    &lt;slide id=&quot;{F536B572-302E-4D61-8D52-C65970802126}&quot; pptId=&quot;481&quot;/&gt;&#10;  &lt;/slides&gt;&#10;&#10;  &lt;narration&gt;&#10;    &lt;audioTracks&gt;&#10;      &lt;audioTrack muted=&quot;false&quot; name=&quot;trò chơi&quot; resource=&quot;8579b52b&quot; slideId=&quot;{4BA0E7C6-0551-4DA7-9F74-A694D010FE4D}&quot; startTime=&quot;0&quot; stepIndex=&quot;0&quot; volume=&quot;1&quot;&gt;&#10;        &lt;audio channels=&quot;2&quot; format=&quot;fltp&quot; sampleRate=&quot;44100&quot;/&gt;&#10;      &lt;/audioTrack&gt;&#10;      &lt;audioTrack muted=&quot;false&quot; name=&quot;trò chơi (2)&quot; resource=&quot;52a1dab2&quot; slideId=&quot;{94A1ABE7-AC0E-402D-9FEF-195F51C58BFC}&quot; startTime=&quot;0&quot; stepIndex=&quot;0&quot; volume=&quot;1&quot;&gt;&#10;        &lt;audio channels=&quot;2&quot; format=&quot;fltp&quot; sampleRate=&quot;44100&quot;/&gt;&#10;      &lt;/audioTrack&gt;&#10;      &lt;audioTrack muted=&quot;false&quot; name=&quot;gioi-thieu-phan-doc&quot; resource=&quot;7bf51e91&quot; slideId=&quot;{DB261384-8A03-481B-8A9A-1CD3ACBC159F}&quot; startTime=&quot;0&quot; stepIndex=&quot;0&quot; volume=&quot;1&quot;&gt;&#10;        &lt;audio channels=&quot;1&quot; format=&quot;fltp&quot; sampleRate=&quot;44100&quot;/&gt;&#10;      &lt;/audioTrack&gt;&#10;      &lt;audioTrack muted=&quot;false&quot; name=&quot;doc&quot; resource=&quot;16fd4f98&quot; slideId=&quot;{41E75BAE-05AE-434E-B50D-0A607B472EBF}&quot; startTime=&quot;0&quot; stepIndex=&quot;0&quot; volume=&quot;1&quot;&gt;&#10;        &lt;audio channels=&quot;1&quot; format=&quot;fltp&quot; sampleRate=&quot;44100&quot;/&gt;&#10;      &lt;/audioTrack&gt;&#10;      &lt;audioTrack muted=&quot;false&quot; name=&quot;chuthich&quot; resource=&quot;5d03bc94&quot; slideId=&quot;{78D31881-697B-4C1F-9E2E-600E8D95A045}&quot; startTime=&quot;0&quot; stepIndex=&quot;0&quot; volume=&quot;1&quot;&gt;&#10;        &lt;audio channels=&quot;1&quot; format=&quot;fltp&quot; sampleRate=&quot;44100&quot;/&gt;&#10;      &lt;/audioTrack&gt;&#10;      &lt;audioTrack muted=&quot;false&quot; name=&quot;Chuyen sang tac gia&quot; resource=&quot;0ff630d6&quot; slideId=&quot;{7B983C34-4B0D-42BF-9C0B-B599D0EB9578}&quot; startTime=&quot;0&quot; stepIndex=&quot;0&quot; volume=&quot;1&quot;&gt;&#10;        &lt;audio channels=&quot;2&quot; format=&quot;fltp&quot; sampleRate=&quot;44100&quot;/&gt;&#10;      &lt;/audioTrack&gt;&#10;      &lt;audioTrack muted=&quot;false&quot; name=&quot;chuyen sang tp&quot; resource=&quot;442320ef&quot; slideId=&quot;{409260C1-3C8E-43D6-AFBE-3DAF194888AE}&quot; startTime=&quot;0&quot; stepIndex=&quot;0&quot; volume=&quot;1&quot;&gt;&#10;        &lt;audio channels=&quot;2&quot; format=&quot;fltp&quot; sampleRate=&quot;44100&quot;/&gt;&#10;      &lt;/audioTrack&gt;&#10;      &lt;audioTrack muted=&quot;false&quot; name=&quot;chotkienthuc&quot; resource=&quot;d062965e&quot; slideId=&quot;{A348AD79-E52B-404E-9656-37C3B16F9A04}&quot; startTime=&quot;0&quot; stepIndex=&quot;0&quot; volume=&quot;1&quot;&gt;&#10;        &lt;audio channels=&quot;1&quot; format=&quot;fltp&quot; sampleRate=&quot;44100&quot;/&gt;&#10;      &lt;/audioTrack&gt;&#10;      &lt;audioTrack muted=&quot;false&quot; name=&quot;bocuc&quot; resource=&quot;e88c20b3&quot; slideId=&quot;{F7BA8070-9ACC-43F4-8F3B-C45A6383CDFF}&quot; startTime=&quot;1989&quot; stepIndex=&quot;0&quot; volume=&quot;1&quot;&gt;&#10;        &lt;audio channels=&quot;1&quot; format=&quot;fltp&quot; sampleRate=&quot;44100&quot;/&gt;&#10;      &lt;/audioTrack&gt;&#10;      &lt;audioTrack muted=&quot;false&quot; name=&quot;trò chơi (4)&quot; resource=&quot;c093d8df&quot; slideId=&quot;{861F254E-18F7-4CBF-8A6A-78A22A0B1C44}&quot; startTime=&quot;0&quot; stepIndex=&quot;0&quot; volume=&quot;1&quot;&gt;&#10;        &lt;audio channels=&quot;2&quot; format=&quot;fltp&quot; sampleRate=&quot;44100&quot;/&gt;&#10;      &lt;/audioTrack&gt;&#10;      &lt;audioTrack muted=&quot;false&quot; name=&quot;bao bien&quot; resource=&quot;9d739e95&quot; slideId=&quot;{6021F168-B390-4D87-A1BD-142CF241296C}&quot; startTime=&quot;0&quot; stepIndex=&quot;0&quot; volume=&quot;1&quot;&gt;&#10;        &lt;audio channels=&quot;1&quot; format=&quot;fltp&quot; sampleRate=&quot;44100&quot;/&gt;&#10;      &lt;/audioTrack&gt;&#10;      &lt;audioTrack muted=&quot;false&quot; name=&quot;canh co to sau bao&quot; resource=&quot;4fed88d9&quot; slideId=&quot;{8D783611-48E3-45FC-BEAD-673A6894F024}&quot; startTime=&quot;0&quot; stepIndex=&quot;0&quot; volume=&quot;1&quot;&gt;&#10;        &lt;audio channels=&quot;1&quot; format=&quot;fltp&quot; sampleRate=&quot;44100&quot;/&gt;&#10;      &lt;/audioTrack&gt;&#10;      &lt;audioTrack muted=&quot;false&quot; name=&quot;binh cam xuc cua nv&quot; resource=&quot;cb6c13a9&quot; slideId=&quot;{BD16A595-090F-4000-90DF-34407A1DB3AD}&quot; startTime=&quot;0&quot; stepIndex=&quot;0&quot; volume=&quot;1&quot;&gt;&#10;        &lt;audio channels=&quot;1&quot; format=&quot;fltp&quot; sampleRate=&quot;44100&quot;/&gt;&#10;      &lt;/audioTrack&gt;&#10;      &lt;audioTrack muted=&quot;false&quot; name=&quot;cach don mat troi&quot; resource=&quot;eddff5b0&quot; slideId=&quot;{5CD4134E-8827-47D3-BDF3-433CE830C242}&quot; startTime=&quot;0&quot; stepIndex=&quot;0&quot; volume=&quot;1&quot;&gt;&#10;        &lt;audio channels=&quot;1&quot; format=&quot;fltp&quot; sampleRate=&quot;44100&quot;/&gt;&#10;      &lt;/audioTrack&gt;&#10;      &lt;audioTrack muted=&quot;false&quot; name=&quot;canh mat troi moc&quot; resource=&quot;0f111af4&quot; slideId=&quot;{A69F0DDE-01CD-40FC-87ED-E3DF119229A1}&quot; startTime=&quot;0&quot; stepIndex=&quot;0&quot; volume=&quot;1&quot;&gt;&#10;        &lt;audio channels=&quot;1&quot; format=&quot;fltp&quot; sampleRate=&quot;44100&quot;/&gt;&#10;      &lt;/audioTrack&gt;&#10;      &lt;audioTrack muted=&quot;false&quot; name=&quot;canh sinh hoat&quot; resource=&quot;f070db5b&quot; slideId=&quot;{13E3BDC3-BFEC-470B-AF2D-BF5CC77601BD}&quot; startTime=&quot;0&quot; stepIndex=&quot;0&quot; volume=&quot;1&quot;&gt;&#10;        &lt;audio channels=&quot;1&quot; format=&quot;fltp&quot; sampleRate=&quot;44100&quot;/&gt;&#10;      &lt;/audioTrack&gt;&#10;      &lt;audioTrack muted=&quot;false&quot; name=&quot;Hình-ảnh-chị-châu-hoà-mãn&quot; resource=&quot;daa0540a&quot; slideId=&quot;{1925D671-BCCA-4A4A-9FB6-3E47DEC92581}&quot; startTime=&quot;0&quot; stepIndex=&quot;0&quot; volume=&quot;1&quot;&gt;&#10;        &lt;audio channels=&quot;1&quot; format=&quot;fltp&quot; sampleRate=&quot;44100&quot;/&gt;&#10;      &lt;/audioTrack&gt;&#10;      &lt;audioTrack muted=&quot;false&quot; name=&quot;Tổng-kết&quot; resource=&quot;9f0df66d&quot; slideId=&quot;{F50E2495-D278-4E90-BED1-B6619FC48858}&quot; startTime=&quot;0&quot; stepIndex=&quot;0&quot; volume=&quot;1&quot;&gt;&#10;        &lt;audio channels=&quot;1&quot; format=&quot;fltp&quot; sampleRate=&quot;44100&quot;/&gt;&#10;      &lt;/audioTrack&gt;&#10;      &lt;audioTrack muted=&quot;false&quot; name=&quot;trò chơi (5)&quot; resource=&quot;5deac236&quot; slideId=&quot;{043D3551-08FF-4C56-880D-2A20D121A4A2}&quot; startTime=&quot;0&quot; stepIndex=&quot;0&quot; volume=&quot;1&quot;&gt;&#10;        &lt;audio channels=&quot;2&quot; format=&quot;fltp&quot; sampleRate=&quot;44100&quot;/&gt;&#10;      &lt;/audioTrack&gt;&#10;      &lt;audioTrack muted=&quot;false&quot; name=&quot;luyentap&quot; resource=&quot;f98d123d&quot; slideId=&quot;{A3F7437E-BF41-41FF-BE72-CEE6EAA4C635}&quot; startTime=&quot;0&quot; stepIndex=&quot;0&quot; volume=&quot;1&quot;&gt;&#10;        &lt;audio channels=&quot;1&quot; format=&quot;fltp&quot; sampleRate=&quot;44100&quot;/&gt;&#10;      &lt;/audioTrack&gt;&#10;      &lt;audioTrack muted=&quot;false&quot; name=&quot;viet&quot; resource=&quot;fd907e6a&quot; slideId=&quot;{BB1A39EE-5F87-4982-9E08-A47E0736F09E}&quot; startTime=&quot;0&quot; stepIndex=&quot;0&quot; volume=&quot;1&quot;&gt;&#10;        &lt;audio channels=&quot;2&quot; format=&quot;fltp&quot; sampleRate=&quot;44100&quot;/&gt;&#10;      &lt;/audioTrack&gt;&#10;      &lt;audioTrack muted=&quot;false&quot; name=&quot;Hướng dẫn nộp bài&quot; resource=&quot;c03f6fa1&quot; slideId=&quot;{EA972CDE-E9C4-4E4D-A0D5-906455CFB3F6}&quot; startTime=&quot;0&quot; stepIndex=&quot;0&quot; volume=&quot;1&quot;&gt;&#10;        &lt;audio channels=&quot;2&quot; format=&quot;fltp&quot; sampleRate=&quot;44100&quot;/&gt;&#10;      &lt;/audioTrack&gt;&#10;      &lt;audioTrack muted=&quot;false&quot; name=&quot;trò chơi (7)&quot; resource=&quot;11214def&quot; slideId=&quot;{2165F9A2-79AB-422D-A103-2AA78823D77F}&quot; startTime=&quot;0&quot; stepIndex=&quot;0&quot; volume=&quot;1&quot;&gt;&#10;        &lt;audio channels=&quot;2&quot; format=&quot;fltp&quot; sampleRate=&quot;44100&quot;/&gt;&#10;      &lt;/audioTrack&gt;&#10;      &lt;audioTrack muted=&quot;false&quot; name=&quot;trò chơi (8)&quot; resource=&quot;7d0a89df&quot; slideId=&quot;{F536B572-302E-4D61-8D52-C65970802126}&quot; startTime=&quot;168&quot; stepIndex=&quot;0&quot; volume=&quot;1&quot;&gt;&#10;        &lt;audio channels=&quot;2&quot; format=&quot;fltp&quot; sampleRate=&quot;44100&quot;/&gt;&#10;      &lt;/audioTrack&gt;&#10;      &lt;audioTrack muted=&quot;false&quot; name=&quot;o nhiem bien (2)&quot; resource=&quot;ebb199df&quot; slideId=&quot;{55B9D348-B495-4C1A-827F-D339BA5BE190}&quot; startTime=&quot;0&quot; stepIndex=&quot;0&quot; volume=&quot;1&quot;&gt;&#10;        &lt;audio channels=&quot;2&quot; format=&quot;fltp&quot; sampleRate=&quot;44100&quot;/&gt;&#10;      &lt;/audioTrack&gt;&#10;    &lt;/audioTracks&gt;&#10;    &lt;videoTracks/&gt;&#10;  &lt;/narration&gt;&#10;&#10;&lt;/presentation2&gt;&#10;"/>
  <p:tag name="ISPRING_OUTPUT_FOLDER" val="[[&quot;r\u0000\u0006\uFFFD{6452BF39-F523-4FFB-8C7E-334D47E900BD}&quot;,&quot;E:\\elearning 2023\\Bài chuẩn\\BAIDUTHI&quot;]]"/>
  <p:tag name="ISPRING_RESOURCE_FOLDER" val="E:\elearning 2023\Bài chuẩn\BAIDUTHI\van ban Co To"/>
  <p:tag name="ISPRING_PRESENTATION_PATH" val="E:\elearning 2023\Bài chuẩn\BAIDUTHI\van ban Co To.pptx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295.508"/>
  <p:tag name="ISPRING_PRESENTER_ID" val="{2F199441-D592-4ADA-A989-07D61832056E}"/>
  <p:tag name="ISPRING_PLAYER_LAYOUT_TYPE" val="Full"/>
  <p:tag name="TIMING" val="|0.784|40.251|96.733|117.436"/>
  <p:tag name="GENSWF_SLIDE_TITLE" val="Đọc"/>
  <p:tag name="ISPRING_SLIDE_ID_2" val="{41E75BAE-05AE-434E-B50D-0A607B472EBF}"/>
  <p:tag name="GENSWF_SLIDE_UID" val="{B77997F2-E0DA-406C-A1CD-D407EF0E249E}:42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1.quiz"/>
  <p:tag name="ISPRING_QUIZ_RELATIVE_PATH" val="van ban Co To\quiz\quiz1.quiz"/>
  <p:tag name="ISPRING_CUSTOM_TIMING_USED" val="1"/>
  <p:tag name="GENSWF_SLIDE_TITLE" val="Tìm hiểu chú thích"/>
  <p:tag name="ISPRING_SLIDE_INDENT_LEVEL" val="0"/>
  <p:tag name="GENSWF_ADVANCE_TIME" val="9.229"/>
  <p:tag name="ISPRING_PRESENTER_ID" val="{2F199441-D592-4ADA-A989-07D61832056E}"/>
  <p:tag name="ISPRING_PLAYER_LAYOUT_TYPE" val="Full"/>
  <p:tag name="ISPRING_SLIDE_ID_2" val="{78D31881-697B-4C1F-9E2E-600E8D95A045}"/>
  <p:tag name="ISPRING_QUIZ_FULL_PATH" val="E:\elearning 2023\Bài chuẩn\BAIDUTHI\van ban Co To\quiz\quiz1.quiz"/>
  <p:tag name="GENSWF_SLIDE_UID" val="{9E6BBE98-80CE-4FD2-A2E5-636B0CE87173}:45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14.131"/>
  <p:tag name="TIMING" val="|8.686"/>
  <p:tag name="ISPRING_PRESENTER_ID" val="{2F199441-D592-4ADA-A989-07D61832056E}"/>
  <p:tag name="ISPRING_PLAYER_LAYOUT_TYPE" val="Full"/>
  <p:tag name="GENSWF_SLIDE_TITLE" val="Tác giả, tác phẩm"/>
  <p:tag name="ISPRING_SLIDE_ID_2" val="{7B983C34-4B0D-42BF-9C0B-B599D0EB9578}"/>
  <p:tag name="GENSWF_SLIDE_UID" val="{267E96FF-CCA3-4656-BF4C-7AC9D55A9A40}:29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2.quiz"/>
  <p:tag name="ISPRING_QUIZ_RELATIVE_PATH" val="van ban Co To\quiz\quiz2.quiz"/>
  <p:tag name="ISPRING_CUSTOM_TIMING_USED" val="1"/>
  <p:tag name="GENSWF_SLIDE_TITLE" val="Bài tập về tác giả"/>
  <p:tag name="ISPRING_SLIDE_INDENT_LEVEL" val="0"/>
  <p:tag name="GENSWF_ADVANCE_TIME" val="0.001"/>
  <p:tag name="ISPRING_PRESENTER_ID" val="{2F199441-D592-4ADA-A989-07D61832056E}"/>
  <p:tag name="ISPRING_PLAYER_LAYOUT_TYPE" val="Full"/>
  <p:tag name="ISPRING_SLIDE_ID_2" val="{2EB0B820-EA1D-46C7-9CAE-FEBA22CBE43B}"/>
  <p:tag name="ISPRING_QUIZ_FULL_PATH" val="E:\elearning 2023\Bài chuẩn\BAIDUTHI\van ban Co To\quiz\quiz2.quiz"/>
  <p:tag name="GENSWF_SLIDE_UID" val="{AB843162-0790-4515-84FF-F93CEA4DDFB6}:45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INTERACTION_TYPE_SHAPE_ADDED" val="iSpring.Tabs"/>
  <p:tag name="ISPRING_INTERACTION_RELATIVE_PATH" val="van ban Co To\interactions\intr2.visuals"/>
  <p:tag name="ISPRING_CUSTOM_TIMING_USED" val="1"/>
  <p:tag name="GENSWF_SLIDE_TITLE" val="Giới thiệu tác giả"/>
  <p:tag name="ISPRING_SLIDE_INDENT_LEVEL" val="0"/>
  <p:tag name="GENSWF_ADVANCE_TIME" val="0.001"/>
  <p:tag name="ISPRING_PRESENTER_ID" val="{2F199441-D592-4ADA-A989-07D61832056E}"/>
  <p:tag name="ISPRING_PLAYER_LAYOUT_TYPE" val="Full"/>
  <p:tag name="ISPRING_SLIDE_ID_2" val="{DAD9EBF8-9782-41DF-8A6E-6965ED4FCDAA}"/>
  <p:tag name="ISPRING_INTERACTION_FULL_PATH" val="E:\elearning 2023\Bài chuẩn\BAIDUTHI\van ban Co To\interactions\intr2.visuals"/>
  <p:tag name="GENSWF_SLIDE_UID" val="{0AA9B3A1-DD35-4398-A6A4-ED4EF04530FE}:48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3.quiz"/>
  <p:tag name="ISPRING_QUIZ_RELATIVE_PATH" val="van ban Co To\quiz\quiz3.quiz"/>
  <p:tag name="ISPRING_CUSTOM_TIMING_USED" val="1"/>
  <p:tag name="GENSWF_SLIDE_TITLE" val="Bài tập về tác phẩm"/>
  <p:tag name="ISPRING_SLIDE_INDENT_LEVEL" val="0"/>
  <p:tag name="GENSWF_ADVANCE_TIME" val="9.536"/>
  <p:tag name="ISPRING_PRESENTER_ID" val="{2F199441-D592-4ADA-A989-07D61832056E}"/>
  <p:tag name="ISPRING_PLAYER_LAYOUT_TYPE" val="Full"/>
  <p:tag name="ISPRING_SLIDE_ID_2" val="{409260C1-3C8E-43D6-AFBE-3DAF194888AE}"/>
  <p:tag name="ISPRING_QUIZ_FULL_PATH" val="E:\elearning 2023\Bài chuẩn\BAIDUTHI\van ban Co To\quiz\quiz3.quiz"/>
  <p:tag name="GENSWF_SLIDE_UID" val="{DABFCCFC-FEFA-4337-90EC-0837D30ADB8E}:45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Tác phẩm"/>
  <p:tag name="ISPRING_SLIDE_INDENT_LEVEL" val="0"/>
  <p:tag name="GENSWF_ADVANCE_TIME" val="37.931"/>
  <p:tag name="TIMING" val="|4.934|3.747|9.283|6.499|7.956"/>
  <p:tag name="ISPRING_PRESENTER_ID" val="{2F199441-D592-4ADA-A989-07D61832056E}"/>
  <p:tag name="ISPRING_PLAYER_LAYOUT_TYPE" val="Full"/>
  <p:tag name="ISPRING_SLIDE_ID_2" val="{A348AD79-E52B-404E-9656-37C3B16F9A04}"/>
  <p:tag name="GENSWF_SLIDE_UID" val="{1F0070F2-2136-4D18-95BB-372B9935E79B}:46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Bố cục"/>
  <p:tag name="ISPRING_SLIDE_INDENT_LEVEL" val="0"/>
  <p:tag name="GENSWF_ADVANCE_TIME" val="61.387"/>
  <p:tag name="TIMING" val="|5.896|4.835|7.414|11.981|15.068"/>
  <p:tag name="ISPRING_PRESENTER_ID" val="{2F199441-D592-4ADA-A989-07D61832056E}"/>
  <p:tag name="ISPRING_PLAYER_LAYOUT_TYPE" val="Full"/>
  <p:tag name="ISPRING_SLIDE_ID_2" val="{F7BA8070-9ACC-43F4-8F3B-C45A6383CDFF}"/>
  <p:tag name="GENSWF_SLIDE_UID" val="{1C9BD244-7F67-4A77-B641-BF4709598DF8}:42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II.Khám phá văn bản"/>
  <p:tag name="ISPRING_SLIDE_INDENT_LEVEL" val="0"/>
  <p:tag name="GENSWF_ADVANCE_TIME" val="21.233"/>
  <p:tag name="ISPRING_PRESENTER_ID" val="{2F199441-D592-4ADA-A989-07D61832056E}"/>
  <p:tag name="ISPRING_PLAYER_LAYOUT_TYPE" val="Full"/>
  <p:tag name="ISPRING_SLIDE_ID_2" val="{861F254E-18F7-4CBF-8A6A-78A22A0B1C44}"/>
  <p:tag name="GENSWF_SLIDE_UID" val="{E630EF7C-8896-4A59-B7E2-5F61C81787DF}:35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154.553"/>
  <p:tag name="TIMING" val="|1.912|11.082|2.421|15.482|3.059|4.893|10.333|13.37|42.734|29.345"/>
  <p:tag name="ISPRING_PRESENTER_ID" val="{2F199441-D592-4ADA-A989-07D61832056E}"/>
  <p:tag name="ISPRING_PLAYER_LAYOUT_TYPE" val="Full"/>
  <p:tag name="GENSWF_SLIDE_TITLE" val="Cảnh bão trên biển Cô Tô"/>
  <p:tag name="ISPRING_SLIDE_ID_2" val="{6021F168-B390-4D87-A1BD-142CF241296C}"/>
  <p:tag name="GENSWF_SLIDE_UID" val="{F2E4B2FC-0876-475B-98E2-AC0576B17525}:35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ISPRING_PLAYER_LAYOUT_TYPE" val="Full"/>
  <p:tag name="GENSWF_SLIDE_TITLE" val="Trang bìa"/>
  <p:tag name="ISPRING_PRESENTER_ID" val="{2F199441-D592-4ADA-A989-07D61832056E}"/>
  <p:tag name="GENSWF_ADVANCE_TIME" val="18.542"/>
  <p:tag name="ISPRING_SLIDE_ID_2" val="{4BA0E7C6-0551-4DA7-9F74-A694D010FE4D}"/>
  <p:tag name="GENSWF_SLIDE_UID" val="{A53FE229-89B7-4D6A-8DAF-F293DC93E7F5}:44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6.quiz"/>
  <p:tag name="ISPRING_QUIZ_RELATIVE_PATH" val="van ban Co To\quiz\quiz6.quiz"/>
  <p:tag name="GENSWF_ADVANCE_TIME" val="5.000"/>
  <p:tag name="ISPRING_CUSTOM_TIMING_USED" val="1"/>
  <p:tag name="GENSWF_SLIDE_TITLE" val="Bài tập về cảnh bão biển"/>
  <p:tag name="ISPRING_SLIDE_INDENT_LEVEL" val="0"/>
  <p:tag name="ISPRING_PRESENTER_ID" val="{2F199441-D592-4ADA-A989-07D61832056E}"/>
  <p:tag name="ISPRING_PLAYER_LAYOUT_TYPE" val="Full"/>
  <p:tag name="ISPRING_SLIDE_ID_2" val="{1695C8D1-6907-4D56-A56A-C8A0F5B3E2D6}"/>
  <p:tag name="ISPRING_QUIZ_FULL_PATH" val="E:\elearning 2023\Bài chuẩn\BAIDUTHI\van ban Co To\quiz\quiz6.quiz"/>
  <p:tag name="GENSWF_SLIDE_UID" val="{C946FB18-D698-4989-AE0A-4E7498936FD2}:45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128.126"/>
  <p:tag name="TIMING" val="|6.5|25.061|23.705|2.998|1.42|1.314|3.188|4.42|10.28|2.429|6.66|23.098"/>
  <p:tag name="ISPRING_PRESENTER_ID" val="{2F199441-D592-4ADA-A989-07D61832056E}"/>
  <p:tag name="ISPRING_PLAYER_LAYOUT_TYPE" val="Full"/>
  <p:tag name="GENSWF_SLIDE_TITLE" val="Cảnh Cô Tô sau cơn bão"/>
  <p:tag name="ISPRING_SLIDE_ID_2" val="{8D783611-48E3-45FC-BEAD-673A6894F024}"/>
  <p:tag name="GENSWF_SLIDE_UID" val="{29F91DBE-37E4-46BC-AA76-F044F8973C29}:35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Cảm xúc của tác giả"/>
  <p:tag name="ISPRING_SLIDE_INDENT_LEVEL" val="0"/>
  <p:tag name="GENSWF_ADVANCE_TIME" val="53.350"/>
  <p:tag name="TIMING" val="|1.466|15.578|9.049"/>
  <p:tag name="ISPRING_PRESENTER_ID" val="{2F199441-D592-4ADA-A989-07D61832056E}"/>
  <p:tag name="ISPRING_PLAYER_LAYOUT_TYPE" val="Full"/>
  <p:tag name="ISPRING_SLIDE_ID_2" val="{BD16A595-090F-4000-90DF-34407A1DB3AD}"/>
  <p:tag name="GENSWF_SLIDE_UID" val="{5A1B6490-5F84-4377-BEEE-BD9CEE12AD61}:36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4.quiz"/>
  <p:tag name="ISPRING_QUIZ_RELATIVE_PATH" val="van ban Co To\quiz\quiz4.quiz"/>
  <p:tag name="ISPRING_CUSTOM_TIMING_USED" val="1"/>
  <p:tag name="GENSWF_SLIDE_TITLE" val="Bài tập về cảnh Cô Tô sau cơn bão"/>
  <p:tag name="ISPRING_SLIDE_INDENT_LEVEL" val="0"/>
  <p:tag name="GENSWF_ADVANCE_TIME" val="125.000"/>
  <p:tag name="ISPRING_PRESENTER_ID" val="{2F199441-D592-4ADA-A989-07D61832056E}"/>
  <p:tag name="ISPRING_PLAYER_LAYOUT_TYPE" val="Full"/>
  <p:tag name="ISPRING_SLIDE_ID_2" val="{5A2C4403-F171-49F8-AAD5-1B8B24414F9E}"/>
  <p:tag name="ISPRING_QUIZ_FULL_PATH" val="E:\elearning 2023\Bài chuẩn\BAIDUTHI\van ban Co To\quiz\quiz4.quiz"/>
  <p:tag name="GENSWF_SLIDE_UID" val="{48255C34-D507-4E0D-81FE-2BA8DE5A67EA}:45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Cách đón mặt trời mọc"/>
  <p:tag name="ISPRING_SLIDE_INDENT_LEVEL" val="0"/>
  <p:tag name="GENSWF_ADVANCE_TIME" val="85.056"/>
  <p:tag name="TIMING" val="|24.372|23.338|4.066|5.236|5.126|1.531|15.569"/>
  <p:tag name="ISPRING_PRESENTER_ID" val="{2F199441-D592-4ADA-A989-07D61832056E}"/>
  <p:tag name="ISPRING_PLAYER_LAYOUT_TYPE" val="Full"/>
  <p:tag name="ISPRING_SLIDE_ID_2" val="{5CD4134E-8827-47D3-BDF3-433CE830C242}"/>
  <p:tag name="GENSWF_SLIDE_UID" val="{7BDBB047-9D02-409F-B38A-E2199A9ABB64}:36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153.483"/>
  <p:tag name="TIMING" val="|6.786|1.374|1.693|28.54|1.053|3.852|5.536|8.67|0.997|7.41|11.637|2.331|18.811|0.676|4.763|11.835|10.809"/>
  <p:tag name="ISPRING_PRESENTER_ID" val="{2F199441-D592-4ADA-A989-07D61832056E}"/>
  <p:tag name="ISPRING_PLAYER_LAYOUT_TYPE" val="Full"/>
  <p:tag name="GENSWF_SLIDE_TITLE" val="Cảnh mặt trời mọc"/>
  <p:tag name="ISPRING_SLIDE_ID_2" val="{A69F0DDE-01CD-40FC-87ED-E3DF119229A1}"/>
  <p:tag name="GENSWF_SLIDE_UID" val="{7355DD68-5C27-45EE-8BFF-A7ABE3BF45FB}:36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5.quiz"/>
  <p:tag name="ISPRING_QUIZ_RELATIVE_PATH" val="van ban Co To\quiz\quiz5.quiz"/>
  <p:tag name="ISPRING_CUSTOM_TIMING_USED" val="1"/>
  <p:tag name="GENSWF_SLIDE_TITLE" val="Bài tập về cảnh mặt trời mọc"/>
  <p:tag name="ISPRING_SLIDE_INDENT_LEVEL" val="0"/>
  <p:tag name="GENSWF_ADVANCE_TIME" val="33.836"/>
  <p:tag name="ISPRING_PRESENTER_ID" val="{2F199441-D592-4ADA-A989-07D61832056E}"/>
  <p:tag name="ISPRING_PLAYER_LAYOUT_TYPE" val="Full"/>
  <p:tag name="ISPRING_SLIDE_ID_2" val="{0DB77349-5E1D-48B5-867F-AFC87AF71A77}"/>
  <p:tag name="ISPRING_QUIZ_FULL_PATH" val="E:\elearning 2023\Bài chuẩn\BAIDUTHI\van ban Co To\quiz\quiz5.quiz"/>
  <p:tag name="GENSWF_SLIDE_UID" val="{60F22002-BA93-45A5-B28E-5E0E7B3C11A1}:45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108.644"/>
  <p:tag name="TIMING" val="|27.235|16.172|2.033|11.626|17.885|1.472|3.815|15.833|6.573|3.118"/>
  <p:tag name="ISPRING_PRESENTER_ID" val="{2F199441-D592-4ADA-A989-07D61832056E}"/>
  <p:tag name="ISPRING_PLAYER_LAYOUT_TYPE" val="Full"/>
  <p:tag name="GENSWF_SLIDE_TITLE" val="Cảnh sinh hoạt và lao động"/>
  <p:tag name="ISPRING_SLIDE_ID_2" val="{13E3BDC3-BFEC-470B-AF2D-BF5CC77601BD}"/>
  <p:tag name="GENSWF_SLIDE_UID" val="{2906615F-15F5-4D8B-B368-217DA8D4AC8F}:38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Hình ảnh kết thúc"/>
  <p:tag name="ISPRING_SLIDE_INDENT_LEVEL" val="0"/>
  <p:tag name="GENSWF_ADVANCE_TIME" val="56.660"/>
  <p:tag name="TIMING" val="|0.999|4.439|1.466|4.707|6.525|12.695"/>
  <p:tag name="ISPRING_PRESENTER_ID" val="{2F199441-D592-4ADA-A989-07D61832056E}"/>
  <p:tag name="ISPRING_PLAYER_LAYOUT_TYPE" val="Full"/>
  <p:tag name="ISPRING_SLIDE_ID_2" val="{1925D671-BCCA-4A4A-9FB6-3E47DEC92581}"/>
  <p:tag name="GENSWF_SLIDE_UID" val="{A00BECC2-E7EA-478D-B767-8638DF1A2D32}:38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7.quiz"/>
  <p:tag name="ISPRING_QUIZ_RELATIVE_PATH" val="van ban Co To\quiz\quiz7.quiz"/>
  <p:tag name="ISPRING_CUSTOM_TIMING_USED" val="1"/>
  <p:tag name="GENSWF_SLIDE_TITLE" val="Bài tập về cảnh sinh hoạt và lao động"/>
  <p:tag name="ISPRING_SLIDE_INDENT_LEVEL" val="0"/>
  <p:tag name="GENSWF_ADVANCE_TIME" val="19.921"/>
  <p:tag name="ISPRING_PRESENTER_ID" val="{2F199441-D592-4ADA-A989-07D61832056E}"/>
  <p:tag name="ISPRING_PLAYER_LAYOUT_TYPE" val="Full"/>
  <p:tag name="ISPRING_SLIDE_ID_2" val="{806FEC0C-0DE7-46A8-A517-67B8F788BA3D}"/>
  <p:tag name="ISPRING_QUIZ_FULL_PATH" val="E:\elearning 2023\Bài chuẩn\BAIDUTHI\van ban Co To\quiz\quiz7.quiz"/>
  <p:tag name="GENSWF_SLIDE_UID" val="{FA4A44B4-9E2D-4E0D-BFC2-667E1AE967FE}:4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Mở đầu"/>
  <p:tag name="ISPRING_SLIDE_INDENT_LEVEL" val="0"/>
  <p:tag name="ISPRING_PRESENTER_ID" val="{2F199441-D592-4ADA-A989-07D61832056E}"/>
  <p:tag name="ISPRING_PLAYER_LAYOUT_TYPE" val="Full"/>
  <p:tag name="GENSWF_ADVANCE_TIME" val="80.790"/>
  <p:tag name="ISPRING_SLIDE_ID_2" val="{09AD30E2-80D5-4158-9A11-88B003503EA8}"/>
  <p:tag name="GENSWF_SLIDE_UID" val="{951F84E0-1F81-4EC2-8099-8DBBA0636CE7}:47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11.quiz"/>
  <p:tag name="ISPRING_QUIZ_RELATIVE_PATH" val="van ban Co To\quiz\quiz11.quiz"/>
  <p:tag name="GENSWF_ADVANCE_TIME" val="5.000"/>
  <p:tag name="ISPRING_CUSTOM_TIMING_USED" val="1"/>
  <p:tag name="GENSWF_SLIDE_TITLE" val="Bài tập tổng kết"/>
  <p:tag name="ISPRING_SLIDE_INDENT_LEVEL" val="0"/>
  <p:tag name="ISPRING_PRESENTER_ID" val="{2F199441-D592-4ADA-A989-07D61832056E}"/>
  <p:tag name="ISPRING_PLAYER_LAYOUT_TYPE" val="Full"/>
  <p:tag name="ISPRING_SLIDE_ID_2" val="{0DE6827E-7C7E-48B0-9AAF-E240827E1AA0}"/>
  <p:tag name="ISPRING_QUIZ_FULL_PATH" val="E:\elearning 2023\Bài chuẩn\BAIDUTHI\van ban Co To\quiz\quiz11.quiz"/>
  <p:tag name="GENSWF_SLIDE_UID" val="{BA58193E-8C3B-4180-B480-2E551C0053F1}:46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III.Tổng kết"/>
  <p:tag name="ISPRING_SLIDE_INDENT_LEVEL" val="0"/>
  <p:tag name="GENSWF_ADVANCE_TIME" val="62.592"/>
  <p:tag name="TIMING" val="|9.99|1.827|2.333|4.528|1.691|9.679|9.407|1.993|3.476|6.236|3.629"/>
  <p:tag name="ISPRING_PRESENTER_ID" val="{2F199441-D592-4ADA-A989-07D61832056E}"/>
  <p:tag name="ISPRING_PLAYER_LAYOUT_TYPE" val="Full"/>
  <p:tag name="ISPRING_SLIDE_ID_2" val="{F50E2495-D278-4E90-BED1-B6619FC48858}"/>
  <p:tag name="GENSWF_SLIDE_UID" val="{4E28C510-5AF9-4187-829E-298E5B2CAC3F}:25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13.578"/>
  <p:tag name="ISPRING_PRESENTER_ID" val="{2F199441-D592-4ADA-A989-07D61832056E}"/>
  <p:tag name="ISPRING_PLAYER_LAYOUT_TYPE" val="Full"/>
  <p:tag name="GENSWF_SLIDE_TITLE" val="IV. Luyện tập"/>
  <p:tag name="ISPRING_SLIDE_ID_2" val="{043D3551-08FF-4C56-880D-2A20D121A4A2}"/>
  <p:tag name="GENSWF_SLIDE_UID" val="{FF0A2705-EE53-449F-B085-128FBD9DC91B}:46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12.quiz"/>
  <p:tag name="ISPRING_QUIZ_RELATIVE_PATH" val="van ban Co To\quiz\quiz12.quiz"/>
  <p:tag name="ISPRING_CUSTOM_TIMING_USED" val="1"/>
  <p:tag name="GENSWF_SLIDE_TITLE" val="Bài tập"/>
  <p:tag name="ISPRING_SLIDE_INDENT_LEVEL" val="0"/>
  <p:tag name="GENSWF_ADVANCE_TIME" val="6.349"/>
  <p:tag name="ISPRING_PRESENTER_ID" val="{2F199441-D592-4ADA-A989-07D61832056E}"/>
  <p:tag name="ISPRING_PLAYER_LAYOUT_TYPE" val="Full"/>
  <p:tag name="ISPRING_SLIDE_ID_2" val="{A3F7437E-BF41-41FF-BE72-CEE6EAA4C635}"/>
  <p:tag name="ISPRING_QUIZ_FULL_PATH" val="E:\elearning 2023\Bài chuẩn\BAIDUTHI\van ban Co To\quiz\quiz12.quiz"/>
  <p:tag name="GENSWF_SLIDE_UID" val="{804B89B1-46A2-42F7-9889-75129F7CEE5E}:47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47.857"/>
  <p:tag name="ISPRING_PRESENTER_ID" val="{2F199441-D592-4ADA-A989-07D61832056E}"/>
  <p:tag name="ISPRING_PLAYER_LAYOUT_TYPE" val="Full"/>
  <p:tag name="GENSWF_SLIDE_TITLE" val="V. Vận dụng"/>
  <p:tag name="ISPRING_SLIDE_ID_2" val="{55B9D348-B495-4C1A-827F-D339BA5BE190}"/>
  <p:tag name="GENSWF_SLIDE_UID" val="{03C436EA-4DF6-43BE-B37A-12536D230021}:40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66.441"/>
  <p:tag name="ISPRING_CUSTOM_TIMING_USED" val="1"/>
  <p:tag name="GENSWF_SLIDE_TITLE" val="Mở rộng"/>
  <p:tag name="ISPRING_SLIDE_INDENT_LEVEL" val="0"/>
  <p:tag name="ISPRING_PLAYER_LAYOUT_TYPE" val="Full"/>
  <p:tag name="ISPRING_PRESENTER_ID" val="{2F199441-D592-4ADA-A989-07D61832056E}"/>
  <p:tag name="ISPRING_SLIDE_ID_2" val="{27FBA2A6-2DE8-4FF4-BFCE-D350FD9D0EA1}"/>
  <p:tag name="GENSWF_SLIDE_UID" val="{614FEBF7-2BCE-431E-BDDB-BFCCFB0FC15E}:47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Viết kết nối với đọc"/>
  <p:tag name="ISPRING_SLIDE_INDENT_LEVEL" val="0"/>
  <p:tag name="GENSWF_ADVANCE_TIME" val="56.158"/>
  <p:tag name="TIMING" val="|23.467"/>
  <p:tag name="ISPRING_PRESENTER_ID" val="{2F199441-D592-4ADA-A989-07D61832056E}"/>
  <p:tag name="ISPRING_PLAYER_LAYOUT_TYPE" val="Full"/>
  <p:tag name="ISPRING_SLIDE_ID_2" val="{BB1A39EE-5F87-4982-9E08-A47E0736F09E}"/>
  <p:tag name="GENSWF_SLIDE_UID" val="{0854532B-E3D1-4945-8B41-D6606A6900A5}:40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10.quiz"/>
  <p:tag name="ISPRING_QUIZ_RELATIVE_PATH" val="van ban Co To\quiz\quiz10.quiz"/>
  <p:tag name="ISPRING_CUSTOM_TIMING_USED" val="1"/>
  <p:tag name="GENSWF_SLIDE_TITLE" val="Trò chơi"/>
  <p:tag name="ISPRING_SLIDE_INDENT_LEVEL" val="0"/>
  <p:tag name="ISPRING_PRESENTER_ID" val="{2F199441-D592-4ADA-A989-07D61832056E}"/>
  <p:tag name="GENSWF_ADVANCE_TIME" val="120.000"/>
  <p:tag name="ISPRING_PLAYER_LAYOUT_TYPE" val="Full"/>
  <p:tag name="ISPRING_SLIDE_ID_2" val="{E4360F01-987B-4E19-99E6-D55088B9FD2C}"/>
  <p:tag name="ISPRING_QUIZ_FULL_PATH" val="E:\elearning 2023\Bài chuẩn\BAIDUTHI\van ban Co To\quiz\quiz10.quiz"/>
  <p:tag name="GENSWF_SLIDE_UID" val="{CAE195A8-5756-4BFD-82F1-1C32C152869F}:45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Hướng dẫn nộp bài"/>
  <p:tag name="ISPRING_SLIDE_INDENT_LEVEL" val="0"/>
  <p:tag name="GENSWF_ADVANCE_TIME" val="30.757"/>
  <p:tag name="TIMING" val="|9.325|6.494|4.827|4.615|3.746"/>
  <p:tag name="ISPRING_PRESENTER_ID" val="{2F199441-D592-4ADA-A989-07D61832056E}"/>
  <p:tag name="ISPRING_PLAYER_LAYOUT_TYPE" val="Full"/>
  <p:tag name="ISPRING_SLIDE_ID_2" val="{EA972CDE-E9C4-4E4D-A0D5-906455CFB3F6}"/>
  <p:tag name="GENSWF_SLIDE_UID" val="{40E8857A-754B-4CBD-B997-57D1E2998695}:47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57.594"/>
  <p:tag name="ISPRING_CUSTOM_TIMING_USED" val="1"/>
  <p:tag name="GENSWF_SLIDE_TITLE" val="Kết thúc"/>
  <p:tag name="ISPRING_SLIDE_INDENT_LEVEL" val="0"/>
  <p:tag name="ISPRING_PRESENTER_ID" val="{2F199441-D592-4ADA-A989-07D61832056E}"/>
  <p:tag name="ISPRING_PLAYER_LAYOUT_TYPE" val="Full"/>
  <p:tag name="ISPRING_SLIDE_ID_2" val="{FB853379-D3CF-45D8-BC41-7DAC1FEFED36}"/>
  <p:tag name="GENSWF_SLIDE_UID" val="{FBF599BA-017F-40FB-9EB2-301E7C5D0CAE}:47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Phụ lục"/>
  <p:tag name="ISPRING_SLIDE_INDENT_LEVEL" val="0"/>
  <p:tag name="ISPRING_PRESENTER_ID" val="{2F199441-D592-4ADA-A989-07D61832056E}"/>
  <p:tag name="ISPRING_PLAYER_LAYOUT_TYPE" val="Full"/>
  <p:tag name="GENSWF_ADVANCE_TIME" val="22.024"/>
  <p:tag name="ISPRING_SLIDE_ID_2" val="{2165F9A2-79AB-422D-A103-2AA78823D77F}"/>
  <p:tag name="GENSWF_SLIDE_UID" val="{84F0FDDE-AB7C-4A0D-BFF6-EFAEF6BC75ED}:4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Phóng sự về Cô Tô"/>
  <p:tag name="ISPRING_SLIDE_INDENT_LEVEL" val="0"/>
  <p:tag name="ISPRING_CUSTOM_TIMING_USED" val="1"/>
  <p:tag name="ISPRING_PLAYER_LAYOUT_TYPE" val="Full"/>
  <p:tag name="GENSWF_ADVANCE_TIME" val="51.903"/>
  <p:tag name="ISPRING_SLIDE_ID_2" val="{3171CFEA-89B4-400D-B430-349D460D4552}"/>
  <p:tag name="GENSWF_SLIDE_UID" val="{CA09F11B-0D8A-423D-B6CF-E4F71BC8FAC3}:48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.890"/>
  <p:tag name="GENSWF_SLIDE_TITLE" val="Cảm ơn"/>
  <p:tag name="ISPRING_SLIDE_INDENT_LEVEL" val="0"/>
  <p:tag name="ISPRING_PRESENTER_ID" val="{2F199441-D592-4ADA-A989-07D61832056E}"/>
  <p:tag name="ISPRING_PLAYER_LAYOUT_TYPE" val="Full"/>
  <p:tag name="ISPRING_SLIDE_ID_2" val="{F536B572-302E-4D61-8D52-C65970802126}"/>
  <p:tag name="GENSWF_SLIDE_UID" val="{428EF2C2-AA27-47C1-9394-05A3BA90EE2D}:4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Giới thiệu bài"/>
  <p:tag name="ISPRING_SLIDE_INDENT_LEVEL" val="0"/>
  <p:tag name="ISPRING_PRESENTER_ID" val="{2F199441-D592-4ADA-A989-07D61832056E}"/>
  <p:tag name="ISPRING_PLAYER_LAYOUT_TYPE" val="Full"/>
  <p:tag name="GENSWF_ADVANCE_TIME" val="74.887"/>
  <p:tag name="ISPRING_SLIDE_ID_2" val="{CE5E38A6-BB08-4A65-A86B-25102F39EEB0}"/>
  <p:tag name="GENSWF_SLIDE_UID" val="{2FA805B1-9298-4015-A128-CF42A0973426}:47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Tiêu đề"/>
  <p:tag name="ISPRING_SLIDE_INDENT_LEVEL" val="0"/>
  <p:tag name="ISPRING_PRESENTER_ID" val="{2F199441-D592-4ADA-A989-07D61832056E}"/>
  <p:tag name="ISPRING_PLAYER_LAYOUT_TYPE" val="Full"/>
  <p:tag name="GENSWF_ADVANCE_TIME" val="18.980"/>
  <p:tag name="ISPRING_SLIDE_ID_2" val="{94A1ABE7-AC0E-402D-9FEF-195F51C58BFC}"/>
  <p:tag name="GENSWF_SLIDE_UID" val="{BF7D1C44-1C11-497D-9AD0-0733741B301A}:34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INTERACTION_TYPE_SHAPE_ADDED" val="iSpring.Process"/>
  <p:tag name="ISPRING_INTERACTION_RELATIVE_PATH" val="van ban Co To\interactions\intr1.visuals"/>
  <p:tag name="ISPRING_CUSTOM_TIMING_USED" val="1"/>
  <p:tag name="GENSWF_SLIDE_TITLE" val="Mục tiêu bài học"/>
  <p:tag name="ISPRING_SLIDE_INDENT_LEVEL" val="0"/>
  <p:tag name="ISPRING_PRESENTER_ID" val="{2F199441-D592-4ADA-A989-07D61832056E}"/>
  <p:tag name="GENSWF_ADVANCE_TIME" val="65.517"/>
  <p:tag name="ISPRING_PLAYER_LAYOUT_TYPE" val="Full"/>
  <p:tag name="ISPRING_SLIDE_ID_2" val="{E0DA983B-07A3-4EAA-AB25-BAC3196FD4C3}"/>
  <p:tag name="ISPRING_INTERACTION_FULL_PATH" val="E:\elearning 2023\Bài chuẩn\BAIDUTHI\van ban Co To\interactions\intr1.visuals"/>
  <p:tag name="GENSWF_SLIDE_UID" val="{43529928-CD33-4AEA-8A44-C74534192075}:35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I.Đọc-Tìm hiểu chung"/>
  <p:tag name="ISPRING_SLIDE_INDENT_LEVEL" val="0"/>
  <p:tag name="ISPRING_PRESENTER_ID" val="{2F199441-D592-4ADA-A989-07D61832056E}"/>
  <p:tag name="ISPRING_PLAYER_LAYOUT_TYPE" val="Full"/>
  <p:tag name="ISPRING_SLIDE_ID_2" val="{DB261384-8A03-481B-8A9A-1CD3ACBC159F}"/>
  <p:tag name="GENSWF_ADVANCE_TIME" val="10.336"/>
  <p:tag name="GENSWF_SLIDE_UID" val="{66A7DCAF-7EDD-449B-A359-CC273FD94965}:461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 PowerPoint Hoat Hinh _ Toan Hoa  (53)</Template>
  <TotalTime>5156</TotalTime>
  <Words>1559</Words>
  <Application>Microsoft Office PowerPoint</Application>
  <PresentationFormat>On-screen Show (16:9)</PresentationFormat>
  <Paragraphs>193</Paragraphs>
  <Slides>39</Slides>
  <Notes>39</Notes>
  <HiddenSlides>0</HiddenSlides>
  <MMClips>5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7" baseType="lpstr">
      <vt:lpstr>Aptos Narrow</vt:lpstr>
      <vt:lpstr>#9Slide05 Brannboll Ny</vt:lpstr>
      <vt:lpstr>Roboto</vt:lpstr>
      <vt:lpstr>#9Slide03 Montserrat Medium</vt:lpstr>
      <vt:lpstr>微软雅黑</vt:lpstr>
      <vt:lpstr>Calibri</vt:lpstr>
      <vt:lpstr>#9Slide03 Ample</vt:lpstr>
      <vt:lpstr>Segoe UI</vt:lpstr>
      <vt:lpstr>#9Slide03 Roboto Bold</vt:lpstr>
      <vt:lpstr>#9Slide03 AmpleSoft Bold</vt:lpstr>
      <vt:lpstr>Times New Roman</vt:lpstr>
      <vt:lpstr>#9Slide03 Arima Madurai Bold</vt:lpstr>
      <vt:lpstr>#9Slide03 Quicksand Bold</vt:lpstr>
      <vt:lpstr>Sitka Display Semibold</vt:lpstr>
      <vt:lpstr>Calibri Light</vt:lpstr>
      <vt:lpstr>Segoe UI Semibold</vt:lpstr>
      <vt:lpstr>Arial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Văn bản Cô Tô</dc:title>
  <dc:creator>DELL</dc:creator>
  <cp:lastModifiedBy>DELL</cp:lastModifiedBy>
  <cp:revision>317</cp:revision>
  <dcterms:created xsi:type="dcterms:W3CDTF">2021-09-11T02:33:25Z</dcterms:created>
  <dcterms:modified xsi:type="dcterms:W3CDTF">2024-02-21T02:01:05Z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2052-10.1.0.6393</vt:lpwstr>
  </property>
</Properties>
</file>