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22"/>
  </p:notesMasterIdLst>
  <p:sldIdLst>
    <p:sldId id="291" r:id="rId3"/>
    <p:sldId id="290" r:id="rId4"/>
    <p:sldId id="275" r:id="rId5"/>
    <p:sldId id="277" r:id="rId6"/>
    <p:sldId id="257" r:id="rId7"/>
    <p:sldId id="259" r:id="rId8"/>
    <p:sldId id="281" r:id="rId9"/>
    <p:sldId id="283" r:id="rId10"/>
    <p:sldId id="282" r:id="rId11"/>
    <p:sldId id="284" r:id="rId12"/>
    <p:sldId id="279" r:id="rId13"/>
    <p:sldId id="262" r:id="rId14"/>
    <p:sldId id="272" r:id="rId15"/>
    <p:sldId id="273" r:id="rId16"/>
    <p:sldId id="271" r:id="rId17"/>
    <p:sldId id="264" r:id="rId18"/>
    <p:sldId id="287" r:id="rId19"/>
    <p:sldId id="288" r:id="rId20"/>
    <p:sldId id="28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DEDAF9-D8D4-4C3D-89DE-22065752191B}" type="datetimeFigureOut">
              <a:rPr lang="en-US" smtClean="0"/>
              <a:t>5/10/2023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ECDA35-4776-43F4-A9E1-911F32B623B2}" type="slidenum">
              <a:rPr lang="en-US" smtClean="0"/>
              <a:t>‹#›</a:t>
            </a:fld>
            <a:endParaRPr lang="en-US"/>
          </a:p>
        </p:txBody>
      </p:sp>
    </p:spTree>
    <p:extLst>
      <p:ext uri="{BB962C8B-B14F-4D97-AF65-F5344CB8AC3E}">
        <p14:creationId xmlns:p14="http://schemas.microsoft.com/office/powerpoint/2010/main" val="2721515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5"/>
        <p:cNvGrpSpPr/>
        <p:nvPr/>
      </p:nvGrpSpPr>
      <p:grpSpPr>
        <a:xfrm>
          <a:off x="0" y="0"/>
          <a:ext cx="0" cy="0"/>
          <a:chOff x="0" y="0"/>
          <a:chExt cx="0" cy="0"/>
        </a:xfrm>
      </p:grpSpPr>
      <p:sp>
        <p:nvSpPr>
          <p:cNvPr id="1106" name="Google Shape;1106;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7" name="Google Shape;11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5907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2204235-5D4A-43EE-9324-085107C9BBD1}" type="datetimeFigureOut">
              <a:rPr lang="en-US" smtClean="0"/>
              <a:t>5/10/2023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7F07C96-5BC4-4829-8377-BEB89D16B9F7}"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204235-5D4A-43EE-9324-085107C9BBD1}"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204235-5D4A-43EE-9324-085107C9BBD1}"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7"/>
            <a:ext cx="6858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258745510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2324591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845120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30549567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4041000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348384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3164617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2524276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2204235-5D4A-43EE-9324-085107C9BBD1}"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07C96-5BC4-4829-8377-BEB89D16B9F7}"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687302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31045722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1" y="365126"/>
            <a:ext cx="5800725" cy="581183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3355830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4779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0" name="椭圆 9"/>
          <p:cNvSpPr/>
          <p:nvPr userDrawn="1"/>
        </p:nvSpPr>
        <p:spPr>
          <a:xfrm>
            <a:off x="2145446" y="495301"/>
            <a:ext cx="388205" cy="517607"/>
          </a:xfrm>
          <a:prstGeom prst="ellipse">
            <a:avLst/>
          </a:prstGeom>
          <a:solidFill>
            <a:srgbClr val="FAD194">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sp>
        <p:nvSpPr>
          <p:cNvPr id="11" name="椭圆 10"/>
          <p:cNvSpPr/>
          <p:nvPr userDrawn="1"/>
        </p:nvSpPr>
        <p:spPr>
          <a:xfrm>
            <a:off x="2420603" y="223878"/>
            <a:ext cx="466725" cy="622300"/>
          </a:xfrm>
          <a:prstGeom prst="ellipse">
            <a:avLst/>
          </a:prstGeom>
          <a:solidFill>
            <a:srgbClr val="AFCFBD">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sp>
        <p:nvSpPr>
          <p:cNvPr id="12" name="椭圆 11"/>
          <p:cNvSpPr/>
          <p:nvPr userDrawn="1"/>
        </p:nvSpPr>
        <p:spPr>
          <a:xfrm>
            <a:off x="3697004" y="293646"/>
            <a:ext cx="302480" cy="403307"/>
          </a:xfrm>
          <a:prstGeom prst="ellipse">
            <a:avLst/>
          </a:prstGeom>
          <a:solidFill>
            <a:srgbClr val="FAD1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sp>
        <p:nvSpPr>
          <p:cNvPr id="13" name="椭圆 12"/>
          <p:cNvSpPr/>
          <p:nvPr userDrawn="1"/>
        </p:nvSpPr>
        <p:spPr>
          <a:xfrm>
            <a:off x="5280239" y="495300"/>
            <a:ext cx="219076" cy="292101"/>
          </a:xfrm>
          <a:prstGeom prst="ellipse">
            <a:avLst/>
          </a:prstGeom>
          <a:solidFill>
            <a:srgbClr val="AFCF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sp>
        <p:nvSpPr>
          <p:cNvPr id="14" name="椭圆 13"/>
          <p:cNvSpPr/>
          <p:nvPr userDrawn="1"/>
        </p:nvSpPr>
        <p:spPr>
          <a:xfrm>
            <a:off x="2737568" y="641352"/>
            <a:ext cx="236964" cy="315952"/>
          </a:xfrm>
          <a:prstGeom prst="ellipse">
            <a:avLst/>
          </a:prstGeom>
          <a:solidFill>
            <a:srgbClr val="D2B297">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sp>
        <p:nvSpPr>
          <p:cNvPr id="15" name="椭圆 14"/>
          <p:cNvSpPr/>
          <p:nvPr userDrawn="1"/>
        </p:nvSpPr>
        <p:spPr>
          <a:xfrm>
            <a:off x="5006196" y="477795"/>
            <a:ext cx="388205" cy="517607"/>
          </a:xfrm>
          <a:prstGeom prst="ellipse">
            <a:avLst/>
          </a:prstGeom>
          <a:solidFill>
            <a:srgbClr val="CCE1D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sp>
        <p:nvSpPr>
          <p:cNvPr id="16" name="椭圆 15"/>
          <p:cNvSpPr/>
          <p:nvPr userDrawn="1"/>
        </p:nvSpPr>
        <p:spPr>
          <a:xfrm>
            <a:off x="813321" y="696953"/>
            <a:ext cx="223836" cy="298448"/>
          </a:xfrm>
          <a:prstGeom prst="ellipse">
            <a:avLst/>
          </a:prstGeom>
          <a:solidFill>
            <a:srgbClr val="D1C9E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sp>
        <p:nvSpPr>
          <p:cNvPr id="17" name="椭圆 16"/>
          <p:cNvSpPr/>
          <p:nvPr userDrawn="1"/>
        </p:nvSpPr>
        <p:spPr>
          <a:xfrm>
            <a:off x="8184296" y="439697"/>
            <a:ext cx="388205" cy="517607"/>
          </a:xfrm>
          <a:prstGeom prst="ellipse">
            <a:avLst/>
          </a:prstGeom>
          <a:solidFill>
            <a:srgbClr val="FAD1DC">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sp>
        <p:nvSpPr>
          <p:cNvPr id="18" name="椭圆 17"/>
          <p:cNvSpPr/>
          <p:nvPr userDrawn="1"/>
        </p:nvSpPr>
        <p:spPr>
          <a:xfrm>
            <a:off x="6472030" y="477795"/>
            <a:ext cx="164370" cy="219160"/>
          </a:xfrm>
          <a:prstGeom prst="ellipse">
            <a:avLst/>
          </a:prstGeom>
          <a:solidFill>
            <a:srgbClr val="FAD194">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sp>
        <p:nvSpPr>
          <p:cNvPr id="19" name="椭圆 18"/>
          <p:cNvSpPr/>
          <p:nvPr userDrawn="1"/>
        </p:nvSpPr>
        <p:spPr>
          <a:xfrm>
            <a:off x="6634602" y="413522"/>
            <a:ext cx="122667" cy="163556"/>
          </a:xfrm>
          <a:prstGeom prst="ellipse">
            <a:avLst/>
          </a:prstGeom>
          <a:solidFill>
            <a:srgbClr val="FCC6B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sp>
        <p:nvSpPr>
          <p:cNvPr id="20" name="椭圆 19"/>
          <p:cNvSpPr/>
          <p:nvPr userDrawn="1"/>
        </p:nvSpPr>
        <p:spPr>
          <a:xfrm>
            <a:off x="6624430" y="680995"/>
            <a:ext cx="164370" cy="219160"/>
          </a:xfrm>
          <a:prstGeom prst="ellipse">
            <a:avLst/>
          </a:prstGeom>
          <a:solidFill>
            <a:srgbClr val="D1C9E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sp>
        <p:nvSpPr>
          <p:cNvPr id="21" name="椭圆 20"/>
          <p:cNvSpPr/>
          <p:nvPr userDrawn="1"/>
        </p:nvSpPr>
        <p:spPr>
          <a:xfrm>
            <a:off x="4170862" y="1216975"/>
            <a:ext cx="401139" cy="534852"/>
          </a:xfrm>
          <a:prstGeom prst="ellipse">
            <a:avLst/>
          </a:prstGeom>
          <a:solidFill>
            <a:srgbClr val="FCC6B7">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cs typeface="+mn-cs"/>
            </a:endParaRPr>
          </a:p>
        </p:txBody>
      </p:sp>
      <p:pic>
        <p:nvPicPr>
          <p:cNvPr id="22" name="图片 2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751" b="10439"/>
          <a:stretch>
            <a:fillRect/>
          </a:stretch>
        </p:blipFill>
        <p:spPr>
          <a:xfrm>
            <a:off x="0" y="3314701"/>
            <a:ext cx="9144000" cy="3543300"/>
          </a:xfrm>
          <a:prstGeom prst="rect">
            <a:avLst/>
          </a:prstGeom>
        </p:spPr>
      </p:pic>
    </p:spTree>
    <p:extLst>
      <p:ext uri="{BB962C8B-B14F-4D97-AF65-F5344CB8AC3E}">
        <p14:creationId xmlns:p14="http://schemas.microsoft.com/office/powerpoint/2010/main" val="24677206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2204235-5D4A-43EE-9324-085107C9BBD1}" type="datetimeFigureOut">
              <a:rPr lang="en-US" smtClean="0"/>
              <a:t>5/10/2023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7F07C96-5BC4-4829-8377-BEB89D16B9F7}"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2204235-5D4A-43EE-9324-085107C9BBD1}"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07C96-5BC4-4829-8377-BEB89D16B9F7}"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2204235-5D4A-43EE-9324-085107C9BBD1}" type="datetimeFigureOut">
              <a:rPr lang="en-US" smtClean="0"/>
              <a:t>5/10/2023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F07C96-5BC4-4829-8377-BEB89D16B9F7}"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2204235-5D4A-43EE-9324-085107C9BBD1}" type="datetimeFigureOut">
              <a:rPr lang="en-US" smtClean="0"/>
              <a:t>5/10/2023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204235-5D4A-43EE-9324-085107C9BBD1}" type="datetimeFigureOut">
              <a:rPr lang="en-US" smtClean="0"/>
              <a:t>5/10/2023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204235-5D4A-43EE-9324-085107C9BBD1}"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07C96-5BC4-4829-8377-BEB89D16B9F7}"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204235-5D4A-43EE-9324-085107C9BBD1}" type="datetimeFigureOut">
              <a:rPr lang="en-US" smtClean="0"/>
              <a:t>5/10/2023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67F07C96-5BC4-4829-8377-BEB89D16B9F7}"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304800" y="274638"/>
            <a:ext cx="8610600" cy="868362"/>
          </a:xfrm>
          <a:prstGeom prst="rect">
            <a:avLst/>
          </a:prstGeom>
        </p:spPr>
        <p:txBody>
          <a:bodyPr bIns="91440" anchor="b" anchorCtr="0">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304800" y="1295400"/>
            <a:ext cx="8610600" cy="4724400"/>
          </a:xfrm>
          <a:prstGeom prst="rect">
            <a:avLst/>
          </a:prstGeom>
        </p:spPr>
        <p:txBody>
          <a:bodyPr>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82204235-5D4A-43EE-9324-085107C9BBD1}" type="datetimeFigureOut">
              <a:rPr lang="en-US" smtClean="0"/>
              <a:t>5/10/2023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7F07C96-5BC4-4829-8377-BEB89D16B9F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b="1" kern="1200">
          <a:solidFill>
            <a:srgbClr val="FF0000"/>
          </a:solidFill>
          <a:latin typeface="Times New Roman" pitchFamily="18" charset="0"/>
          <a:ea typeface="+mj-ea"/>
          <a:cs typeface="Times New Roman" pitchFamily="18" charset="0"/>
        </a:defRPr>
      </a:lvl1pPr>
    </p:titleStyle>
    <p:bodyStyle>
      <a:lvl1pPr marL="274320" indent="-274320" algn="l" rtl="0" eaLnBrk="1" latinLnBrk="0" hangingPunct="1">
        <a:spcBef>
          <a:spcPts val="580"/>
        </a:spcBef>
        <a:buClr>
          <a:schemeClr val="accent1"/>
        </a:buClr>
        <a:buSzPct val="85000"/>
        <a:buFont typeface="Wingdings 2"/>
        <a:buChar char=""/>
        <a:defRPr kumimoji="0" sz="3200" kern="1200">
          <a:solidFill>
            <a:srgbClr val="002060"/>
          </a:solidFill>
          <a:latin typeface="Times New Roman" pitchFamily="18" charset="0"/>
          <a:ea typeface="+mn-ea"/>
          <a:cs typeface="Times New Roman" pitchFamily="18" charset="0"/>
        </a:defRPr>
      </a:lvl1pPr>
      <a:lvl2pPr marL="548640" indent="-228600" algn="l" rtl="0" eaLnBrk="1" latinLnBrk="0" hangingPunct="1">
        <a:spcBef>
          <a:spcPts val="370"/>
        </a:spcBef>
        <a:buClr>
          <a:schemeClr val="accent2"/>
        </a:buClr>
        <a:buSzPct val="85000"/>
        <a:buFont typeface="Wingdings 2"/>
        <a:buChar char=""/>
        <a:defRPr kumimoji="0" sz="3200" kern="1200">
          <a:solidFill>
            <a:srgbClr val="002060"/>
          </a:solidFill>
          <a:latin typeface="Times New Roman" pitchFamily="18" charset="0"/>
          <a:ea typeface="+mn-ea"/>
          <a:cs typeface="Times New Roman" pitchFamily="18" charset="0"/>
        </a:defRPr>
      </a:lvl2pPr>
      <a:lvl3pPr marL="822960" indent="-228600" algn="l" rtl="0" eaLnBrk="1" latinLnBrk="0" hangingPunct="1">
        <a:spcBef>
          <a:spcPts val="370"/>
        </a:spcBef>
        <a:buClr>
          <a:schemeClr val="accent1">
            <a:tint val="60000"/>
          </a:schemeClr>
        </a:buClr>
        <a:buSzPct val="85000"/>
        <a:buFont typeface="Wingdings 2"/>
        <a:buChar char=""/>
        <a:defRPr kumimoji="0" sz="3200" kern="1200">
          <a:solidFill>
            <a:srgbClr val="002060"/>
          </a:solidFill>
          <a:latin typeface="Times New Roman" pitchFamily="18" charset="0"/>
          <a:ea typeface="+mn-ea"/>
          <a:cs typeface="Times New Roman" pitchFamily="18" charset="0"/>
        </a:defRPr>
      </a:lvl3pPr>
      <a:lvl4pPr marL="1097280" indent="-228600" algn="l" rtl="0" eaLnBrk="1" latinLnBrk="0" hangingPunct="1">
        <a:spcBef>
          <a:spcPts val="370"/>
        </a:spcBef>
        <a:buClr>
          <a:schemeClr val="accent3"/>
        </a:buClr>
        <a:buSzPct val="80000"/>
        <a:buFont typeface="Wingdings 2"/>
        <a:buChar char=""/>
        <a:defRPr kumimoji="0" sz="3200" kern="1200">
          <a:solidFill>
            <a:srgbClr val="002060"/>
          </a:solidFill>
          <a:latin typeface="Times New Roman" pitchFamily="18" charset="0"/>
          <a:ea typeface="+mn-ea"/>
          <a:cs typeface="Times New Roman" pitchFamily="18" charset="0"/>
        </a:defRPr>
      </a:lvl4pPr>
      <a:lvl5pPr marL="1371600" indent="-228600" algn="l" rtl="0" eaLnBrk="1" latinLnBrk="0" hangingPunct="1">
        <a:spcBef>
          <a:spcPts val="370"/>
        </a:spcBef>
        <a:buClr>
          <a:schemeClr val="accent3"/>
        </a:buClr>
        <a:buFontTx/>
        <a:buChar char="o"/>
        <a:defRPr kumimoji="0" sz="3200" kern="1200">
          <a:solidFill>
            <a:srgbClr val="002060"/>
          </a:solidFill>
          <a:latin typeface="Times New Roman" pitchFamily="18" charset="0"/>
          <a:ea typeface="+mn-ea"/>
          <a:cs typeface="Times New Roman" pitchFamily="18" charset="0"/>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35933D16-1A11-400B-A8CC-34FD56FEFD51}" type="datetimeFigureOut">
              <a:rPr lang="zh-CN" altLang="en-US" smtClean="0">
                <a:solidFill>
                  <a:prstClr val="black">
                    <a:tint val="75000"/>
                  </a:prstClr>
                </a:solidFill>
              </a:rPr>
              <a:pPr defTabSz="685800"/>
              <a:t>2023/5/10</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7E66AAB8-B394-4FEB-BF69-4B9302AFD4B2}"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104895170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image" Target="../media/image4.png"/><Relationship Id="rId7" Type="http://schemas.openxmlformats.org/officeDocument/2006/relationships/image" Target="../media/image7.gi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file:///E:\lop%20dia%2012-2008\giao%20an%20DTu\C&#7896;NG%20H&#210;A%20&#7844;N%20&#272;&#7896;%20tiet2.ppt#-1,6,Slide 6" TargetMode="External"/><Relationship Id="rId5" Type="http://schemas.openxmlformats.org/officeDocument/2006/relationships/image" Target="../media/image6.gif"/><Relationship Id="rId4" Type="http://schemas.openxmlformats.org/officeDocument/2006/relationships/image" Target="../media/image5.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8"/>
        <p:cNvGrpSpPr/>
        <p:nvPr/>
      </p:nvGrpSpPr>
      <p:grpSpPr>
        <a:xfrm>
          <a:off x="0" y="0"/>
          <a:ext cx="0" cy="0"/>
          <a:chOff x="0" y="0"/>
          <a:chExt cx="0" cy="0"/>
        </a:xfrm>
      </p:grpSpPr>
      <p:pic>
        <p:nvPicPr>
          <p:cNvPr id="1109" name="Google Shape;1109;p38"/>
          <p:cNvPicPr preferRelativeResize="0"/>
          <p:nvPr/>
        </p:nvPicPr>
        <p:blipFill>
          <a:blip r:embed="rId3">
            <a:alphaModFix/>
          </a:blip>
          <a:stretch>
            <a:fillRect/>
          </a:stretch>
        </p:blipFill>
        <p:spPr>
          <a:xfrm rot="1755761">
            <a:off x="3874290" y="3794650"/>
            <a:ext cx="1280501" cy="1195525"/>
          </a:xfrm>
          <a:prstGeom prst="rect">
            <a:avLst/>
          </a:prstGeom>
          <a:noFill/>
          <a:ln>
            <a:noFill/>
          </a:ln>
        </p:spPr>
      </p:pic>
      <p:sp>
        <p:nvSpPr>
          <p:cNvPr id="1110" name="Google Shape;1110;p38"/>
          <p:cNvSpPr txBox="1">
            <a:spLocks noGrp="1"/>
          </p:cNvSpPr>
          <p:nvPr>
            <p:ph type="ctrTitle"/>
          </p:nvPr>
        </p:nvSpPr>
        <p:spPr>
          <a:xfrm>
            <a:off x="848593" y="2222597"/>
            <a:ext cx="7645400" cy="1740348"/>
          </a:xfrm>
          <a:prstGeom prst="rect">
            <a:avLst/>
          </a:prstGeom>
        </p:spPr>
        <p:txBody>
          <a:bodyPr spcFirstLastPara="1" vert="horz" wrap="square" lIns="91425" tIns="91425" rIns="91425" bIns="91425" rtlCol="0" anchor="ctr" anchorCtr="0">
            <a:noAutofit/>
          </a:bodyPr>
          <a:lstStyle/>
          <a:p>
            <a:r>
              <a:rPr lang="en" sz="4050" b="1" dirty="0">
                <a:latin typeface="Times New Roman" panose="02020603050405020304" pitchFamily="18" charset="0"/>
                <a:cs typeface="Times New Roman" panose="02020603050405020304" pitchFamily="18" charset="0"/>
              </a:rPr>
              <a:t>CHÀO MỪNG QUÝ THẦY CÔ VỀ DỰ GIỜ!</a:t>
            </a:r>
            <a:endParaRPr sz="405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2589694" y="1299770"/>
            <a:ext cx="4278735" cy="692497"/>
          </a:xfrm>
          <a:prstGeom prst="rect">
            <a:avLst/>
          </a:prstGeom>
          <a:noFill/>
        </p:spPr>
        <p:txBody>
          <a:bodyPr wrap="none" rtlCol="0">
            <a:spAutoFit/>
          </a:bodyPr>
          <a:lstStyle/>
          <a:p>
            <a:pPr algn="ctr" defTabSz="685800">
              <a:defRPr/>
            </a:pPr>
            <a:r>
              <a:rPr lang="en-US" b="1" dirty="0">
                <a:solidFill>
                  <a:srgbClr val="FF0000"/>
                </a:solidFill>
                <a:latin typeface="Times New Roman" panose="02020603050405020304" pitchFamily="18" charset="0"/>
                <a:cs typeface="Times New Roman" panose="02020603050405020304" pitchFamily="18" charset="0"/>
              </a:rPr>
              <a:t>ỦY BAN NHÂN DÂN QUẬN HÀ ĐÔNG</a:t>
            </a:r>
          </a:p>
          <a:p>
            <a:pPr algn="ctr" defTabSz="685800">
              <a:defRPr/>
            </a:pPr>
            <a:r>
              <a:rPr lang="en-US" sz="2100" b="1" dirty="0">
                <a:solidFill>
                  <a:srgbClr val="FF0000"/>
                </a:solidFill>
                <a:latin typeface="Times New Roman" panose="02020603050405020304" pitchFamily="18" charset="0"/>
                <a:cs typeface="Times New Roman" panose="02020603050405020304" pitchFamily="18" charset="0"/>
              </a:rPr>
              <a:t>TRƯỜNG</a:t>
            </a:r>
            <a:r>
              <a:rPr lang="en-US" b="1" dirty="0">
                <a:solidFill>
                  <a:srgbClr val="FF0000"/>
                </a:solidFill>
                <a:latin typeface="Times New Roman" panose="02020603050405020304" pitchFamily="18" charset="0"/>
                <a:cs typeface="Times New Roman" panose="02020603050405020304" pitchFamily="18" charset="0"/>
              </a:rPr>
              <a:t> THCS KIẾN HƯNG</a:t>
            </a:r>
          </a:p>
        </p:txBody>
      </p:sp>
      <p:grpSp>
        <p:nvGrpSpPr>
          <p:cNvPr id="5" name="Group 4"/>
          <p:cNvGrpSpPr>
            <a:grpSpLocks/>
          </p:cNvGrpSpPr>
          <p:nvPr/>
        </p:nvGrpSpPr>
        <p:grpSpPr bwMode="auto">
          <a:xfrm>
            <a:off x="3499656" y="3619773"/>
            <a:ext cx="1849584" cy="901611"/>
            <a:chOff x="2064" y="3168"/>
            <a:chExt cx="1824" cy="1039"/>
          </a:xfrm>
        </p:grpSpPr>
        <p:sp>
          <p:nvSpPr>
            <p:cNvPr id="6" name="Freeform 5"/>
            <p:cNvSpPr>
              <a:spLocks/>
            </p:cNvSpPr>
            <p:nvPr/>
          </p:nvSpPr>
          <p:spPr bwMode="auto">
            <a:xfrm>
              <a:off x="2064" y="3360"/>
              <a:ext cx="1824" cy="761"/>
            </a:xfrm>
            <a:custGeom>
              <a:avLst/>
              <a:gdLst>
                <a:gd name="T0" fmla="*/ 3507 w 3648"/>
                <a:gd name="T1" fmla="*/ 429 h 1521"/>
                <a:gd name="T2" fmla="*/ 3280 w 3648"/>
                <a:gd name="T3" fmla="*/ 509 h 1521"/>
                <a:gd name="T4" fmla="*/ 3047 w 3648"/>
                <a:gd name="T5" fmla="*/ 588 h 1521"/>
                <a:gd name="T6" fmla="*/ 2812 w 3648"/>
                <a:gd name="T7" fmla="*/ 660 h 1521"/>
                <a:gd name="T8" fmla="*/ 2584 w 3648"/>
                <a:gd name="T9" fmla="*/ 727 h 1521"/>
                <a:gd name="T10" fmla="*/ 2368 w 3648"/>
                <a:gd name="T11" fmla="*/ 781 h 1521"/>
                <a:gd name="T12" fmla="*/ 2172 w 3648"/>
                <a:gd name="T13" fmla="*/ 827 h 1521"/>
                <a:gd name="T14" fmla="*/ 2002 w 3648"/>
                <a:gd name="T15" fmla="*/ 849 h 1521"/>
                <a:gd name="T16" fmla="*/ 1868 w 3648"/>
                <a:gd name="T17" fmla="*/ 858 h 1521"/>
                <a:gd name="T18" fmla="*/ 1772 w 3648"/>
                <a:gd name="T19" fmla="*/ 844 h 1521"/>
                <a:gd name="T20" fmla="*/ 1728 w 3648"/>
                <a:gd name="T21" fmla="*/ 809 h 1521"/>
                <a:gd name="T22" fmla="*/ 1707 w 3648"/>
                <a:gd name="T23" fmla="*/ 675 h 1521"/>
                <a:gd name="T24" fmla="*/ 1733 w 3648"/>
                <a:gd name="T25" fmla="*/ 544 h 1521"/>
                <a:gd name="T26" fmla="*/ 1696 w 3648"/>
                <a:gd name="T27" fmla="*/ 411 h 1521"/>
                <a:gd name="T28" fmla="*/ 1608 w 3648"/>
                <a:gd name="T29" fmla="*/ 290 h 1521"/>
                <a:gd name="T30" fmla="*/ 1521 w 3648"/>
                <a:gd name="T31" fmla="*/ 161 h 1521"/>
                <a:gd name="T32" fmla="*/ 1421 w 3648"/>
                <a:gd name="T33" fmla="*/ 52 h 1521"/>
                <a:gd name="T34" fmla="*/ 1288 w 3648"/>
                <a:gd name="T35" fmla="*/ 0 h 1521"/>
                <a:gd name="T36" fmla="*/ 1108 w 3648"/>
                <a:gd name="T37" fmla="*/ 33 h 1521"/>
                <a:gd name="T38" fmla="*/ 906 w 3648"/>
                <a:gd name="T39" fmla="*/ 102 h 1521"/>
                <a:gd name="T40" fmla="*/ 766 w 3648"/>
                <a:gd name="T41" fmla="*/ 161 h 1521"/>
                <a:gd name="T42" fmla="*/ 655 w 3648"/>
                <a:gd name="T43" fmla="*/ 218 h 1521"/>
                <a:gd name="T44" fmla="*/ 531 w 3648"/>
                <a:gd name="T45" fmla="*/ 274 h 1521"/>
                <a:gd name="T46" fmla="*/ 355 w 3648"/>
                <a:gd name="T47" fmla="*/ 342 h 1521"/>
                <a:gd name="T48" fmla="*/ 89 w 3648"/>
                <a:gd name="T49" fmla="*/ 1058 h 1521"/>
                <a:gd name="T50" fmla="*/ 322 w 3648"/>
                <a:gd name="T51" fmla="*/ 971 h 1521"/>
                <a:gd name="T52" fmla="*/ 514 w 3648"/>
                <a:gd name="T53" fmla="*/ 895 h 1521"/>
                <a:gd name="T54" fmla="*/ 692 w 3648"/>
                <a:gd name="T55" fmla="*/ 838 h 1521"/>
                <a:gd name="T56" fmla="*/ 862 w 3648"/>
                <a:gd name="T57" fmla="*/ 781 h 1521"/>
                <a:gd name="T58" fmla="*/ 1053 w 3648"/>
                <a:gd name="T59" fmla="*/ 734 h 1521"/>
                <a:gd name="T60" fmla="*/ 1017 w 3648"/>
                <a:gd name="T61" fmla="*/ 1042 h 1521"/>
                <a:gd name="T62" fmla="*/ 1008 w 3648"/>
                <a:gd name="T63" fmla="*/ 1230 h 1521"/>
                <a:gd name="T64" fmla="*/ 1071 w 3648"/>
                <a:gd name="T65" fmla="*/ 1349 h 1521"/>
                <a:gd name="T66" fmla="*/ 1171 w 3648"/>
                <a:gd name="T67" fmla="*/ 1443 h 1521"/>
                <a:gd name="T68" fmla="*/ 1304 w 3648"/>
                <a:gd name="T69" fmla="*/ 1502 h 1521"/>
                <a:gd name="T70" fmla="*/ 1448 w 3648"/>
                <a:gd name="T71" fmla="*/ 1521 h 1521"/>
                <a:gd name="T72" fmla="*/ 1584 w 3648"/>
                <a:gd name="T73" fmla="*/ 1502 h 1521"/>
                <a:gd name="T74" fmla="*/ 1709 w 3648"/>
                <a:gd name="T75" fmla="*/ 1484 h 1521"/>
                <a:gd name="T76" fmla="*/ 1848 w 3648"/>
                <a:gd name="T77" fmla="*/ 1469 h 1521"/>
                <a:gd name="T78" fmla="*/ 2003 w 3648"/>
                <a:gd name="T79" fmla="*/ 1445 h 1521"/>
                <a:gd name="T80" fmla="*/ 2172 w 3648"/>
                <a:gd name="T81" fmla="*/ 1419 h 1521"/>
                <a:gd name="T82" fmla="*/ 2353 w 3648"/>
                <a:gd name="T83" fmla="*/ 1388 h 1521"/>
                <a:gd name="T84" fmla="*/ 2536 w 3648"/>
                <a:gd name="T85" fmla="*/ 1351 h 1521"/>
                <a:gd name="T86" fmla="*/ 2725 w 3648"/>
                <a:gd name="T87" fmla="*/ 1310 h 1521"/>
                <a:gd name="T88" fmla="*/ 2919 w 3648"/>
                <a:gd name="T89" fmla="*/ 1258 h 1521"/>
                <a:gd name="T90" fmla="*/ 3112 w 3648"/>
                <a:gd name="T91" fmla="*/ 1199 h 1521"/>
                <a:gd name="T92" fmla="*/ 3304 w 3648"/>
                <a:gd name="T93" fmla="*/ 1134 h 1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648" h="1521">
                  <a:moveTo>
                    <a:pt x="3648" y="376"/>
                  </a:moveTo>
                  <a:lnTo>
                    <a:pt x="3580" y="400"/>
                  </a:lnTo>
                  <a:lnTo>
                    <a:pt x="3507" y="429"/>
                  </a:lnTo>
                  <a:lnTo>
                    <a:pt x="3433" y="455"/>
                  </a:lnTo>
                  <a:lnTo>
                    <a:pt x="3358" y="483"/>
                  </a:lnTo>
                  <a:lnTo>
                    <a:pt x="3280" y="509"/>
                  </a:lnTo>
                  <a:lnTo>
                    <a:pt x="3204" y="535"/>
                  </a:lnTo>
                  <a:lnTo>
                    <a:pt x="3126" y="564"/>
                  </a:lnTo>
                  <a:lnTo>
                    <a:pt x="3047" y="588"/>
                  </a:lnTo>
                  <a:lnTo>
                    <a:pt x="2969" y="612"/>
                  </a:lnTo>
                  <a:lnTo>
                    <a:pt x="2891" y="638"/>
                  </a:lnTo>
                  <a:lnTo>
                    <a:pt x="2812" y="660"/>
                  </a:lnTo>
                  <a:lnTo>
                    <a:pt x="2734" y="685"/>
                  </a:lnTo>
                  <a:lnTo>
                    <a:pt x="2660" y="709"/>
                  </a:lnTo>
                  <a:lnTo>
                    <a:pt x="2584" y="727"/>
                  </a:lnTo>
                  <a:lnTo>
                    <a:pt x="2512" y="747"/>
                  </a:lnTo>
                  <a:lnTo>
                    <a:pt x="2438" y="764"/>
                  </a:lnTo>
                  <a:lnTo>
                    <a:pt x="2368" y="781"/>
                  </a:lnTo>
                  <a:lnTo>
                    <a:pt x="2301" y="797"/>
                  </a:lnTo>
                  <a:lnTo>
                    <a:pt x="2235" y="814"/>
                  </a:lnTo>
                  <a:lnTo>
                    <a:pt x="2172" y="827"/>
                  </a:lnTo>
                  <a:lnTo>
                    <a:pt x="2111" y="838"/>
                  </a:lnTo>
                  <a:lnTo>
                    <a:pt x="2055" y="844"/>
                  </a:lnTo>
                  <a:lnTo>
                    <a:pt x="2002" y="849"/>
                  </a:lnTo>
                  <a:lnTo>
                    <a:pt x="1955" y="857"/>
                  </a:lnTo>
                  <a:lnTo>
                    <a:pt x="1911" y="858"/>
                  </a:lnTo>
                  <a:lnTo>
                    <a:pt x="1868" y="858"/>
                  </a:lnTo>
                  <a:lnTo>
                    <a:pt x="1831" y="857"/>
                  </a:lnTo>
                  <a:lnTo>
                    <a:pt x="1800" y="849"/>
                  </a:lnTo>
                  <a:lnTo>
                    <a:pt x="1772" y="844"/>
                  </a:lnTo>
                  <a:lnTo>
                    <a:pt x="1754" y="838"/>
                  </a:lnTo>
                  <a:lnTo>
                    <a:pt x="1735" y="821"/>
                  </a:lnTo>
                  <a:lnTo>
                    <a:pt x="1728" y="809"/>
                  </a:lnTo>
                  <a:lnTo>
                    <a:pt x="1709" y="760"/>
                  </a:lnTo>
                  <a:lnTo>
                    <a:pt x="1700" y="720"/>
                  </a:lnTo>
                  <a:lnTo>
                    <a:pt x="1707" y="675"/>
                  </a:lnTo>
                  <a:lnTo>
                    <a:pt x="1715" y="633"/>
                  </a:lnTo>
                  <a:lnTo>
                    <a:pt x="1726" y="590"/>
                  </a:lnTo>
                  <a:lnTo>
                    <a:pt x="1733" y="544"/>
                  </a:lnTo>
                  <a:lnTo>
                    <a:pt x="1735" y="496"/>
                  </a:lnTo>
                  <a:lnTo>
                    <a:pt x="1728" y="448"/>
                  </a:lnTo>
                  <a:lnTo>
                    <a:pt x="1696" y="411"/>
                  </a:lnTo>
                  <a:lnTo>
                    <a:pt x="1667" y="376"/>
                  </a:lnTo>
                  <a:lnTo>
                    <a:pt x="1635" y="337"/>
                  </a:lnTo>
                  <a:lnTo>
                    <a:pt x="1608" y="290"/>
                  </a:lnTo>
                  <a:lnTo>
                    <a:pt x="1580" y="246"/>
                  </a:lnTo>
                  <a:lnTo>
                    <a:pt x="1552" y="203"/>
                  </a:lnTo>
                  <a:lnTo>
                    <a:pt x="1521" y="161"/>
                  </a:lnTo>
                  <a:lnTo>
                    <a:pt x="1489" y="120"/>
                  </a:lnTo>
                  <a:lnTo>
                    <a:pt x="1456" y="85"/>
                  </a:lnTo>
                  <a:lnTo>
                    <a:pt x="1421" y="52"/>
                  </a:lnTo>
                  <a:lnTo>
                    <a:pt x="1378" y="26"/>
                  </a:lnTo>
                  <a:lnTo>
                    <a:pt x="1337" y="9"/>
                  </a:lnTo>
                  <a:lnTo>
                    <a:pt x="1288" y="0"/>
                  </a:lnTo>
                  <a:lnTo>
                    <a:pt x="1234" y="0"/>
                  </a:lnTo>
                  <a:lnTo>
                    <a:pt x="1175" y="11"/>
                  </a:lnTo>
                  <a:lnTo>
                    <a:pt x="1108" y="33"/>
                  </a:lnTo>
                  <a:lnTo>
                    <a:pt x="1032" y="57"/>
                  </a:lnTo>
                  <a:lnTo>
                    <a:pt x="966" y="81"/>
                  </a:lnTo>
                  <a:lnTo>
                    <a:pt x="906" y="102"/>
                  </a:lnTo>
                  <a:lnTo>
                    <a:pt x="853" y="120"/>
                  </a:lnTo>
                  <a:lnTo>
                    <a:pt x="808" y="141"/>
                  </a:lnTo>
                  <a:lnTo>
                    <a:pt x="766" y="161"/>
                  </a:lnTo>
                  <a:lnTo>
                    <a:pt x="727" y="179"/>
                  </a:lnTo>
                  <a:lnTo>
                    <a:pt x="692" y="198"/>
                  </a:lnTo>
                  <a:lnTo>
                    <a:pt x="655" y="218"/>
                  </a:lnTo>
                  <a:lnTo>
                    <a:pt x="616" y="235"/>
                  </a:lnTo>
                  <a:lnTo>
                    <a:pt x="575" y="255"/>
                  </a:lnTo>
                  <a:lnTo>
                    <a:pt x="531" y="274"/>
                  </a:lnTo>
                  <a:lnTo>
                    <a:pt x="479" y="294"/>
                  </a:lnTo>
                  <a:lnTo>
                    <a:pt x="424" y="318"/>
                  </a:lnTo>
                  <a:lnTo>
                    <a:pt x="355" y="342"/>
                  </a:lnTo>
                  <a:lnTo>
                    <a:pt x="279" y="364"/>
                  </a:lnTo>
                  <a:lnTo>
                    <a:pt x="0" y="1088"/>
                  </a:lnTo>
                  <a:lnTo>
                    <a:pt x="89" y="1058"/>
                  </a:lnTo>
                  <a:lnTo>
                    <a:pt x="170" y="1025"/>
                  </a:lnTo>
                  <a:lnTo>
                    <a:pt x="250" y="995"/>
                  </a:lnTo>
                  <a:lnTo>
                    <a:pt x="322" y="971"/>
                  </a:lnTo>
                  <a:lnTo>
                    <a:pt x="390" y="945"/>
                  </a:lnTo>
                  <a:lnTo>
                    <a:pt x="453" y="918"/>
                  </a:lnTo>
                  <a:lnTo>
                    <a:pt x="514" y="895"/>
                  </a:lnTo>
                  <a:lnTo>
                    <a:pt x="575" y="875"/>
                  </a:lnTo>
                  <a:lnTo>
                    <a:pt x="633" y="857"/>
                  </a:lnTo>
                  <a:lnTo>
                    <a:pt x="692" y="838"/>
                  </a:lnTo>
                  <a:lnTo>
                    <a:pt x="747" y="816"/>
                  </a:lnTo>
                  <a:lnTo>
                    <a:pt x="805" y="797"/>
                  </a:lnTo>
                  <a:lnTo>
                    <a:pt x="862" y="781"/>
                  </a:lnTo>
                  <a:lnTo>
                    <a:pt x="923" y="766"/>
                  </a:lnTo>
                  <a:lnTo>
                    <a:pt x="984" y="749"/>
                  </a:lnTo>
                  <a:lnTo>
                    <a:pt x="1053" y="734"/>
                  </a:lnTo>
                  <a:lnTo>
                    <a:pt x="1054" y="833"/>
                  </a:lnTo>
                  <a:lnTo>
                    <a:pt x="1041" y="938"/>
                  </a:lnTo>
                  <a:lnTo>
                    <a:pt x="1017" y="1042"/>
                  </a:lnTo>
                  <a:lnTo>
                    <a:pt x="1003" y="1147"/>
                  </a:lnTo>
                  <a:lnTo>
                    <a:pt x="1004" y="1192"/>
                  </a:lnTo>
                  <a:lnTo>
                    <a:pt x="1008" y="1230"/>
                  </a:lnTo>
                  <a:lnTo>
                    <a:pt x="1027" y="1273"/>
                  </a:lnTo>
                  <a:lnTo>
                    <a:pt x="1047" y="1312"/>
                  </a:lnTo>
                  <a:lnTo>
                    <a:pt x="1071" y="1349"/>
                  </a:lnTo>
                  <a:lnTo>
                    <a:pt x="1099" y="1382"/>
                  </a:lnTo>
                  <a:lnTo>
                    <a:pt x="1134" y="1414"/>
                  </a:lnTo>
                  <a:lnTo>
                    <a:pt x="1171" y="1443"/>
                  </a:lnTo>
                  <a:lnTo>
                    <a:pt x="1214" y="1467"/>
                  </a:lnTo>
                  <a:lnTo>
                    <a:pt x="1256" y="1488"/>
                  </a:lnTo>
                  <a:lnTo>
                    <a:pt x="1304" y="1502"/>
                  </a:lnTo>
                  <a:lnTo>
                    <a:pt x="1352" y="1515"/>
                  </a:lnTo>
                  <a:lnTo>
                    <a:pt x="1399" y="1521"/>
                  </a:lnTo>
                  <a:lnTo>
                    <a:pt x="1448" y="1521"/>
                  </a:lnTo>
                  <a:lnTo>
                    <a:pt x="1497" y="1519"/>
                  </a:lnTo>
                  <a:lnTo>
                    <a:pt x="1547" y="1508"/>
                  </a:lnTo>
                  <a:lnTo>
                    <a:pt x="1584" y="1502"/>
                  </a:lnTo>
                  <a:lnTo>
                    <a:pt x="1622" y="1497"/>
                  </a:lnTo>
                  <a:lnTo>
                    <a:pt x="1665" y="1491"/>
                  </a:lnTo>
                  <a:lnTo>
                    <a:pt x="1709" y="1484"/>
                  </a:lnTo>
                  <a:lnTo>
                    <a:pt x="1754" y="1480"/>
                  </a:lnTo>
                  <a:lnTo>
                    <a:pt x="1800" y="1473"/>
                  </a:lnTo>
                  <a:lnTo>
                    <a:pt x="1848" y="1469"/>
                  </a:lnTo>
                  <a:lnTo>
                    <a:pt x="1898" y="1462"/>
                  </a:lnTo>
                  <a:lnTo>
                    <a:pt x="1952" y="1454"/>
                  </a:lnTo>
                  <a:lnTo>
                    <a:pt x="2003" y="1445"/>
                  </a:lnTo>
                  <a:lnTo>
                    <a:pt x="2061" y="1438"/>
                  </a:lnTo>
                  <a:lnTo>
                    <a:pt x="2116" y="1428"/>
                  </a:lnTo>
                  <a:lnTo>
                    <a:pt x="2172" y="1419"/>
                  </a:lnTo>
                  <a:lnTo>
                    <a:pt x="2231" y="1410"/>
                  </a:lnTo>
                  <a:lnTo>
                    <a:pt x="2290" y="1399"/>
                  </a:lnTo>
                  <a:lnTo>
                    <a:pt x="2353" y="1388"/>
                  </a:lnTo>
                  <a:lnTo>
                    <a:pt x="2412" y="1377"/>
                  </a:lnTo>
                  <a:lnTo>
                    <a:pt x="2475" y="1364"/>
                  </a:lnTo>
                  <a:lnTo>
                    <a:pt x="2536" y="1351"/>
                  </a:lnTo>
                  <a:lnTo>
                    <a:pt x="2601" y="1340"/>
                  </a:lnTo>
                  <a:lnTo>
                    <a:pt x="2664" y="1327"/>
                  </a:lnTo>
                  <a:lnTo>
                    <a:pt x="2725" y="1310"/>
                  </a:lnTo>
                  <a:lnTo>
                    <a:pt x="2790" y="1293"/>
                  </a:lnTo>
                  <a:lnTo>
                    <a:pt x="2854" y="1275"/>
                  </a:lnTo>
                  <a:lnTo>
                    <a:pt x="2919" y="1258"/>
                  </a:lnTo>
                  <a:lnTo>
                    <a:pt x="2984" y="1240"/>
                  </a:lnTo>
                  <a:lnTo>
                    <a:pt x="3047" y="1219"/>
                  </a:lnTo>
                  <a:lnTo>
                    <a:pt x="3112" y="1199"/>
                  </a:lnTo>
                  <a:lnTo>
                    <a:pt x="3176" y="1182"/>
                  </a:lnTo>
                  <a:lnTo>
                    <a:pt x="3239" y="1155"/>
                  </a:lnTo>
                  <a:lnTo>
                    <a:pt x="3304" y="1134"/>
                  </a:lnTo>
                  <a:lnTo>
                    <a:pt x="3367" y="1108"/>
                  </a:lnTo>
                  <a:lnTo>
                    <a:pt x="3648" y="376"/>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7" name="Freeform 6"/>
            <p:cNvSpPr>
              <a:spLocks/>
            </p:cNvSpPr>
            <p:nvPr/>
          </p:nvSpPr>
          <p:spPr bwMode="auto">
            <a:xfrm>
              <a:off x="2413" y="3168"/>
              <a:ext cx="627" cy="709"/>
            </a:xfrm>
            <a:custGeom>
              <a:avLst/>
              <a:gdLst>
                <a:gd name="T0" fmla="*/ 1255 w 1255"/>
                <a:gd name="T1" fmla="*/ 0 h 1417"/>
                <a:gd name="T2" fmla="*/ 1129 w 1255"/>
                <a:gd name="T3" fmla="*/ 30 h 1417"/>
                <a:gd name="T4" fmla="*/ 1010 w 1255"/>
                <a:gd name="T5" fmla="*/ 72 h 1417"/>
                <a:gd name="T6" fmla="*/ 888 w 1255"/>
                <a:gd name="T7" fmla="*/ 131 h 1417"/>
                <a:gd name="T8" fmla="*/ 774 w 1255"/>
                <a:gd name="T9" fmla="*/ 196 h 1417"/>
                <a:gd name="T10" fmla="*/ 665 w 1255"/>
                <a:gd name="T11" fmla="*/ 272 h 1417"/>
                <a:gd name="T12" fmla="*/ 561 w 1255"/>
                <a:gd name="T13" fmla="*/ 363 h 1417"/>
                <a:gd name="T14" fmla="*/ 463 w 1255"/>
                <a:gd name="T15" fmla="*/ 455 h 1417"/>
                <a:gd name="T16" fmla="*/ 374 w 1255"/>
                <a:gd name="T17" fmla="*/ 553 h 1417"/>
                <a:gd name="T18" fmla="*/ 291 w 1255"/>
                <a:gd name="T19" fmla="*/ 657 h 1417"/>
                <a:gd name="T20" fmla="*/ 219 w 1255"/>
                <a:gd name="T21" fmla="*/ 766 h 1417"/>
                <a:gd name="T22" fmla="*/ 152 w 1255"/>
                <a:gd name="T23" fmla="*/ 877 h 1417"/>
                <a:gd name="T24" fmla="*/ 100 w 1255"/>
                <a:gd name="T25" fmla="*/ 990 h 1417"/>
                <a:gd name="T26" fmla="*/ 56 w 1255"/>
                <a:gd name="T27" fmla="*/ 1099 h 1417"/>
                <a:gd name="T28" fmla="*/ 24 w 1255"/>
                <a:gd name="T29" fmla="*/ 1212 h 1417"/>
                <a:gd name="T30" fmla="*/ 6 w 1255"/>
                <a:gd name="T31" fmla="*/ 1316 h 1417"/>
                <a:gd name="T32" fmla="*/ 0 w 1255"/>
                <a:gd name="T33" fmla="*/ 1417 h 1417"/>
                <a:gd name="T34" fmla="*/ 12 w 1255"/>
                <a:gd name="T35" fmla="*/ 1386 h 1417"/>
                <a:gd name="T36" fmla="*/ 19 w 1255"/>
                <a:gd name="T37" fmla="*/ 1353 h 1417"/>
                <a:gd name="T38" fmla="*/ 24 w 1255"/>
                <a:gd name="T39" fmla="*/ 1329 h 1417"/>
                <a:gd name="T40" fmla="*/ 37 w 1255"/>
                <a:gd name="T41" fmla="*/ 1310 h 1417"/>
                <a:gd name="T42" fmla="*/ 30 w 1255"/>
                <a:gd name="T43" fmla="*/ 1282 h 1417"/>
                <a:gd name="T44" fmla="*/ 30 w 1255"/>
                <a:gd name="T45" fmla="*/ 1243 h 1417"/>
                <a:gd name="T46" fmla="*/ 41 w 1255"/>
                <a:gd name="T47" fmla="*/ 1199 h 1417"/>
                <a:gd name="T48" fmla="*/ 67 w 1255"/>
                <a:gd name="T49" fmla="*/ 1149 h 1417"/>
                <a:gd name="T50" fmla="*/ 111 w 1255"/>
                <a:gd name="T51" fmla="*/ 1110 h 1417"/>
                <a:gd name="T52" fmla="*/ 178 w 1255"/>
                <a:gd name="T53" fmla="*/ 1079 h 1417"/>
                <a:gd name="T54" fmla="*/ 269 w 1255"/>
                <a:gd name="T55" fmla="*/ 1062 h 1417"/>
                <a:gd name="T56" fmla="*/ 385 w 1255"/>
                <a:gd name="T57" fmla="*/ 1071 h 1417"/>
                <a:gd name="T58" fmla="*/ 415 w 1255"/>
                <a:gd name="T59" fmla="*/ 1029 h 1417"/>
                <a:gd name="T60" fmla="*/ 463 w 1255"/>
                <a:gd name="T61" fmla="*/ 962 h 1417"/>
                <a:gd name="T62" fmla="*/ 526 w 1255"/>
                <a:gd name="T63" fmla="*/ 881 h 1417"/>
                <a:gd name="T64" fmla="*/ 596 w 1255"/>
                <a:gd name="T65" fmla="*/ 796 h 1417"/>
                <a:gd name="T66" fmla="*/ 666 w 1255"/>
                <a:gd name="T67" fmla="*/ 722 h 1417"/>
                <a:gd name="T68" fmla="*/ 737 w 1255"/>
                <a:gd name="T69" fmla="*/ 659 h 1417"/>
                <a:gd name="T70" fmla="*/ 790 w 1255"/>
                <a:gd name="T71" fmla="*/ 629 h 1417"/>
                <a:gd name="T72" fmla="*/ 827 w 1255"/>
                <a:gd name="T73" fmla="*/ 631 h 1417"/>
                <a:gd name="T74" fmla="*/ 811 w 1255"/>
                <a:gd name="T75" fmla="*/ 614 h 1417"/>
                <a:gd name="T76" fmla="*/ 788 w 1255"/>
                <a:gd name="T77" fmla="*/ 603 h 1417"/>
                <a:gd name="T78" fmla="*/ 763 w 1255"/>
                <a:gd name="T79" fmla="*/ 598 h 1417"/>
                <a:gd name="T80" fmla="*/ 737 w 1255"/>
                <a:gd name="T81" fmla="*/ 598 h 1417"/>
                <a:gd name="T82" fmla="*/ 705 w 1255"/>
                <a:gd name="T83" fmla="*/ 600 h 1417"/>
                <a:gd name="T84" fmla="*/ 670 w 1255"/>
                <a:gd name="T85" fmla="*/ 609 h 1417"/>
                <a:gd name="T86" fmla="*/ 637 w 1255"/>
                <a:gd name="T87" fmla="*/ 624 h 1417"/>
                <a:gd name="T88" fmla="*/ 603 w 1255"/>
                <a:gd name="T89" fmla="*/ 640 h 1417"/>
                <a:gd name="T90" fmla="*/ 624 w 1255"/>
                <a:gd name="T91" fmla="*/ 620 h 1417"/>
                <a:gd name="T92" fmla="*/ 646 w 1255"/>
                <a:gd name="T93" fmla="*/ 600 h 1417"/>
                <a:gd name="T94" fmla="*/ 676 w 1255"/>
                <a:gd name="T95" fmla="*/ 583 h 1417"/>
                <a:gd name="T96" fmla="*/ 707 w 1255"/>
                <a:gd name="T97" fmla="*/ 564 h 1417"/>
                <a:gd name="T98" fmla="*/ 742 w 1255"/>
                <a:gd name="T99" fmla="*/ 550 h 1417"/>
                <a:gd name="T100" fmla="*/ 777 w 1255"/>
                <a:gd name="T101" fmla="*/ 542 h 1417"/>
                <a:gd name="T102" fmla="*/ 813 w 1255"/>
                <a:gd name="T103" fmla="*/ 540 h 1417"/>
                <a:gd name="T104" fmla="*/ 850 w 1255"/>
                <a:gd name="T105" fmla="*/ 542 h 1417"/>
                <a:gd name="T106" fmla="*/ 848 w 1255"/>
                <a:gd name="T107" fmla="*/ 511 h 1417"/>
                <a:gd name="T108" fmla="*/ 853 w 1255"/>
                <a:gd name="T109" fmla="*/ 472 h 1417"/>
                <a:gd name="T110" fmla="*/ 870 w 1255"/>
                <a:gd name="T111" fmla="*/ 418 h 1417"/>
                <a:gd name="T112" fmla="*/ 898 w 1255"/>
                <a:gd name="T113" fmla="*/ 361 h 1417"/>
                <a:gd name="T114" fmla="*/ 948 w 1255"/>
                <a:gd name="T115" fmla="*/ 291 h 1417"/>
                <a:gd name="T116" fmla="*/ 1022 w 1255"/>
                <a:gd name="T117" fmla="*/ 209 h 1417"/>
                <a:gd name="T118" fmla="*/ 1120 w 1255"/>
                <a:gd name="T119" fmla="*/ 111 h 1417"/>
                <a:gd name="T120" fmla="*/ 1255 w 1255"/>
                <a:gd name="T121" fmla="*/ 0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5" h="1417">
                  <a:moveTo>
                    <a:pt x="1255" y="0"/>
                  </a:moveTo>
                  <a:lnTo>
                    <a:pt x="1129" y="30"/>
                  </a:lnTo>
                  <a:lnTo>
                    <a:pt x="1010" y="72"/>
                  </a:lnTo>
                  <a:lnTo>
                    <a:pt x="888" y="131"/>
                  </a:lnTo>
                  <a:lnTo>
                    <a:pt x="774" y="196"/>
                  </a:lnTo>
                  <a:lnTo>
                    <a:pt x="665" y="272"/>
                  </a:lnTo>
                  <a:lnTo>
                    <a:pt x="561" y="363"/>
                  </a:lnTo>
                  <a:lnTo>
                    <a:pt x="463" y="455"/>
                  </a:lnTo>
                  <a:lnTo>
                    <a:pt x="374" y="553"/>
                  </a:lnTo>
                  <a:lnTo>
                    <a:pt x="291" y="657"/>
                  </a:lnTo>
                  <a:lnTo>
                    <a:pt x="219" y="766"/>
                  </a:lnTo>
                  <a:lnTo>
                    <a:pt x="152" y="877"/>
                  </a:lnTo>
                  <a:lnTo>
                    <a:pt x="100" y="990"/>
                  </a:lnTo>
                  <a:lnTo>
                    <a:pt x="56" y="1099"/>
                  </a:lnTo>
                  <a:lnTo>
                    <a:pt x="24" y="1212"/>
                  </a:lnTo>
                  <a:lnTo>
                    <a:pt x="6" y="1316"/>
                  </a:lnTo>
                  <a:lnTo>
                    <a:pt x="0" y="1417"/>
                  </a:lnTo>
                  <a:lnTo>
                    <a:pt x="12" y="1386"/>
                  </a:lnTo>
                  <a:lnTo>
                    <a:pt x="19" y="1353"/>
                  </a:lnTo>
                  <a:lnTo>
                    <a:pt x="24" y="1329"/>
                  </a:lnTo>
                  <a:lnTo>
                    <a:pt x="37" y="1310"/>
                  </a:lnTo>
                  <a:lnTo>
                    <a:pt x="30" y="1282"/>
                  </a:lnTo>
                  <a:lnTo>
                    <a:pt x="30" y="1243"/>
                  </a:lnTo>
                  <a:lnTo>
                    <a:pt x="41" y="1199"/>
                  </a:lnTo>
                  <a:lnTo>
                    <a:pt x="67" y="1149"/>
                  </a:lnTo>
                  <a:lnTo>
                    <a:pt x="111" y="1110"/>
                  </a:lnTo>
                  <a:lnTo>
                    <a:pt x="178" y="1079"/>
                  </a:lnTo>
                  <a:lnTo>
                    <a:pt x="269" y="1062"/>
                  </a:lnTo>
                  <a:lnTo>
                    <a:pt x="385" y="1071"/>
                  </a:lnTo>
                  <a:lnTo>
                    <a:pt x="415" y="1029"/>
                  </a:lnTo>
                  <a:lnTo>
                    <a:pt x="463" y="962"/>
                  </a:lnTo>
                  <a:lnTo>
                    <a:pt x="526" y="881"/>
                  </a:lnTo>
                  <a:lnTo>
                    <a:pt x="596" y="796"/>
                  </a:lnTo>
                  <a:lnTo>
                    <a:pt x="666" y="722"/>
                  </a:lnTo>
                  <a:lnTo>
                    <a:pt x="737" y="659"/>
                  </a:lnTo>
                  <a:lnTo>
                    <a:pt x="790" y="629"/>
                  </a:lnTo>
                  <a:lnTo>
                    <a:pt x="827" y="631"/>
                  </a:lnTo>
                  <a:lnTo>
                    <a:pt x="811" y="614"/>
                  </a:lnTo>
                  <a:lnTo>
                    <a:pt x="788" y="603"/>
                  </a:lnTo>
                  <a:lnTo>
                    <a:pt x="763" y="598"/>
                  </a:lnTo>
                  <a:lnTo>
                    <a:pt x="737" y="598"/>
                  </a:lnTo>
                  <a:lnTo>
                    <a:pt x="705" y="600"/>
                  </a:lnTo>
                  <a:lnTo>
                    <a:pt x="670" y="609"/>
                  </a:lnTo>
                  <a:lnTo>
                    <a:pt x="637" y="624"/>
                  </a:lnTo>
                  <a:lnTo>
                    <a:pt x="603" y="640"/>
                  </a:lnTo>
                  <a:lnTo>
                    <a:pt x="624" y="620"/>
                  </a:lnTo>
                  <a:lnTo>
                    <a:pt x="646" y="600"/>
                  </a:lnTo>
                  <a:lnTo>
                    <a:pt x="676" y="583"/>
                  </a:lnTo>
                  <a:lnTo>
                    <a:pt x="707" y="564"/>
                  </a:lnTo>
                  <a:lnTo>
                    <a:pt x="742" y="550"/>
                  </a:lnTo>
                  <a:lnTo>
                    <a:pt x="777" y="542"/>
                  </a:lnTo>
                  <a:lnTo>
                    <a:pt x="813" y="540"/>
                  </a:lnTo>
                  <a:lnTo>
                    <a:pt x="850" y="542"/>
                  </a:lnTo>
                  <a:lnTo>
                    <a:pt x="848" y="511"/>
                  </a:lnTo>
                  <a:lnTo>
                    <a:pt x="853" y="472"/>
                  </a:lnTo>
                  <a:lnTo>
                    <a:pt x="870" y="418"/>
                  </a:lnTo>
                  <a:lnTo>
                    <a:pt x="898" y="361"/>
                  </a:lnTo>
                  <a:lnTo>
                    <a:pt x="948" y="291"/>
                  </a:lnTo>
                  <a:lnTo>
                    <a:pt x="1022" y="209"/>
                  </a:lnTo>
                  <a:lnTo>
                    <a:pt x="1120" y="111"/>
                  </a:lnTo>
                  <a:lnTo>
                    <a:pt x="1255" y="0"/>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8" name="Freeform 7"/>
            <p:cNvSpPr>
              <a:spLocks/>
            </p:cNvSpPr>
            <p:nvPr/>
          </p:nvSpPr>
          <p:spPr bwMode="auto">
            <a:xfrm>
              <a:off x="2413" y="3168"/>
              <a:ext cx="627" cy="709"/>
            </a:xfrm>
            <a:custGeom>
              <a:avLst/>
              <a:gdLst>
                <a:gd name="T0" fmla="*/ 1255 w 1255"/>
                <a:gd name="T1" fmla="*/ 0 h 1417"/>
                <a:gd name="T2" fmla="*/ 1010 w 1255"/>
                <a:gd name="T3" fmla="*/ 72 h 1417"/>
                <a:gd name="T4" fmla="*/ 774 w 1255"/>
                <a:gd name="T5" fmla="*/ 196 h 1417"/>
                <a:gd name="T6" fmla="*/ 561 w 1255"/>
                <a:gd name="T7" fmla="*/ 363 h 1417"/>
                <a:gd name="T8" fmla="*/ 374 w 1255"/>
                <a:gd name="T9" fmla="*/ 553 h 1417"/>
                <a:gd name="T10" fmla="*/ 219 w 1255"/>
                <a:gd name="T11" fmla="*/ 766 h 1417"/>
                <a:gd name="T12" fmla="*/ 100 w 1255"/>
                <a:gd name="T13" fmla="*/ 990 h 1417"/>
                <a:gd name="T14" fmla="*/ 24 w 1255"/>
                <a:gd name="T15" fmla="*/ 1212 h 1417"/>
                <a:gd name="T16" fmla="*/ 0 w 1255"/>
                <a:gd name="T17" fmla="*/ 1417 h 1417"/>
                <a:gd name="T18" fmla="*/ 12 w 1255"/>
                <a:gd name="T19" fmla="*/ 1386 h 1417"/>
                <a:gd name="T20" fmla="*/ 24 w 1255"/>
                <a:gd name="T21" fmla="*/ 1329 h 1417"/>
                <a:gd name="T22" fmla="*/ 37 w 1255"/>
                <a:gd name="T23" fmla="*/ 1310 h 1417"/>
                <a:gd name="T24" fmla="*/ 30 w 1255"/>
                <a:gd name="T25" fmla="*/ 1243 h 1417"/>
                <a:gd name="T26" fmla="*/ 67 w 1255"/>
                <a:gd name="T27" fmla="*/ 1149 h 1417"/>
                <a:gd name="T28" fmla="*/ 178 w 1255"/>
                <a:gd name="T29" fmla="*/ 1079 h 1417"/>
                <a:gd name="T30" fmla="*/ 385 w 1255"/>
                <a:gd name="T31" fmla="*/ 1071 h 1417"/>
                <a:gd name="T32" fmla="*/ 415 w 1255"/>
                <a:gd name="T33" fmla="*/ 1029 h 1417"/>
                <a:gd name="T34" fmla="*/ 526 w 1255"/>
                <a:gd name="T35" fmla="*/ 881 h 1417"/>
                <a:gd name="T36" fmla="*/ 666 w 1255"/>
                <a:gd name="T37" fmla="*/ 722 h 1417"/>
                <a:gd name="T38" fmla="*/ 790 w 1255"/>
                <a:gd name="T39" fmla="*/ 629 h 1417"/>
                <a:gd name="T40" fmla="*/ 827 w 1255"/>
                <a:gd name="T41" fmla="*/ 631 h 1417"/>
                <a:gd name="T42" fmla="*/ 788 w 1255"/>
                <a:gd name="T43" fmla="*/ 603 h 1417"/>
                <a:gd name="T44" fmla="*/ 737 w 1255"/>
                <a:gd name="T45" fmla="*/ 598 h 1417"/>
                <a:gd name="T46" fmla="*/ 670 w 1255"/>
                <a:gd name="T47" fmla="*/ 609 h 1417"/>
                <a:gd name="T48" fmla="*/ 603 w 1255"/>
                <a:gd name="T49" fmla="*/ 640 h 1417"/>
                <a:gd name="T50" fmla="*/ 624 w 1255"/>
                <a:gd name="T51" fmla="*/ 620 h 1417"/>
                <a:gd name="T52" fmla="*/ 676 w 1255"/>
                <a:gd name="T53" fmla="*/ 583 h 1417"/>
                <a:gd name="T54" fmla="*/ 742 w 1255"/>
                <a:gd name="T55" fmla="*/ 550 h 1417"/>
                <a:gd name="T56" fmla="*/ 813 w 1255"/>
                <a:gd name="T57" fmla="*/ 540 h 1417"/>
                <a:gd name="T58" fmla="*/ 850 w 1255"/>
                <a:gd name="T59" fmla="*/ 542 h 1417"/>
                <a:gd name="T60" fmla="*/ 853 w 1255"/>
                <a:gd name="T61" fmla="*/ 472 h 1417"/>
                <a:gd name="T62" fmla="*/ 898 w 1255"/>
                <a:gd name="T63" fmla="*/ 361 h 1417"/>
                <a:gd name="T64" fmla="*/ 1022 w 1255"/>
                <a:gd name="T65" fmla="*/ 209 h 1417"/>
                <a:gd name="T66" fmla="*/ 1255 w 1255"/>
                <a:gd name="T67" fmla="*/ 0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5" h="1417">
                  <a:moveTo>
                    <a:pt x="1255" y="0"/>
                  </a:moveTo>
                  <a:lnTo>
                    <a:pt x="1255" y="0"/>
                  </a:lnTo>
                  <a:lnTo>
                    <a:pt x="1129" y="30"/>
                  </a:lnTo>
                  <a:lnTo>
                    <a:pt x="1010" y="72"/>
                  </a:lnTo>
                  <a:lnTo>
                    <a:pt x="888" y="131"/>
                  </a:lnTo>
                  <a:lnTo>
                    <a:pt x="774" y="196"/>
                  </a:lnTo>
                  <a:lnTo>
                    <a:pt x="665" y="272"/>
                  </a:lnTo>
                  <a:lnTo>
                    <a:pt x="561" y="363"/>
                  </a:lnTo>
                  <a:lnTo>
                    <a:pt x="463" y="455"/>
                  </a:lnTo>
                  <a:lnTo>
                    <a:pt x="374" y="553"/>
                  </a:lnTo>
                  <a:lnTo>
                    <a:pt x="291" y="657"/>
                  </a:lnTo>
                  <a:lnTo>
                    <a:pt x="219" y="766"/>
                  </a:lnTo>
                  <a:lnTo>
                    <a:pt x="152" y="877"/>
                  </a:lnTo>
                  <a:lnTo>
                    <a:pt x="100" y="990"/>
                  </a:lnTo>
                  <a:lnTo>
                    <a:pt x="56" y="1099"/>
                  </a:lnTo>
                  <a:lnTo>
                    <a:pt x="24" y="1212"/>
                  </a:lnTo>
                  <a:lnTo>
                    <a:pt x="6" y="1316"/>
                  </a:lnTo>
                  <a:lnTo>
                    <a:pt x="0" y="1417"/>
                  </a:lnTo>
                  <a:lnTo>
                    <a:pt x="0" y="1417"/>
                  </a:lnTo>
                  <a:lnTo>
                    <a:pt x="12" y="1386"/>
                  </a:lnTo>
                  <a:lnTo>
                    <a:pt x="19" y="1353"/>
                  </a:lnTo>
                  <a:lnTo>
                    <a:pt x="24" y="1329"/>
                  </a:lnTo>
                  <a:lnTo>
                    <a:pt x="37" y="1310"/>
                  </a:lnTo>
                  <a:lnTo>
                    <a:pt x="37" y="1310"/>
                  </a:lnTo>
                  <a:lnTo>
                    <a:pt x="30" y="1282"/>
                  </a:lnTo>
                  <a:lnTo>
                    <a:pt x="30" y="1243"/>
                  </a:lnTo>
                  <a:lnTo>
                    <a:pt x="41" y="1199"/>
                  </a:lnTo>
                  <a:lnTo>
                    <a:pt x="67" y="1149"/>
                  </a:lnTo>
                  <a:lnTo>
                    <a:pt x="111" y="1110"/>
                  </a:lnTo>
                  <a:lnTo>
                    <a:pt x="178" y="1079"/>
                  </a:lnTo>
                  <a:lnTo>
                    <a:pt x="269" y="1062"/>
                  </a:lnTo>
                  <a:lnTo>
                    <a:pt x="385" y="1071"/>
                  </a:lnTo>
                  <a:lnTo>
                    <a:pt x="385" y="1071"/>
                  </a:lnTo>
                  <a:lnTo>
                    <a:pt x="415" y="1029"/>
                  </a:lnTo>
                  <a:lnTo>
                    <a:pt x="463" y="962"/>
                  </a:lnTo>
                  <a:lnTo>
                    <a:pt x="526" y="881"/>
                  </a:lnTo>
                  <a:lnTo>
                    <a:pt x="596" y="796"/>
                  </a:lnTo>
                  <a:lnTo>
                    <a:pt x="666" y="722"/>
                  </a:lnTo>
                  <a:lnTo>
                    <a:pt x="737" y="659"/>
                  </a:lnTo>
                  <a:lnTo>
                    <a:pt x="790" y="629"/>
                  </a:lnTo>
                  <a:lnTo>
                    <a:pt x="827" y="631"/>
                  </a:lnTo>
                  <a:lnTo>
                    <a:pt x="827" y="631"/>
                  </a:lnTo>
                  <a:lnTo>
                    <a:pt x="811" y="614"/>
                  </a:lnTo>
                  <a:lnTo>
                    <a:pt x="788" y="603"/>
                  </a:lnTo>
                  <a:lnTo>
                    <a:pt x="763" y="598"/>
                  </a:lnTo>
                  <a:lnTo>
                    <a:pt x="737" y="598"/>
                  </a:lnTo>
                  <a:lnTo>
                    <a:pt x="705" y="600"/>
                  </a:lnTo>
                  <a:lnTo>
                    <a:pt x="670" y="609"/>
                  </a:lnTo>
                  <a:lnTo>
                    <a:pt x="637" y="624"/>
                  </a:lnTo>
                  <a:lnTo>
                    <a:pt x="603" y="640"/>
                  </a:lnTo>
                  <a:lnTo>
                    <a:pt x="603" y="640"/>
                  </a:lnTo>
                  <a:lnTo>
                    <a:pt x="624" y="620"/>
                  </a:lnTo>
                  <a:lnTo>
                    <a:pt x="646" y="600"/>
                  </a:lnTo>
                  <a:lnTo>
                    <a:pt x="676" y="583"/>
                  </a:lnTo>
                  <a:lnTo>
                    <a:pt x="707" y="564"/>
                  </a:lnTo>
                  <a:lnTo>
                    <a:pt x="742" y="550"/>
                  </a:lnTo>
                  <a:lnTo>
                    <a:pt x="777" y="542"/>
                  </a:lnTo>
                  <a:lnTo>
                    <a:pt x="813" y="540"/>
                  </a:lnTo>
                  <a:lnTo>
                    <a:pt x="850" y="542"/>
                  </a:lnTo>
                  <a:lnTo>
                    <a:pt x="850" y="542"/>
                  </a:lnTo>
                  <a:lnTo>
                    <a:pt x="848" y="511"/>
                  </a:lnTo>
                  <a:lnTo>
                    <a:pt x="853" y="472"/>
                  </a:lnTo>
                  <a:lnTo>
                    <a:pt x="870" y="418"/>
                  </a:lnTo>
                  <a:lnTo>
                    <a:pt x="898" y="361"/>
                  </a:lnTo>
                  <a:lnTo>
                    <a:pt x="948" y="291"/>
                  </a:lnTo>
                  <a:lnTo>
                    <a:pt x="1022" y="209"/>
                  </a:lnTo>
                  <a:lnTo>
                    <a:pt x="1120" y="111"/>
                  </a:lnTo>
                  <a:lnTo>
                    <a:pt x="12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9" name="Freeform 8"/>
            <p:cNvSpPr>
              <a:spLocks/>
            </p:cNvSpPr>
            <p:nvPr/>
          </p:nvSpPr>
          <p:spPr bwMode="auto">
            <a:xfrm>
              <a:off x="2346" y="3765"/>
              <a:ext cx="164" cy="194"/>
            </a:xfrm>
            <a:custGeom>
              <a:avLst/>
              <a:gdLst>
                <a:gd name="T0" fmla="*/ 294 w 328"/>
                <a:gd name="T1" fmla="*/ 388 h 388"/>
                <a:gd name="T2" fmla="*/ 311 w 328"/>
                <a:gd name="T3" fmla="*/ 386 h 388"/>
                <a:gd name="T4" fmla="*/ 326 w 328"/>
                <a:gd name="T5" fmla="*/ 373 h 388"/>
                <a:gd name="T6" fmla="*/ 328 w 328"/>
                <a:gd name="T7" fmla="*/ 349 h 388"/>
                <a:gd name="T8" fmla="*/ 328 w 328"/>
                <a:gd name="T9" fmla="*/ 318 h 388"/>
                <a:gd name="T10" fmla="*/ 315 w 328"/>
                <a:gd name="T11" fmla="*/ 251 h 388"/>
                <a:gd name="T12" fmla="*/ 304 w 328"/>
                <a:gd name="T13" fmla="*/ 201 h 388"/>
                <a:gd name="T14" fmla="*/ 289 w 328"/>
                <a:gd name="T15" fmla="*/ 164 h 388"/>
                <a:gd name="T16" fmla="*/ 278 w 328"/>
                <a:gd name="T17" fmla="*/ 142 h 388"/>
                <a:gd name="T18" fmla="*/ 265 w 328"/>
                <a:gd name="T19" fmla="*/ 129 h 388"/>
                <a:gd name="T20" fmla="*/ 250 w 328"/>
                <a:gd name="T21" fmla="*/ 122 h 388"/>
                <a:gd name="T22" fmla="*/ 235 w 328"/>
                <a:gd name="T23" fmla="*/ 116 h 388"/>
                <a:gd name="T24" fmla="*/ 222 w 328"/>
                <a:gd name="T25" fmla="*/ 116 h 388"/>
                <a:gd name="T26" fmla="*/ 222 w 328"/>
                <a:gd name="T27" fmla="*/ 114 h 388"/>
                <a:gd name="T28" fmla="*/ 222 w 328"/>
                <a:gd name="T29" fmla="*/ 105 h 388"/>
                <a:gd name="T30" fmla="*/ 222 w 328"/>
                <a:gd name="T31" fmla="*/ 96 h 388"/>
                <a:gd name="T32" fmla="*/ 222 w 328"/>
                <a:gd name="T33" fmla="*/ 81 h 388"/>
                <a:gd name="T34" fmla="*/ 241 w 328"/>
                <a:gd name="T35" fmla="*/ 77 h 388"/>
                <a:gd name="T36" fmla="*/ 256 w 328"/>
                <a:gd name="T37" fmla="*/ 66 h 388"/>
                <a:gd name="T38" fmla="*/ 268 w 328"/>
                <a:gd name="T39" fmla="*/ 49 h 388"/>
                <a:gd name="T40" fmla="*/ 270 w 328"/>
                <a:gd name="T41" fmla="*/ 33 h 388"/>
                <a:gd name="T42" fmla="*/ 268 w 328"/>
                <a:gd name="T43" fmla="*/ 18 h 388"/>
                <a:gd name="T44" fmla="*/ 256 w 328"/>
                <a:gd name="T45" fmla="*/ 5 h 388"/>
                <a:gd name="T46" fmla="*/ 241 w 328"/>
                <a:gd name="T47" fmla="*/ 0 h 388"/>
                <a:gd name="T48" fmla="*/ 222 w 328"/>
                <a:gd name="T49" fmla="*/ 0 h 388"/>
                <a:gd name="T50" fmla="*/ 108 w 328"/>
                <a:gd name="T51" fmla="*/ 0 h 388"/>
                <a:gd name="T52" fmla="*/ 87 w 328"/>
                <a:gd name="T53" fmla="*/ 0 h 388"/>
                <a:gd name="T54" fmla="*/ 74 w 328"/>
                <a:gd name="T55" fmla="*/ 5 h 388"/>
                <a:gd name="T56" fmla="*/ 63 w 328"/>
                <a:gd name="T57" fmla="*/ 18 h 388"/>
                <a:gd name="T58" fmla="*/ 59 w 328"/>
                <a:gd name="T59" fmla="*/ 33 h 388"/>
                <a:gd name="T60" fmla="*/ 63 w 328"/>
                <a:gd name="T61" fmla="*/ 49 h 388"/>
                <a:gd name="T62" fmla="*/ 74 w 328"/>
                <a:gd name="T63" fmla="*/ 66 h 388"/>
                <a:gd name="T64" fmla="*/ 87 w 328"/>
                <a:gd name="T65" fmla="*/ 77 h 388"/>
                <a:gd name="T66" fmla="*/ 108 w 328"/>
                <a:gd name="T67" fmla="*/ 81 h 388"/>
                <a:gd name="T68" fmla="*/ 108 w 328"/>
                <a:gd name="T69" fmla="*/ 96 h 388"/>
                <a:gd name="T70" fmla="*/ 108 w 328"/>
                <a:gd name="T71" fmla="*/ 105 h 388"/>
                <a:gd name="T72" fmla="*/ 108 w 328"/>
                <a:gd name="T73" fmla="*/ 114 h 388"/>
                <a:gd name="T74" fmla="*/ 108 w 328"/>
                <a:gd name="T75" fmla="*/ 116 h 388"/>
                <a:gd name="T76" fmla="*/ 93 w 328"/>
                <a:gd name="T77" fmla="*/ 116 h 388"/>
                <a:gd name="T78" fmla="*/ 80 w 328"/>
                <a:gd name="T79" fmla="*/ 122 h 388"/>
                <a:gd name="T80" fmla="*/ 65 w 328"/>
                <a:gd name="T81" fmla="*/ 129 h 388"/>
                <a:gd name="T82" fmla="*/ 52 w 328"/>
                <a:gd name="T83" fmla="*/ 142 h 388"/>
                <a:gd name="T84" fmla="*/ 41 w 328"/>
                <a:gd name="T85" fmla="*/ 164 h 388"/>
                <a:gd name="T86" fmla="*/ 26 w 328"/>
                <a:gd name="T87" fmla="*/ 201 h 388"/>
                <a:gd name="T88" fmla="*/ 15 w 328"/>
                <a:gd name="T89" fmla="*/ 251 h 388"/>
                <a:gd name="T90" fmla="*/ 0 w 328"/>
                <a:gd name="T91" fmla="*/ 318 h 388"/>
                <a:gd name="T92" fmla="*/ 0 w 328"/>
                <a:gd name="T93" fmla="*/ 349 h 388"/>
                <a:gd name="T94" fmla="*/ 8 w 328"/>
                <a:gd name="T95" fmla="*/ 373 h 388"/>
                <a:gd name="T96" fmla="*/ 17 w 328"/>
                <a:gd name="T97" fmla="*/ 386 h 388"/>
                <a:gd name="T98" fmla="*/ 35 w 328"/>
                <a:gd name="T99" fmla="*/ 388 h 388"/>
                <a:gd name="T100" fmla="*/ 294 w 328"/>
                <a:gd name="T101"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8" h="388">
                  <a:moveTo>
                    <a:pt x="294" y="388"/>
                  </a:moveTo>
                  <a:lnTo>
                    <a:pt x="311" y="386"/>
                  </a:lnTo>
                  <a:lnTo>
                    <a:pt x="326" y="373"/>
                  </a:lnTo>
                  <a:lnTo>
                    <a:pt x="328" y="349"/>
                  </a:lnTo>
                  <a:lnTo>
                    <a:pt x="328" y="318"/>
                  </a:lnTo>
                  <a:lnTo>
                    <a:pt x="315" y="251"/>
                  </a:lnTo>
                  <a:lnTo>
                    <a:pt x="304" y="201"/>
                  </a:lnTo>
                  <a:lnTo>
                    <a:pt x="289" y="164"/>
                  </a:lnTo>
                  <a:lnTo>
                    <a:pt x="278" y="142"/>
                  </a:lnTo>
                  <a:lnTo>
                    <a:pt x="265" y="129"/>
                  </a:lnTo>
                  <a:lnTo>
                    <a:pt x="250" y="122"/>
                  </a:lnTo>
                  <a:lnTo>
                    <a:pt x="235" y="116"/>
                  </a:lnTo>
                  <a:lnTo>
                    <a:pt x="222" y="116"/>
                  </a:lnTo>
                  <a:lnTo>
                    <a:pt x="222" y="114"/>
                  </a:lnTo>
                  <a:lnTo>
                    <a:pt x="222" y="105"/>
                  </a:lnTo>
                  <a:lnTo>
                    <a:pt x="222" y="96"/>
                  </a:lnTo>
                  <a:lnTo>
                    <a:pt x="222" y="81"/>
                  </a:lnTo>
                  <a:lnTo>
                    <a:pt x="241" y="77"/>
                  </a:lnTo>
                  <a:lnTo>
                    <a:pt x="256" y="66"/>
                  </a:lnTo>
                  <a:lnTo>
                    <a:pt x="268" y="49"/>
                  </a:lnTo>
                  <a:lnTo>
                    <a:pt x="270" y="33"/>
                  </a:lnTo>
                  <a:lnTo>
                    <a:pt x="268" y="18"/>
                  </a:lnTo>
                  <a:lnTo>
                    <a:pt x="256" y="5"/>
                  </a:lnTo>
                  <a:lnTo>
                    <a:pt x="241" y="0"/>
                  </a:lnTo>
                  <a:lnTo>
                    <a:pt x="222" y="0"/>
                  </a:lnTo>
                  <a:lnTo>
                    <a:pt x="108" y="0"/>
                  </a:lnTo>
                  <a:lnTo>
                    <a:pt x="87" y="0"/>
                  </a:lnTo>
                  <a:lnTo>
                    <a:pt x="74" y="5"/>
                  </a:lnTo>
                  <a:lnTo>
                    <a:pt x="63" y="18"/>
                  </a:lnTo>
                  <a:lnTo>
                    <a:pt x="59" y="33"/>
                  </a:lnTo>
                  <a:lnTo>
                    <a:pt x="63" y="49"/>
                  </a:lnTo>
                  <a:lnTo>
                    <a:pt x="74" y="66"/>
                  </a:lnTo>
                  <a:lnTo>
                    <a:pt x="87" y="77"/>
                  </a:lnTo>
                  <a:lnTo>
                    <a:pt x="108" y="81"/>
                  </a:lnTo>
                  <a:lnTo>
                    <a:pt x="108" y="96"/>
                  </a:lnTo>
                  <a:lnTo>
                    <a:pt x="108" y="105"/>
                  </a:lnTo>
                  <a:lnTo>
                    <a:pt x="108" y="114"/>
                  </a:lnTo>
                  <a:lnTo>
                    <a:pt x="108" y="116"/>
                  </a:lnTo>
                  <a:lnTo>
                    <a:pt x="93" y="116"/>
                  </a:lnTo>
                  <a:lnTo>
                    <a:pt x="80" y="122"/>
                  </a:lnTo>
                  <a:lnTo>
                    <a:pt x="65" y="129"/>
                  </a:lnTo>
                  <a:lnTo>
                    <a:pt x="52" y="142"/>
                  </a:lnTo>
                  <a:lnTo>
                    <a:pt x="41" y="164"/>
                  </a:lnTo>
                  <a:lnTo>
                    <a:pt x="26" y="201"/>
                  </a:lnTo>
                  <a:lnTo>
                    <a:pt x="15" y="251"/>
                  </a:lnTo>
                  <a:lnTo>
                    <a:pt x="0" y="318"/>
                  </a:lnTo>
                  <a:lnTo>
                    <a:pt x="0" y="349"/>
                  </a:lnTo>
                  <a:lnTo>
                    <a:pt x="8" y="373"/>
                  </a:lnTo>
                  <a:lnTo>
                    <a:pt x="17" y="386"/>
                  </a:lnTo>
                  <a:lnTo>
                    <a:pt x="35" y="388"/>
                  </a:lnTo>
                  <a:lnTo>
                    <a:pt x="294" y="3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10" name="Freeform 9"/>
            <p:cNvSpPr>
              <a:spLocks/>
            </p:cNvSpPr>
            <p:nvPr/>
          </p:nvSpPr>
          <p:spPr bwMode="auto">
            <a:xfrm>
              <a:off x="3102" y="3756"/>
              <a:ext cx="355" cy="421"/>
            </a:xfrm>
            <a:custGeom>
              <a:avLst/>
              <a:gdLst>
                <a:gd name="T0" fmla="*/ 710 w 710"/>
                <a:gd name="T1" fmla="*/ 198 h 844"/>
                <a:gd name="T2" fmla="*/ 697 w 710"/>
                <a:gd name="T3" fmla="*/ 211 h 844"/>
                <a:gd name="T4" fmla="*/ 673 w 710"/>
                <a:gd name="T5" fmla="*/ 237 h 844"/>
                <a:gd name="T6" fmla="*/ 640 w 710"/>
                <a:gd name="T7" fmla="*/ 274 h 844"/>
                <a:gd name="T8" fmla="*/ 597 w 710"/>
                <a:gd name="T9" fmla="*/ 318 h 844"/>
                <a:gd name="T10" fmla="*/ 551 w 710"/>
                <a:gd name="T11" fmla="*/ 365 h 844"/>
                <a:gd name="T12" fmla="*/ 497 w 710"/>
                <a:gd name="T13" fmla="*/ 422 h 844"/>
                <a:gd name="T14" fmla="*/ 440 w 710"/>
                <a:gd name="T15" fmla="*/ 477 h 844"/>
                <a:gd name="T16" fmla="*/ 384 w 710"/>
                <a:gd name="T17" fmla="*/ 538 h 844"/>
                <a:gd name="T18" fmla="*/ 325 w 710"/>
                <a:gd name="T19" fmla="*/ 596 h 844"/>
                <a:gd name="T20" fmla="*/ 273 w 710"/>
                <a:gd name="T21" fmla="*/ 649 h 844"/>
                <a:gd name="T22" fmla="*/ 223 w 710"/>
                <a:gd name="T23" fmla="*/ 703 h 844"/>
                <a:gd name="T24" fmla="*/ 175 w 710"/>
                <a:gd name="T25" fmla="*/ 749 h 844"/>
                <a:gd name="T26" fmla="*/ 138 w 710"/>
                <a:gd name="T27" fmla="*/ 788 h 844"/>
                <a:gd name="T28" fmla="*/ 109 w 710"/>
                <a:gd name="T29" fmla="*/ 818 h 844"/>
                <a:gd name="T30" fmla="*/ 88 w 710"/>
                <a:gd name="T31" fmla="*/ 838 h 844"/>
                <a:gd name="T32" fmla="*/ 83 w 710"/>
                <a:gd name="T33" fmla="*/ 844 h 844"/>
                <a:gd name="T34" fmla="*/ 66 w 710"/>
                <a:gd name="T35" fmla="*/ 827 h 844"/>
                <a:gd name="T36" fmla="*/ 51 w 710"/>
                <a:gd name="T37" fmla="*/ 799 h 844"/>
                <a:gd name="T38" fmla="*/ 38 w 710"/>
                <a:gd name="T39" fmla="*/ 764 h 844"/>
                <a:gd name="T40" fmla="*/ 24 w 710"/>
                <a:gd name="T41" fmla="*/ 725 h 844"/>
                <a:gd name="T42" fmla="*/ 14 w 710"/>
                <a:gd name="T43" fmla="*/ 690 h 844"/>
                <a:gd name="T44" fmla="*/ 9 w 710"/>
                <a:gd name="T45" fmla="*/ 659 h 844"/>
                <a:gd name="T46" fmla="*/ 1 w 710"/>
                <a:gd name="T47" fmla="*/ 638 h 844"/>
                <a:gd name="T48" fmla="*/ 0 w 710"/>
                <a:gd name="T49" fmla="*/ 629 h 844"/>
                <a:gd name="T50" fmla="*/ 1 w 710"/>
                <a:gd name="T51" fmla="*/ 629 h 844"/>
                <a:gd name="T52" fmla="*/ 3 w 710"/>
                <a:gd name="T53" fmla="*/ 629 h 844"/>
                <a:gd name="T54" fmla="*/ 13 w 710"/>
                <a:gd name="T55" fmla="*/ 629 h 844"/>
                <a:gd name="T56" fmla="*/ 24 w 710"/>
                <a:gd name="T57" fmla="*/ 624 h 844"/>
                <a:gd name="T58" fmla="*/ 35 w 710"/>
                <a:gd name="T59" fmla="*/ 614 h 844"/>
                <a:gd name="T60" fmla="*/ 51 w 710"/>
                <a:gd name="T61" fmla="*/ 603 h 844"/>
                <a:gd name="T62" fmla="*/ 74 w 710"/>
                <a:gd name="T63" fmla="*/ 587 h 844"/>
                <a:gd name="T64" fmla="*/ 90 w 710"/>
                <a:gd name="T65" fmla="*/ 561 h 844"/>
                <a:gd name="T66" fmla="*/ 105 w 710"/>
                <a:gd name="T67" fmla="*/ 544 h 844"/>
                <a:gd name="T68" fmla="*/ 131 w 710"/>
                <a:gd name="T69" fmla="*/ 520 h 844"/>
                <a:gd name="T70" fmla="*/ 159 w 710"/>
                <a:gd name="T71" fmla="*/ 485 h 844"/>
                <a:gd name="T72" fmla="*/ 192 w 710"/>
                <a:gd name="T73" fmla="*/ 450 h 844"/>
                <a:gd name="T74" fmla="*/ 231 w 710"/>
                <a:gd name="T75" fmla="*/ 409 h 844"/>
                <a:gd name="T76" fmla="*/ 273 w 710"/>
                <a:gd name="T77" fmla="*/ 363 h 844"/>
                <a:gd name="T78" fmla="*/ 318 w 710"/>
                <a:gd name="T79" fmla="*/ 322 h 844"/>
                <a:gd name="T80" fmla="*/ 366 w 710"/>
                <a:gd name="T81" fmla="*/ 274 h 844"/>
                <a:gd name="T82" fmla="*/ 410 w 710"/>
                <a:gd name="T83" fmla="*/ 226 h 844"/>
                <a:gd name="T84" fmla="*/ 455 w 710"/>
                <a:gd name="T85" fmla="*/ 183 h 844"/>
                <a:gd name="T86" fmla="*/ 499 w 710"/>
                <a:gd name="T87" fmla="*/ 141 h 844"/>
                <a:gd name="T88" fmla="*/ 538 w 710"/>
                <a:gd name="T89" fmla="*/ 100 h 844"/>
                <a:gd name="T90" fmla="*/ 575 w 710"/>
                <a:gd name="T91" fmla="*/ 67 h 844"/>
                <a:gd name="T92" fmla="*/ 605 w 710"/>
                <a:gd name="T93" fmla="*/ 39 h 844"/>
                <a:gd name="T94" fmla="*/ 632 w 710"/>
                <a:gd name="T95" fmla="*/ 15 h 844"/>
                <a:gd name="T96" fmla="*/ 647 w 710"/>
                <a:gd name="T97" fmla="*/ 0 h 844"/>
                <a:gd name="T98" fmla="*/ 649 w 710"/>
                <a:gd name="T99" fmla="*/ 54 h 844"/>
                <a:gd name="T100" fmla="*/ 662 w 710"/>
                <a:gd name="T101" fmla="*/ 117 h 844"/>
                <a:gd name="T102" fmla="*/ 680 w 710"/>
                <a:gd name="T103" fmla="*/ 172 h 844"/>
                <a:gd name="T104" fmla="*/ 710 w 710"/>
                <a:gd name="T105" fmla="*/ 198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10" h="844">
                  <a:moveTo>
                    <a:pt x="710" y="198"/>
                  </a:moveTo>
                  <a:lnTo>
                    <a:pt x="697" y="211"/>
                  </a:lnTo>
                  <a:lnTo>
                    <a:pt x="673" y="237"/>
                  </a:lnTo>
                  <a:lnTo>
                    <a:pt x="640" y="274"/>
                  </a:lnTo>
                  <a:lnTo>
                    <a:pt x="597" y="318"/>
                  </a:lnTo>
                  <a:lnTo>
                    <a:pt x="551" y="365"/>
                  </a:lnTo>
                  <a:lnTo>
                    <a:pt x="497" y="422"/>
                  </a:lnTo>
                  <a:lnTo>
                    <a:pt x="440" y="477"/>
                  </a:lnTo>
                  <a:lnTo>
                    <a:pt x="384" y="538"/>
                  </a:lnTo>
                  <a:lnTo>
                    <a:pt x="325" y="596"/>
                  </a:lnTo>
                  <a:lnTo>
                    <a:pt x="273" y="649"/>
                  </a:lnTo>
                  <a:lnTo>
                    <a:pt x="223" y="703"/>
                  </a:lnTo>
                  <a:lnTo>
                    <a:pt x="175" y="749"/>
                  </a:lnTo>
                  <a:lnTo>
                    <a:pt x="138" y="788"/>
                  </a:lnTo>
                  <a:lnTo>
                    <a:pt x="109" y="818"/>
                  </a:lnTo>
                  <a:lnTo>
                    <a:pt x="88" y="838"/>
                  </a:lnTo>
                  <a:lnTo>
                    <a:pt x="83" y="844"/>
                  </a:lnTo>
                  <a:lnTo>
                    <a:pt x="66" y="827"/>
                  </a:lnTo>
                  <a:lnTo>
                    <a:pt x="51" y="799"/>
                  </a:lnTo>
                  <a:lnTo>
                    <a:pt x="38" y="764"/>
                  </a:lnTo>
                  <a:lnTo>
                    <a:pt x="24" y="725"/>
                  </a:lnTo>
                  <a:lnTo>
                    <a:pt x="14" y="690"/>
                  </a:lnTo>
                  <a:lnTo>
                    <a:pt x="9" y="659"/>
                  </a:lnTo>
                  <a:lnTo>
                    <a:pt x="1" y="638"/>
                  </a:lnTo>
                  <a:lnTo>
                    <a:pt x="0" y="629"/>
                  </a:lnTo>
                  <a:lnTo>
                    <a:pt x="1" y="629"/>
                  </a:lnTo>
                  <a:lnTo>
                    <a:pt x="3" y="629"/>
                  </a:lnTo>
                  <a:lnTo>
                    <a:pt x="13" y="629"/>
                  </a:lnTo>
                  <a:lnTo>
                    <a:pt x="24" y="624"/>
                  </a:lnTo>
                  <a:lnTo>
                    <a:pt x="35" y="614"/>
                  </a:lnTo>
                  <a:lnTo>
                    <a:pt x="51" y="603"/>
                  </a:lnTo>
                  <a:lnTo>
                    <a:pt x="74" y="587"/>
                  </a:lnTo>
                  <a:lnTo>
                    <a:pt x="90" y="561"/>
                  </a:lnTo>
                  <a:lnTo>
                    <a:pt x="105" y="544"/>
                  </a:lnTo>
                  <a:lnTo>
                    <a:pt x="131" y="520"/>
                  </a:lnTo>
                  <a:lnTo>
                    <a:pt x="159" y="485"/>
                  </a:lnTo>
                  <a:lnTo>
                    <a:pt x="192" y="450"/>
                  </a:lnTo>
                  <a:lnTo>
                    <a:pt x="231" y="409"/>
                  </a:lnTo>
                  <a:lnTo>
                    <a:pt x="273" y="363"/>
                  </a:lnTo>
                  <a:lnTo>
                    <a:pt x="318" y="322"/>
                  </a:lnTo>
                  <a:lnTo>
                    <a:pt x="366" y="274"/>
                  </a:lnTo>
                  <a:lnTo>
                    <a:pt x="410" y="226"/>
                  </a:lnTo>
                  <a:lnTo>
                    <a:pt x="455" y="183"/>
                  </a:lnTo>
                  <a:lnTo>
                    <a:pt x="499" y="141"/>
                  </a:lnTo>
                  <a:lnTo>
                    <a:pt x="538" y="100"/>
                  </a:lnTo>
                  <a:lnTo>
                    <a:pt x="575" y="67"/>
                  </a:lnTo>
                  <a:lnTo>
                    <a:pt x="605" y="39"/>
                  </a:lnTo>
                  <a:lnTo>
                    <a:pt x="632" y="15"/>
                  </a:lnTo>
                  <a:lnTo>
                    <a:pt x="647" y="0"/>
                  </a:lnTo>
                  <a:lnTo>
                    <a:pt x="649" y="54"/>
                  </a:lnTo>
                  <a:lnTo>
                    <a:pt x="662" y="117"/>
                  </a:lnTo>
                  <a:lnTo>
                    <a:pt x="680" y="172"/>
                  </a:lnTo>
                  <a:lnTo>
                    <a:pt x="710" y="19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11" name="Freeform 10"/>
            <p:cNvSpPr>
              <a:spLocks/>
            </p:cNvSpPr>
            <p:nvPr/>
          </p:nvSpPr>
          <p:spPr bwMode="auto">
            <a:xfrm>
              <a:off x="3102" y="3756"/>
              <a:ext cx="355" cy="421"/>
            </a:xfrm>
            <a:custGeom>
              <a:avLst/>
              <a:gdLst>
                <a:gd name="T0" fmla="*/ 710 w 710"/>
                <a:gd name="T1" fmla="*/ 198 h 844"/>
                <a:gd name="T2" fmla="*/ 710 w 710"/>
                <a:gd name="T3" fmla="*/ 198 h 844"/>
                <a:gd name="T4" fmla="*/ 697 w 710"/>
                <a:gd name="T5" fmla="*/ 211 h 844"/>
                <a:gd name="T6" fmla="*/ 673 w 710"/>
                <a:gd name="T7" fmla="*/ 237 h 844"/>
                <a:gd name="T8" fmla="*/ 640 w 710"/>
                <a:gd name="T9" fmla="*/ 274 h 844"/>
                <a:gd name="T10" fmla="*/ 597 w 710"/>
                <a:gd name="T11" fmla="*/ 318 h 844"/>
                <a:gd name="T12" fmla="*/ 551 w 710"/>
                <a:gd name="T13" fmla="*/ 365 h 844"/>
                <a:gd name="T14" fmla="*/ 497 w 710"/>
                <a:gd name="T15" fmla="*/ 422 h 844"/>
                <a:gd name="T16" fmla="*/ 440 w 710"/>
                <a:gd name="T17" fmla="*/ 477 h 844"/>
                <a:gd name="T18" fmla="*/ 384 w 710"/>
                <a:gd name="T19" fmla="*/ 538 h 844"/>
                <a:gd name="T20" fmla="*/ 325 w 710"/>
                <a:gd name="T21" fmla="*/ 596 h 844"/>
                <a:gd name="T22" fmla="*/ 273 w 710"/>
                <a:gd name="T23" fmla="*/ 649 h 844"/>
                <a:gd name="T24" fmla="*/ 223 w 710"/>
                <a:gd name="T25" fmla="*/ 703 h 844"/>
                <a:gd name="T26" fmla="*/ 175 w 710"/>
                <a:gd name="T27" fmla="*/ 749 h 844"/>
                <a:gd name="T28" fmla="*/ 138 w 710"/>
                <a:gd name="T29" fmla="*/ 788 h 844"/>
                <a:gd name="T30" fmla="*/ 109 w 710"/>
                <a:gd name="T31" fmla="*/ 818 h 844"/>
                <a:gd name="T32" fmla="*/ 88 w 710"/>
                <a:gd name="T33" fmla="*/ 838 h 844"/>
                <a:gd name="T34" fmla="*/ 83 w 710"/>
                <a:gd name="T35" fmla="*/ 844 h 844"/>
                <a:gd name="T36" fmla="*/ 83 w 710"/>
                <a:gd name="T37" fmla="*/ 844 h 844"/>
                <a:gd name="T38" fmla="*/ 66 w 710"/>
                <a:gd name="T39" fmla="*/ 827 h 844"/>
                <a:gd name="T40" fmla="*/ 51 w 710"/>
                <a:gd name="T41" fmla="*/ 799 h 844"/>
                <a:gd name="T42" fmla="*/ 38 w 710"/>
                <a:gd name="T43" fmla="*/ 764 h 844"/>
                <a:gd name="T44" fmla="*/ 24 w 710"/>
                <a:gd name="T45" fmla="*/ 725 h 844"/>
                <a:gd name="T46" fmla="*/ 14 w 710"/>
                <a:gd name="T47" fmla="*/ 690 h 844"/>
                <a:gd name="T48" fmla="*/ 9 w 710"/>
                <a:gd name="T49" fmla="*/ 659 h 844"/>
                <a:gd name="T50" fmla="*/ 1 w 710"/>
                <a:gd name="T51" fmla="*/ 638 h 844"/>
                <a:gd name="T52" fmla="*/ 0 w 710"/>
                <a:gd name="T53" fmla="*/ 629 h 844"/>
                <a:gd name="T54" fmla="*/ 0 w 710"/>
                <a:gd name="T55" fmla="*/ 629 h 844"/>
                <a:gd name="T56" fmla="*/ 1 w 710"/>
                <a:gd name="T57" fmla="*/ 629 h 844"/>
                <a:gd name="T58" fmla="*/ 3 w 710"/>
                <a:gd name="T59" fmla="*/ 629 h 844"/>
                <a:gd name="T60" fmla="*/ 13 w 710"/>
                <a:gd name="T61" fmla="*/ 629 h 844"/>
                <a:gd name="T62" fmla="*/ 24 w 710"/>
                <a:gd name="T63" fmla="*/ 624 h 844"/>
                <a:gd name="T64" fmla="*/ 35 w 710"/>
                <a:gd name="T65" fmla="*/ 614 h 844"/>
                <a:gd name="T66" fmla="*/ 51 w 710"/>
                <a:gd name="T67" fmla="*/ 603 h 844"/>
                <a:gd name="T68" fmla="*/ 74 w 710"/>
                <a:gd name="T69" fmla="*/ 587 h 844"/>
                <a:gd name="T70" fmla="*/ 90 w 710"/>
                <a:gd name="T71" fmla="*/ 561 h 844"/>
                <a:gd name="T72" fmla="*/ 90 w 710"/>
                <a:gd name="T73" fmla="*/ 561 h 844"/>
                <a:gd name="T74" fmla="*/ 105 w 710"/>
                <a:gd name="T75" fmla="*/ 544 h 844"/>
                <a:gd name="T76" fmla="*/ 131 w 710"/>
                <a:gd name="T77" fmla="*/ 520 h 844"/>
                <a:gd name="T78" fmla="*/ 159 w 710"/>
                <a:gd name="T79" fmla="*/ 485 h 844"/>
                <a:gd name="T80" fmla="*/ 192 w 710"/>
                <a:gd name="T81" fmla="*/ 450 h 844"/>
                <a:gd name="T82" fmla="*/ 231 w 710"/>
                <a:gd name="T83" fmla="*/ 409 h 844"/>
                <a:gd name="T84" fmla="*/ 273 w 710"/>
                <a:gd name="T85" fmla="*/ 363 h 844"/>
                <a:gd name="T86" fmla="*/ 318 w 710"/>
                <a:gd name="T87" fmla="*/ 322 h 844"/>
                <a:gd name="T88" fmla="*/ 366 w 710"/>
                <a:gd name="T89" fmla="*/ 274 h 844"/>
                <a:gd name="T90" fmla="*/ 410 w 710"/>
                <a:gd name="T91" fmla="*/ 226 h 844"/>
                <a:gd name="T92" fmla="*/ 455 w 710"/>
                <a:gd name="T93" fmla="*/ 183 h 844"/>
                <a:gd name="T94" fmla="*/ 499 w 710"/>
                <a:gd name="T95" fmla="*/ 141 h 844"/>
                <a:gd name="T96" fmla="*/ 538 w 710"/>
                <a:gd name="T97" fmla="*/ 100 h 844"/>
                <a:gd name="T98" fmla="*/ 575 w 710"/>
                <a:gd name="T99" fmla="*/ 67 h 844"/>
                <a:gd name="T100" fmla="*/ 605 w 710"/>
                <a:gd name="T101" fmla="*/ 39 h 844"/>
                <a:gd name="T102" fmla="*/ 632 w 710"/>
                <a:gd name="T103" fmla="*/ 15 h 844"/>
                <a:gd name="T104" fmla="*/ 647 w 710"/>
                <a:gd name="T105" fmla="*/ 0 h 844"/>
                <a:gd name="T106" fmla="*/ 647 w 710"/>
                <a:gd name="T107" fmla="*/ 0 h 844"/>
                <a:gd name="T108" fmla="*/ 649 w 710"/>
                <a:gd name="T109" fmla="*/ 54 h 844"/>
                <a:gd name="T110" fmla="*/ 662 w 710"/>
                <a:gd name="T111" fmla="*/ 117 h 844"/>
                <a:gd name="T112" fmla="*/ 680 w 710"/>
                <a:gd name="T113" fmla="*/ 172 h 844"/>
                <a:gd name="T114" fmla="*/ 710 w 710"/>
                <a:gd name="T115" fmla="*/ 198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10" h="844">
                  <a:moveTo>
                    <a:pt x="710" y="198"/>
                  </a:moveTo>
                  <a:lnTo>
                    <a:pt x="710" y="198"/>
                  </a:lnTo>
                  <a:lnTo>
                    <a:pt x="697" y="211"/>
                  </a:lnTo>
                  <a:lnTo>
                    <a:pt x="673" y="237"/>
                  </a:lnTo>
                  <a:lnTo>
                    <a:pt x="640" y="274"/>
                  </a:lnTo>
                  <a:lnTo>
                    <a:pt x="597" y="318"/>
                  </a:lnTo>
                  <a:lnTo>
                    <a:pt x="551" y="365"/>
                  </a:lnTo>
                  <a:lnTo>
                    <a:pt x="497" y="422"/>
                  </a:lnTo>
                  <a:lnTo>
                    <a:pt x="440" y="477"/>
                  </a:lnTo>
                  <a:lnTo>
                    <a:pt x="384" y="538"/>
                  </a:lnTo>
                  <a:lnTo>
                    <a:pt x="325" y="596"/>
                  </a:lnTo>
                  <a:lnTo>
                    <a:pt x="273" y="649"/>
                  </a:lnTo>
                  <a:lnTo>
                    <a:pt x="223" y="703"/>
                  </a:lnTo>
                  <a:lnTo>
                    <a:pt x="175" y="749"/>
                  </a:lnTo>
                  <a:lnTo>
                    <a:pt x="138" y="788"/>
                  </a:lnTo>
                  <a:lnTo>
                    <a:pt x="109" y="818"/>
                  </a:lnTo>
                  <a:lnTo>
                    <a:pt x="88" y="838"/>
                  </a:lnTo>
                  <a:lnTo>
                    <a:pt x="83" y="844"/>
                  </a:lnTo>
                  <a:lnTo>
                    <a:pt x="83" y="844"/>
                  </a:lnTo>
                  <a:lnTo>
                    <a:pt x="66" y="827"/>
                  </a:lnTo>
                  <a:lnTo>
                    <a:pt x="51" y="799"/>
                  </a:lnTo>
                  <a:lnTo>
                    <a:pt x="38" y="764"/>
                  </a:lnTo>
                  <a:lnTo>
                    <a:pt x="24" y="725"/>
                  </a:lnTo>
                  <a:lnTo>
                    <a:pt x="14" y="690"/>
                  </a:lnTo>
                  <a:lnTo>
                    <a:pt x="9" y="659"/>
                  </a:lnTo>
                  <a:lnTo>
                    <a:pt x="1" y="638"/>
                  </a:lnTo>
                  <a:lnTo>
                    <a:pt x="0" y="629"/>
                  </a:lnTo>
                  <a:lnTo>
                    <a:pt x="0" y="629"/>
                  </a:lnTo>
                  <a:lnTo>
                    <a:pt x="1" y="629"/>
                  </a:lnTo>
                  <a:lnTo>
                    <a:pt x="3" y="629"/>
                  </a:lnTo>
                  <a:lnTo>
                    <a:pt x="13" y="629"/>
                  </a:lnTo>
                  <a:lnTo>
                    <a:pt x="24" y="624"/>
                  </a:lnTo>
                  <a:lnTo>
                    <a:pt x="35" y="614"/>
                  </a:lnTo>
                  <a:lnTo>
                    <a:pt x="51" y="603"/>
                  </a:lnTo>
                  <a:lnTo>
                    <a:pt x="74" y="587"/>
                  </a:lnTo>
                  <a:lnTo>
                    <a:pt x="90" y="561"/>
                  </a:lnTo>
                  <a:lnTo>
                    <a:pt x="90" y="561"/>
                  </a:lnTo>
                  <a:lnTo>
                    <a:pt x="105" y="544"/>
                  </a:lnTo>
                  <a:lnTo>
                    <a:pt x="131" y="520"/>
                  </a:lnTo>
                  <a:lnTo>
                    <a:pt x="159" y="485"/>
                  </a:lnTo>
                  <a:lnTo>
                    <a:pt x="192" y="450"/>
                  </a:lnTo>
                  <a:lnTo>
                    <a:pt x="231" y="409"/>
                  </a:lnTo>
                  <a:lnTo>
                    <a:pt x="273" y="363"/>
                  </a:lnTo>
                  <a:lnTo>
                    <a:pt x="318" y="322"/>
                  </a:lnTo>
                  <a:lnTo>
                    <a:pt x="366" y="274"/>
                  </a:lnTo>
                  <a:lnTo>
                    <a:pt x="410" y="226"/>
                  </a:lnTo>
                  <a:lnTo>
                    <a:pt x="455" y="183"/>
                  </a:lnTo>
                  <a:lnTo>
                    <a:pt x="499" y="141"/>
                  </a:lnTo>
                  <a:lnTo>
                    <a:pt x="538" y="100"/>
                  </a:lnTo>
                  <a:lnTo>
                    <a:pt x="575" y="67"/>
                  </a:lnTo>
                  <a:lnTo>
                    <a:pt x="605" y="39"/>
                  </a:lnTo>
                  <a:lnTo>
                    <a:pt x="632" y="15"/>
                  </a:lnTo>
                  <a:lnTo>
                    <a:pt x="647" y="0"/>
                  </a:lnTo>
                  <a:lnTo>
                    <a:pt x="647" y="0"/>
                  </a:lnTo>
                  <a:lnTo>
                    <a:pt x="649" y="54"/>
                  </a:lnTo>
                  <a:lnTo>
                    <a:pt x="662" y="117"/>
                  </a:lnTo>
                  <a:lnTo>
                    <a:pt x="680" y="172"/>
                  </a:lnTo>
                  <a:lnTo>
                    <a:pt x="710" y="19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12" name="Freeform 11"/>
            <p:cNvSpPr>
              <a:spLocks/>
            </p:cNvSpPr>
            <p:nvPr/>
          </p:nvSpPr>
          <p:spPr bwMode="auto">
            <a:xfrm>
              <a:off x="2568" y="3553"/>
              <a:ext cx="906" cy="654"/>
            </a:xfrm>
            <a:custGeom>
              <a:avLst/>
              <a:gdLst>
                <a:gd name="T0" fmla="*/ 409 w 1811"/>
                <a:gd name="T1" fmla="*/ 977 h 1308"/>
                <a:gd name="T2" fmla="*/ 337 w 1811"/>
                <a:gd name="T3" fmla="*/ 873 h 1308"/>
                <a:gd name="T4" fmla="*/ 298 w 1811"/>
                <a:gd name="T5" fmla="*/ 773 h 1308"/>
                <a:gd name="T6" fmla="*/ 307 w 1811"/>
                <a:gd name="T7" fmla="*/ 697 h 1308"/>
                <a:gd name="T8" fmla="*/ 141 w 1811"/>
                <a:gd name="T9" fmla="*/ 625 h 1308"/>
                <a:gd name="T10" fmla="*/ 133 w 1811"/>
                <a:gd name="T11" fmla="*/ 705 h 1308"/>
                <a:gd name="T12" fmla="*/ 172 w 1811"/>
                <a:gd name="T13" fmla="*/ 807 h 1308"/>
                <a:gd name="T14" fmla="*/ 244 w 1811"/>
                <a:gd name="T15" fmla="*/ 908 h 1308"/>
                <a:gd name="T16" fmla="*/ 329 w 1811"/>
                <a:gd name="T17" fmla="*/ 964 h 1308"/>
                <a:gd name="T18" fmla="*/ 281 w 1811"/>
                <a:gd name="T19" fmla="*/ 943 h 1308"/>
                <a:gd name="T20" fmla="*/ 244 w 1811"/>
                <a:gd name="T21" fmla="*/ 931 h 1308"/>
                <a:gd name="T22" fmla="*/ 126 w 1811"/>
                <a:gd name="T23" fmla="*/ 862 h 1308"/>
                <a:gd name="T24" fmla="*/ 54 w 1811"/>
                <a:gd name="T25" fmla="*/ 758 h 1308"/>
                <a:gd name="T26" fmla="*/ 17 w 1811"/>
                <a:gd name="T27" fmla="*/ 657 h 1308"/>
                <a:gd name="T28" fmla="*/ 24 w 1811"/>
                <a:gd name="T29" fmla="*/ 581 h 1308"/>
                <a:gd name="T30" fmla="*/ 41 w 1811"/>
                <a:gd name="T31" fmla="*/ 566 h 1308"/>
                <a:gd name="T32" fmla="*/ 52 w 1811"/>
                <a:gd name="T33" fmla="*/ 522 h 1308"/>
                <a:gd name="T34" fmla="*/ 104 w 1811"/>
                <a:gd name="T35" fmla="*/ 455 h 1308"/>
                <a:gd name="T36" fmla="*/ 206 w 1811"/>
                <a:gd name="T37" fmla="*/ 348 h 1308"/>
                <a:gd name="T38" fmla="*/ 365 w 1811"/>
                <a:gd name="T39" fmla="*/ 192 h 1308"/>
                <a:gd name="T40" fmla="*/ 524 w 1811"/>
                <a:gd name="T41" fmla="*/ 29 h 1308"/>
                <a:gd name="T42" fmla="*/ 563 w 1811"/>
                <a:gd name="T43" fmla="*/ 2 h 1308"/>
                <a:gd name="T44" fmla="*/ 611 w 1811"/>
                <a:gd name="T45" fmla="*/ 5 h 1308"/>
                <a:gd name="T46" fmla="*/ 694 w 1811"/>
                <a:gd name="T47" fmla="*/ 33 h 1308"/>
                <a:gd name="T48" fmla="*/ 894 w 1811"/>
                <a:gd name="T49" fmla="*/ 98 h 1308"/>
                <a:gd name="T50" fmla="*/ 1158 w 1811"/>
                <a:gd name="T51" fmla="*/ 177 h 1308"/>
                <a:gd name="T52" fmla="*/ 1423 w 1811"/>
                <a:gd name="T53" fmla="*/ 259 h 1308"/>
                <a:gd name="T54" fmla="*/ 1621 w 1811"/>
                <a:gd name="T55" fmla="*/ 324 h 1308"/>
                <a:gd name="T56" fmla="*/ 1717 w 1811"/>
                <a:gd name="T57" fmla="*/ 361 h 1308"/>
                <a:gd name="T58" fmla="*/ 1715 w 1811"/>
                <a:gd name="T59" fmla="*/ 405 h 1308"/>
                <a:gd name="T60" fmla="*/ 1643 w 1811"/>
                <a:gd name="T61" fmla="*/ 472 h 1308"/>
                <a:gd name="T62" fmla="*/ 1523 w 1811"/>
                <a:gd name="T63" fmla="*/ 588 h 1308"/>
                <a:gd name="T64" fmla="*/ 1386 w 1811"/>
                <a:gd name="T65" fmla="*/ 727 h 1308"/>
                <a:gd name="T66" fmla="*/ 1260 w 1811"/>
                <a:gd name="T67" fmla="*/ 855 h 1308"/>
                <a:gd name="T68" fmla="*/ 1173 w 1811"/>
                <a:gd name="T69" fmla="*/ 949 h 1308"/>
                <a:gd name="T70" fmla="*/ 1119 w 1811"/>
                <a:gd name="T71" fmla="*/ 1008 h 1308"/>
                <a:gd name="T72" fmla="*/ 1081 w 1811"/>
                <a:gd name="T73" fmla="*/ 1034 h 1308"/>
                <a:gd name="T74" fmla="*/ 1068 w 1811"/>
                <a:gd name="T75" fmla="*/ 1034 h 1308"/>
                <a:gd name="T76" fmla="*/ 1082 w 1811"/>
                <a:gd name="T77" fmla="*/ 1095 h 1308"/>
                <a:gd name="T78" fmla="*/ 1119 w 1811"/>
                <a:gd name="T79" fmla="*/ 1204 h 1308"/>
                <a:gd name="T80" fmla="*/ 1156 w 1811"/>
                <a:gd name="T81" fmla="*/ 1243 h 1308"/>
                <a:gd name="T82" fmla="*/ 1243 w 1811"/>
                <a:gd name="T83" fmla="*/ 1154 h 1308"/>
                <a:gd name="T84" fmla="*/ 1393 w 1811"/>
                <a:gd name="T85" fmla="*/ 1001 h 1308"/>
                <a:gd name="T86" fmla="*/ 1565 w 1811"/>
                <a:gd name="T87" fmla="*/ 827 h 1308"/>
                <a:gd name="T88" fmla="*/ 1708 w 1811"/>
                <a:gd name="T89" fmla="*/ 679 h 1308"/>
                <a:gd name="T90" fmla="*/ 1778 w 1811"/>
                <a:gd name="T91" fmla="*/ 603 h 1308"/>
                <a:gd name="T92" fmla="*/ 1804 w 1811"/>
                <a:gd name="T93" fmla="*/ 622 h 1308"/>
                <a:gd name="T94" fmla="*/ 1676 w 1811"/>
                <a:gd name="T95" fmla="*/ 757 h 1308"/>
                <a:gd name="T96" fmla="*/ 1523 w 1811"/>
                <a:gd name="T97" fmla="*/ 916 h 1308"/>
                <a:gd name="T98" fmla="*/ 1391 w 1811"/>
                <a:gd name="T99" fmla="*/ 1058 h 1308"/>
                <a:gd name="T100" fmla="*/ 1288 w 1811"/>
                <a:gd name="T101" fmla="*/ 1173 h 1308"/>
                <a:gd name="T102" fmla="*/ 1217 w 1811"/>
                <a:gd name="T103" fmla="*/ 1243 h 1308"/>
                <a:gd name="T104" fmla="*/ 1195 w 1811"/>
                <a:gd name="T105" fmla="*/ 1269 h 1308"/>
                <a:gd name="T106" fmla="*/ 1177 w 1811"/>
                <a:gd name="T107" fmla="*/ 1302 h 1308"/>
                <a:gd name="T108" fmla="*/ 1129 w 1811"/>
                <a:gd name="T109" fmla="*/ 1302 h 1308"/>
                <a:gd name="T110" fmla="*/ 1081 w 1811"/>
                <a:gd name="T111" fmla="*/ 1277 h 1308"/>
                <a:gd name="T112" fmla="*/ 1003 w 1811"/>
                <a:gd name="T113" fmla="*/ 1241 h 1308"/>
                <a:gd name="T114" fmla="*/ 888 w 1811"/>
                <a:gd name="T115" fmla="*/ 1193 h 1308"/>
                <a:gd name="T116" fmla="*/ 753 w 1811"/>
                <a:gd name="T117" fmla="*/ 1134 h 1308"/>
                <a:gd name="T118" fmla="*/ 611 w 1811"/>
                <a:gd name="T119" fmla="*/ 1077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11" h="1308">
                  <a:moveTo>
                    <a:pt x="516" y="1036"/>
                  </a:moveTo>
                  <a:lnTo>
                    <a:pt x="455" y="1008"/>
                  </a:lnTo>
                  <a:lnTo>
                    <a:pt x="409" y="977"/>
                  </a:lnTo>
                  <a:lnTo>
                    <a:pt x="378" y="943"/>
                  </a:lnTo>
                  <a:lnTo>
                    <a:pt x="354" y="908"/>
                  </a:lnTo>
                  <a:lnTo>
                    <a:pt x="337" y="873"/>
                  </a:lnTo>
                  <a:lnTo>
                    <a:pt x="324" y="840"/>
                  </a:lnTo>
                  <a:lnTo>
                    <a:pt x="313" y="807"/>
                  </a:lnTo>
                  <a:lnTo>
                    <a:pt x="298" y="773"/>
                  </a:lnTo>
                  <a:lnTo>
                    <a:pt x="283" y="731"/>
                  </a:lnTo>
                  <a:lnTo>
                    <a:pt x="289" y="705"/>
                  </a:lnTo>
                  <a:lnTo>
                    <a:pt x="307" y="697"/>
                  </a:lnTo>
                  <a:lnTo>
                    <a:pt x="331" y="705"/>
                  </a:lnTo>
                  <a:lnTo>
                    <a:pt x="167" y="636"/>
                  </a:lnTo>
                  <a:lnTo>
                    <a:pt x="141" y="625"/>
                  </a:lnTo>
                  <a:lnTo>
                    <a:pt x="124" y="636"/>
                  </a:lnTo>
                  <a:lnTo>
                    <a:pt x="119" y="662"/>
                  </a:lnTo>
                  <a:lnTo>
                    <a:pt x="133" y="705"/>
                  </a:lnTo>
                  <a:lnTo>
                    <a:pt x="146" y="738"/>
                  </a:lnTo>
                  <a:lnTo>
                    <a:pt x="157" y="770"/>
                  </a:lnTo>
                  <a:lnTo>
                    <a:pt x="172" y="807"/>
                  </a:lnTo>
                  <a:lnTo>
                    <a:pt x="189" y="840"/>
                  </a:lnTo>
                  <a:lnTo>
                    <a:pt x="211" y="877"/>
                  </a:lnTo>
                  <a:lnTo>
                    <a:pt x="244" y="908"/>
                  </a:lnTo>
                  <a:lnTo>
                    <a:pt x="289" y="943"/>
                  </a:lnTo>
                  <a:lnTo>
                    <a:pt x="348" y="971"/>
                  </a:lnTo>
                  <a:lnTo>
                    <a:pt x="329" y="964"/>
                  </a:lnTo>
                  <a:lnTo>
                    <a:pt x="313" y="958"/>
                  </a:lnTo>
                  <a:lnTo>
                    <a:pt x="296" y="953"/>
                  </a:lnTo>
                  <a:lnTo>
                    <a:pt x="281" y="943"/>
                  </a:lnTo>
                  <a:lnTo>
                    <a:pt x="268" y="938"/>
                  </a:lnTo>
                  <a:lnTo>
                    <a:pt x="255" y="932"/>
                  </a:lnTo>
                  <a:lnTo>
                    <a:pt x="244" y="931"/>
                  </a:lnTo>
                  <a:lnTo>
                    <a:pt x="233" y="925"/>
                  </a:lnTo>
                  <a:lnTo>
                    <a:pt x="172" y="894"/>
                  </a:lnTo>
                  <a:lnTo>
                    <a:pt x="126" y="862"/>
                  </a:lnTo>
                  <a:lnTo>
                    <a:pt x="93" y="829"/>
                  </a:lnTo>
                  <a:lnTo>
                    <a:pt x="70" y="797"/>
                  </a:lnTo>
                  <a:lnTo>
                    <a:pt x="54" y="758"/>
                  </a:lnTo>
                  <a:lnTo>
                    <a:pt x="41" y="727"/>
                  </a:lnTo>
                  <a:lnTo>
                    <a:pt x="30" y="692"/>
                  </a:lnTo>
                  <a:lnTo>
                    <a:pt x="17" y="657"/>
                  </a:lnTo>
                  <a:lnTo>
                    <a:pt x="0" y="616"/>
                  </a:lnTo>
                  <a:lnTo>
                    <a:pt x="6" y="588"/>
                  </a:lnTo>
                  <a:lnTo>
                    <a:pt x="24" y="581"/>
                  </a:lnTo>
                  <a:lnTo>
                    <a:pt x="50" y="592"/>
                  </a:lnTo>
                  <a:lnTo>
                    <a:pt x="45" y="581"/>
                  </a:lnTo>
                  <a:lnTo>
                    <a:pt x="41" y="566"/>
                  </a:lnTo>
                  <a:lnTo>
                    <a:pt x="41" y="555"/>
                  </a:lnTo>
                  <a:lnTo>
                    <a:pt x="45" y="538"/>
                  </a:lnTo>
                  <a:lnTo>
                    <a:pt x="52" y="522"/>
                  </a:lnTo>
                  <a:lnTo>
                    <a:pt x="63" y="501"/>
                  </a:lnTo>
                  <a:lnTo>
                    <a:pt x="80" y="479"/>
                  </a:lnTo>
                  <a:lnTo>
                    <a:pt x="104" y="455"/>
                  </a:lnTo>
                  <a:lnTo>
                    <a:pt x="130" y="425"/>
                  </a:lnTo>
                  <a:lnTo>
                    <a:pt x="163" y="390"/>
                  </a:lnTo>
                  <a:lnTo>
                    <a:pt x="206" y="348"/>
                  </a:lnTo>
                  <a:lnTo>
                    <a:pt x="250" y="301"/>
                  </a:lnTo>
                  <a:lnTo>
                    <a:pt x="304" y="250"/>
                  </a:lnTo>
                  <a:lnTo>
                    <a:pt x="365" y="192"/>
                  </a:lnTo>
                  <a:lnTo>
                    <a:pt x="431" y="122"/>
                  </a:lnTo>
                  <a:lnTo>
                    <a:pt x="507" y="46"/>
                  </a:lnTo>
                  <a:lnTo>
                    <a:pt x="524" y="29"/>
                  </a:lnTo>
                  <a:lnTo>
                    <a:pt x="539" y="15"/>
                  </a:lnTo>
                  <a:lnTo>
                    <a:pt x="553" y="5"/>
                  </a:lnTo>
                  <a:lnTo>
                    <a:pt x="563" y="2"/>
                  </a:lnTo>
                  <a:lnTo>
                    <a:pt x="577" y="0"/>
                  </a:lnTo>
                  <a:lnTo>
                    <a:pt x="592" y="2"/>
                  </a:lnTo>
                  <a:lnTo>
                    <a:pt x="611" y="5"/>
                  </a:lnTo>
                  <a:lnTo>
                    <a:pt x="635" y="13"/>
                  </a:lnTo>
                  <a:lnTo>
                    <a:pt x="657" y="20"/>
                  </a:lnTo>
                  <a:lnTo>
                    <a:pt x="694" y="33"/>
                  </a:lnTo>
                  <a:lnTo>
                    <a:pt x="748" y="52"/>
                  </a:lnTo>
                  <a:lnTo>
                    <a:pt x="816" y="70"/>
                  </a:lnTo>
                  <a:lnTo>
                    <a:pt x="894" y="98"/>
                  </a:lnTo>
                  <a:lnTo>
                    <a:pt x="979" y="122"/>
                  </a:lnTo>
                  <a:lnTo>
                    <a:pt x="1068" y="150"/>
                  </a:lnTo>
                  <a:lnTo>
                    <a:pt x="1158" y="177"/>
                  </a:lnTo>
                  <a:lnTo>
                    <a:pt x="1249" y="205"/>
                  </a:lnTo>
                  <a:lnTo>
                    <a:pt x="1340" y="233"/>
                  </a:lnTo>
                  <a:lnTo>
                    <a:pt x="1423" y="259"/>
                  </a:lnTo>
                  <a:lnTo>
                    <a:pt x="1500" y="281"/>
                  </a:lnTo>
                  <a:lnTo>
                    <a:pt x="1567" y="307"/>
                  </a:lnTo>
                  <a:lnTo>
                    <a:pt x="1621" y="324"/>
                  </a:lnTo>
                  <a:lnTo>
                    <a:pt x="1660" y="335"/>
                  </a:lnTo>
                  <a:lnTo>
                    <a:pt x="1682" y="342"/>
                  </a:lnTo>
                  <a:lnTo>
                    <a:pt x="1717" y="361"/>
                  </a:lnTo>
                  <a:lnTo>
                    <a:pt x="1732" y="375"/>
                  </a:lnTo>
                  <a:lnTo>
                    <a:pt x="1726" y="390"/>
                  </a:lnTo>
                  <a:lnTo>
                    <a:pt x="1715" y="405"/>
                  </a:lnTo>
                  <a:lnTo>
                    <a:pt x="1700" y="420"/>
                  </a:lnTo>
                  <a:lnTo>
                    <a:pt x="1673" y="444"/>
                  </a:lnTo>
                  <a:lnTo>
                    <a:pt x="1643" y="472"/>
                  </a:lnTo>
                  <a:lnTo>
                    <a:pt x="1606" y="505"/>
                  </a:lnTo>
                  <a:lnTo>
                    <a:pt x="1567" y="546"/>
                  </a:lnTo>
                  <a:lnTo>
                    <a:pt x="1523" y="588"/>
                  </a:lnTo>
                  <a:lnTo>
                    <a:pt x="1478" y="631"/>
                  </a:lnTo>
                  <a:lnTo>
                    <a:pt x="1434" y="679"/>
                  </a:lnTo>
                  <a:lnTo>
                    <a:pt x="1386" y="727"/>
                  </a:lnTo>
                  <a:lnTo>
                    <a:pt x="1341" y="768"/>
                  </a:lnTo>
                  <a:lnTo>
                    <a:pt x="1299" y="814"/>
                  </a:lnTo>
                  <a:lnTo>
                    <a:pt x="1260" y="855"/>
                  </a:lnTo>
                  <a:lnTo>
                    <a:pt x="1227" y="890"/>
                  </a:lnTo>
                  <a:lnTo>
                    <a:pt x="1199" y="925"/>
                  </a:lnTo>
                  <a:lnTo>
                    <a:pt x="1173" y="949"/>
                  </a:lnTo>
                  <a:lnTo>
                    <a:pt x="1158" y="966"/>
                  </a:lnTo>
                  <a:lnTo>
                    <a:pt x="1142" y="992"/>
                  </a:lnTo>
                  <a:lnTo>
                    <a:pt x="1119" y="1008"/>
                  </a:lnTo>
                  <a:lnTo>
                    <a:pt x="1103" y="1019"/>
                  </a:lnTo>
                  <a:lnTo>
                    <a:pt x="1092" y="1029"/>
                  </a:lnTo>
                  <a:lnTo>
                    <a:pt x="1081" y="1034"/>
                  </a:lnTo>
                  <a:lnTo>
                    <a:pt x="1071" y="1034"/>
                  </a:lnTo>
                  <a:lnTo>
                    <a:pt x="1069" y="1034"/>
                  </a:lnTo>
                  <a:lnTo>
                    <a:pt x="1068" y="1034"/>
                  </a:lnTo>
                  <a:lnTo>
                    <a:pt x="1069" y="1043"/>
                  </a:lnTo>
                  <a:lnTo>
                    <a:pt x="1077" y="1064"/>
                  </a:lnTo>
                  <a:lnTo>
                    <a:pt x="1082" y="1095"/>
                  </a:lnTo>
                  <a:lnTo>
                    <a:pt x="1092" y="1130"/>
                  </a:lnTo>
                  <a:lnTo>
                    <a:pt x="1106" y="1169"/>
                  </a:lnTo>
                  <a:lnTo>
                    <a:pt x="1119" y="1204"/>
                  </a:lnTo>
                  <a:lnTo>
                    <a:pt x="1134" y="1232"/>
                  </a:lnTo>
                  <a:lnTo>
                    <a:pt x="1151" y="1249"/>
                  </a:lnTo>
                  <a:lnTo>
                    <a:pt x="1156" y="1243"/>
                  </a:lnTo>
                  <a:lnTo>
                    <a:pt x="1177" y="1223"/>
                  </a:lnTo>
                  <a:lnTo>
                    <a:pt x="1206" y="1193"/>
                  </a:lnTo>
                  <a:lnTo>
                    <a:pt x="1243" y="1154"/>
                  </a:lnTo>
                  <a:lnTo>
                    <a:pt x="1291" y="1108"/>
                  </a:lnTo>
                  <a:lnTo>
                    <a:pt x="1341" y="1054"/>
                  </a:lnTo>
                  <a:lnTo>
                    <a:pt x="1393" y="1001"/>
                  </a:lnTo>
                  <a:lnTo>
                    <a:pt x="1452" y="943"/>
                  </a:lnTo>
                  <a:lnTo>
                    <a:pt x="1508" y="882"/>
                  </a:lnTo>
                  <a:lnTo>
                    <a:pt x="1565" y="827"/>
                  </a:lnTo>
                  <a:lnTo>
                    <a:pt x="1619" y="770"/>
                  </a:lnTo>
                  <a:lnTo>
                    <a:pt x="1665" y="723"/>
                  </a:lnTo>
                  <a:lnTo>
                    <a:pt x="1708" y="679"/>
                  </a:lnTo>
                  <a:lnTo>
                    <a:pt x="1741" y="642"/>
                  </a:lnTo>
                  <a:lnTo>
                    <a:pt x="1765" y="616"/>
                  </a:lnTo>
                  <a:lnTo>
                    <a:pt x="1778" y="603"/>
                  </a:lnTo>
                  <a:lnTo>
                    <a:pt x="1800" y="586"/>
                  </a:lnTo>
                  <a:lnTo>
                    <a:pt x="1811" y="597"/>
                  </a:lnTo>
                  <a:lnTo>
                    <a:pt x="1804" y="622"/>
                  </a:lnTo>
                  <a:lnTo>
                    <a:pt x="1789" y="651"/>
                  </a:lnTo>
                  <a:lnTo>
                    <a:pt x="1732" y="703"/>
                  </a:lnTo>
                  <a:lnTo>
                    <a:pt x="1676" y="757"/>
                  </a:lnTo>
                  <a:lnTo>
                    <a:pt x="1624" y="810"/>
                  </a:lnTo>
                  <a:lnTo>
                    <a:pt x="1571" y="862"/>
                  </a:lnTo>
                  <a:lnTo>
                    <a:pt x="1523" y="916"/>
                  </a:lnTo>
                  <a:lnTo>
                    <a:pt x="1475" y="964"/>
                  </a:lnTo>
                  <a:lnTo>
                    <a:pt x="1434" y="1012"/>
                  </a:lnTo>
                  <a:lnTo>
                    <a:pt x="1391" y="1058"/>
                  </a:lnTo>
                  <a:lnTo>
                    <a:pt x="1351" y="1099"/>
                  </a:lnTo>
                  <a:lnTo>
                    <a:pt x="1317" y="1136"/>
                  </a:lnTo>
                  <a:lnTo>
                    <a:pt x="1288" y="1173"/>
                  </a:lnTo>
                  <a:lnTo>
                    <a:pt x="1260" y="1201"/>
                  </a:lnTo>
                  <a:lnTo>
                    <a:pt x="1238" y="1227"/>
                  </a:lnTo>
                  <a:lnTo>
                    <a:pt x="1217" y="1243"/>
                  </a:lnTo>
                  <a:lnTo>
                    <a:pt x="1204" y="1254"/>
                  </a:lnTo>
                  <a:lnTo>
                    <a:pt x="1193" y="1256"/>
                  </a:lnTo>
                  <a:lnTo>
                    <a:pt x="1195" y="1269"/>
                  </a:lnTo>
                  <a:lnTo>
                    <a:pt x="1193" y="1282"/>
                  </a:lnTo>
                  <a:lnTo>
                    <a:pt x="1188" y="1293"/>
                  </a:lnTo>
                  <a:lnTo>
                    <a:pt x="1177" y="1302"/>
                  </a:lnTo>
                  <a:lnTo>
                    <a:pt x="1162" y="1308"/>
                  </a:lnTo>
                  <a:lnTo>
                    <a:pt x="1145" y="1308"/>
                  </a:lnTo>
                  <a:lnTo>
                    <a:pt x="1129" y="1302"/>
                  </a:lnTo>
                  <a:lnTo>
                    <a:pt x="1108" y="1293"/>
                  </a:lnTo>
                  <a:lnTo>
                    <a:pt x="1097" y="1288"/>
                  </a:lnTo>
                  <a:lnTo>
                    <a:pt x="1081" y="1277"/>
                  </a:lnTo>
                  <a:lnTo>
                    <a:pt x="1058" y="1264"/>
                  </a:lnTo>
                  <a:lnTo>
                    <a:pt x="1032" y="1254"/>
                  </a:lnTo>
                  <a:lnTo>
                    <a:pt x="1003" y="1241"/>
                  </a:lnTo>
                  <a:lnTo>
                    <a:pt x="970" y="1227"/>
                  </a:lnTo>
                  <a:lnTo>
                    <a:pt x="931" y="1210"/>
                  </a:lnTo>
                  <a:lnTo>
                    <a:pt x="888" y="1193"/>
                  </a:lnTo>
                  <a:lnTo>
                    <a:pt x="846" y="1175"/>
                  </a:lnTo>
                  <a:lnTo>
                    <a:pt x="801" y="1154"/>
                  </a:lnTo>
                  <a:lnTo>
                    <a:pt x="753" y="1134"/>
                  </a:lnTo>
                  <a:lnTo>
                    <a:pt x="707" y="1114"/>
                  </a:lnTo>
                  <a:lnTo>
                    <a:pt x="659" y="1095"/>
                  </a:lnTo>
                  <a:lnTo>
                    <a:pt x="611" y="1077"/>
                  </a:lnTo>
                  <a:lnTo>
                    <a:pt x="563" y="1058"/>
                  </a:lnTo>
                  <a:lnTo>
                    <a:pt x="516" y="1036"/>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13" name="Freeform 12"/>
            <p:cNvSpPr>
              <a:spLocks/>
            </p:cNvSpPr>
            <p:nvPr/>
          </p:nvSpPr>
          <p:spPr bwMode="auto">
            <a:xfrm>
              <a:off x="2568" y="3553"/>
              <a:ext cx="906" cy="654"/>
            </a:xfrm>
            <a:custGeom>
              <a:avLst/>
              <a:gdLst>
                <a:gd name="T0" fmla="*/ 409 w 1811"/>
                <a:gd name="T1" fmla="*/ 977 h 1308"/>
                <a:gd name="T2" fmla="*/ 324 w 1811"/>
                <a:gd name="T3" fmla="*/ 840 h 1308"/>
                <a:gd name="T4" fmla="*/ 283 w 1811"/>
                <a:gd name="T5" fmla="*/ 731 h 1308"/>
                <a:gd name="T6" fmla="*/ 167 w 1811"/>
                <a:gd name="T7" fmla="*/ 636 h 1308"/>
                <a:gd name="T8" fmla="*/ 119 w 1811"/>
                <a:gd name="T9" fmla="*/ 662 h 1308"/>
                <a:gd name="T10" fmla="*/ 157 w 1811"/>
                <a:gd name="T11" fmla="*/ 770 h 1308"/>
                <a:gd name="T12" fmla="*/ 244 w 1811"/>
                <a:gd name="T13" fmla="*/ 908 h 1308"/>
                <a:gd name="T14" fmla="*/ 329 w 1811"/>
                <a:gd name="T15" fmla="*/ 964 h 1308"/>
                <a:gd name="T16" fmla="*/ 268 w 1811"/>
                <a:gd name="T17" fmla="*/ 938 h 1308"/>
                <a:gd name="T18" fmla="*/ 233 w 1811"/>
                <a:gd name="T19" fmla="*/ 925 h 1308"/>
                <a:gd name="T20" fmla="*/ 70 w 1811"/>
                <a:gd name="T21" fmla="*/ 797 h 1308"/>
                <a:gd name="T22" fmla="*/ 17 w 1811"/>
                <a:gd name="T23" fmla="*/ 657 h 1308"/>
                <a:gd name="T24" fmla="*/ 24 w 1811"/>
                <a:gd name="T25" fmla="*/ 581 h 1308"/>
                <a:gd name="T26" fmla="*/ 41 w 1811"/>
                <a:gd name="T27" fmla="*/ 566 h 1308"/>
                <a:gd name="T28" fmla="*/ 63 w 1811"/>
                <a:gd name="T29" fmla="*/ 501 h 1308"/>
                <a:gd name="T30" fmla="*/ 163 w 1811"/>
                <a:gd name="T31" fmla="*/ 390 h 1308"/>
                <a:gd name="T32" fmla="*/ 365 w 1811"/>
                <a:gd name="T33" fmla="*/ 192 h 1308"/>
                <a:gd name="T34" fmla="*/ 524 w 1811"/>
                <a:gd name="T35" fmla="*/ 29 h 1308"/>
                <a:gd name="T36" fmla="*/ 577 w 1811"/>
                <a:gd name="T37" fmla="*/ 0 h 1308"/>
                <a:gd name="T38" fmla="*/ 635 w 1811"/>
                <a:gd name="T39" fmla="*/ 13 h 1308"/>
                <a:gd name="T40" fmla="*/ 816 w 1811"/>
                <a:gd name="T41" fmla="*/ 70 h 1308"/>
                <a:gd name="T42" fmla="*/ 1158 w 1811"/>
                <a:gd name="T43" fmla="*/ 177 h 1308"/>
                <a:gd name="T44" fmla="*/ 1500 w 1811"/>
                <a:gd name="T45" fmla="*/ 281 h 1308"/>
                <a:gd name="T46" fmla="*/ 1682 w 1811"/>
                <a:gd name="T47" fmla="*/ 342 h 1308"/>
                <a:gd name="T48" fmla="*/ 1726 w 1811"/>
                <a:gd name="T49" fmla="*/ 390 h 1308"/>
                <a:gd name="T50" fmla="*/ 1673 w 1811"/>
                <a:gd name="T51" fmla="*/ 444 h 1308"/>
                <a:gd name="T52" fmla="*/ 1523 w 1811"/>
                <a:gd name="T53" fmla="*/ 588 h 1308"/>
                <a:gd name="T54" fmla="*/ 1341 w 1811"/>
                <a:gd name="T55" fmla="*/ 768 h 1308"/>
                <a:gd name="T56" fmla="*/ 1199 w 1811"/>
                <a:gd name="T57" fmla="*/ 925 h 1308"/>
                <a:gd name="T58" fmla="*/ 1142 w 1811"/>
                <a:gd name="T59" fmla="*/ 992 h 1308"/>
                <a:gd name="T60" fmla="*/ 1081 w 1811"/>
                <a:gd name="T61" fmla="*/ 1034 h 1308"/>
                <a:gd name="T62" fmla="*/ 1068 w 1811"/>
                <a:gd name="T63" fmla="*/ 1034 h 1308"/>
                <a:gd name="T64" fmla="*/ 1092 w 1811"/>
                <a:gd name="T65" fmla="*/ 1130 h 1308"/>
                <a:gd name="T66" fmla="*/ 1151 w 1811"/>
                <a:gd name="T67" fmla="*/ 1249 h 1308"/>
                <a:gd name="T68" fmla="*/ 1206 w 1811"/>
                <a:gd name="T69" fmla="*/ 1193 h 1308"/>
                <a:gd name="T70" fmla="*/ 1393 w 1811"/>
                <a:gd name="T71" fmla="*/ 1001 h 1308"/>
                <a:gd name="T72" fmla="*/ 1619 w 1811"/>
                <a:gd name="T73" fmla="*/ 770 h 1308"/>
                <a:gd name="T74" fmla="*/ 1765 w 1811"/>
                <a:gd name="T75" fmla="*/ 616 h 1308"/>
                <a:gd name="T76" fmla="*/ 1811 w 1811"/>
                <a:gd name="T77" fmla="*/ 597 h 1308"/>
                <a:gd name="T78" fmla="*/ 1732 w 1811"/>
                <a:gd name="T79" fmla="*/ 703 h 1308"/>
                <a:gd name="T80" fmla="*/ 1523 w 1811"/>
                <a:gd name="T81" fmla="*/ 916 h 1308"/>
                <a:gd name="T82" fmla="*/ 1351 w 1811"/>
                <a:gd name="T83" fmla="*/ 1099 h 1308"/>
                <a:gd name="T84" fmla="*/ 1238 w 1811"/>
                <a:gd name="T85" fmla="*/ 1227 h 1308"/>
                <a:gd name="T86" fmla="*/ 1193 w 1811"/>
                <a:gd name="T87" fmla="*/ 1256 h 1308"/>
                <a:gd name="T88" fmla="*/ 1177 w 1811"/>
                <a:gd name="T89" fmla="*/ 1302 h 1308"/>
                <a:gd name="T90" fmla="*/ 1108 w 1811"/>
                <a:gd name="T91" fmla="*/ 1293 h 1308"/>
                <a:gd name="T92" fmla="*/ 1058 w 1811"/>
                <a:gd name="T93" fmla="*/ 1264 h 1308"/>
                <a:gd name="T94" fmla="*/ 931 w 1811"/>
                <a:gd name="T95" fmla="*/ 1210 h 1308"/>
                <a:gd name="T96" fmla="*/ 753 w 1811"/>
                <a:gd name="T97" fmla="*/ 1134 h 1308"/>
                <a:gd name="T98" fmla="*/ 563 w 1811"/>
                <a:gd name="T99" fmla="*/ 1058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11" h="1308">
                  <a:moveTo>
                    <a:pt x="516" y="1036"/>
                  </a:moveTo>
                  <a:lnTo>
                    <a:pt x="516" y="1036"/>
                  </a:lnTo>
                  <a:lnTo>
                    <a:pt x="455" y="1008"/>
                  </a:lnTo>
                  <a:lnTo>
                    <a:pt x="409" y="977"/>
                  </a:lnTo>
                  <a:lnTo>
                    <a:pt x="378" y="943"/>
                  </a:lnTo>
                  <a:lnTo>
                    <a:pt x="354" y="908"/>
                  </a:lnTo>
                  <a:lnTo>
                    <a:pt x="337" y="873"/>
                  </a:lnTo>
                  <a:lnTo>
                    <a:pt x="324" y="840"/>
                  </a:lnTo>
                  <a:lnTo>
                    <a:pt x="313" y="807"/>
                  </a:lnTo>
                  <a:lnTo>
                    <a:pt x="298" y="773"/>
                  </a:lnTo>
                  <a:lnTo>
                    <a:pt x="298" y="773"/>
                  </a:lnTo>
                  <a:lnTo>
                    <a:pt x="283" y="731"/>
                  </a:lnTo>
                  <a:lnTo>
                    <a:pt x="289" y="705"/>
                  </a:lnTo>
                  <a:lnTo>
                    <a:pt x="307" y="697"/>
                  </a:lnTo>
                  <a:lnTo>
                    <a:pt x="331" y="705"/>
                  </a:lnTo>
                  <a:lnTo>
                    <a:pt x="167" y="636"/>
                  </a:lnTo>
                  <a:lnTo>
                    <a:pt x="167" y="636"/>
                  </a:lnTo>
                  <a:lnTo>
                    <a:pt x="141" y="625"/>
                  </a:lnTo>
                  <a:lnTo>
                    <a:pt x="124" y="636"/>
                  </a:lnTo>
                  <a:lnTo>
                    <a:pt x="119" y="662"/>
                  </a:lnTo>
                  <a:lnTo>
                    <a:pt x="133" y="705"/>
                  </a:lnTo>
                  <a:lnTo>
                    <a:pt x="133" y="705"/>
                  </a:lnTo>
                  <a:lnTo>
                    <a:pt x="146" y="738"/>
                  </a:lnTo>
                  <a:lnTo>
                    <a:pt x="157" y="770"/>
                  </a:lnTo>
                  <a:lnTo>
                    <a:pt x="172" y="807"/>
                  </a:lnTo>
                  <a:lnTo>
                    <a:pt x="189" y="840"/>
                  </a:lnTo>
                  <a:lnTo>
                    <a:pt x="211" y="877"/>
                  </a:lnTo>
                  <a:lnTo>
                    <a:pt x="244" y="908"/>
                  </a:lnTo>
                  <a:lnTo>
                    <a:pt x="289" y="943"/>
                  </a:lnTo>
                  <a:lnTo>
                    <a:pt x="348" y="971"/>
                  </a:lnTo>
                  <a:lnTo>
                    <a:pt x="348" y="971"/>
                  </a:lnTo>
                  <a:lnTo>
                    <a:pt x="329" y="964"/>
                  </a:lnTo>
                  <a:lnTo>
                    <a:pt x="313" y="958"/>
                  </a:lnTo>
                  <a:lnTo>
                    <a:pt x="296" y="953"/>
                  </a:lnTo>
                  <a:lnTo>
                    <a:pt x="281" y="943"/>
                  </a:lnTo>
                  <a:lnTo>
                    <a:pt x="268" y="938"/>
                  </a:lnTo>
                  <a:lnTo>
                    <a:pt x="255" y="932"/>
                  </a:lnTo>
                  <a:lnTo>
                    <a:pt x="244" y="931"/>
                  </a:lnTo>
                  <a:lnTo>
                    <a:pt x="233" y="925"/>
                  </a:lnTo>
                  <a:lnTo>
                    <a:pt x="233" y="925"/>
                  </a:lnTo>
                  <a:lnTo>
                    <a:pt x="172" y="894"/>
                  </a:lnTo>
                  <a:lnTo>
                    <a:pt x="126" y="862"/>
                  </a:lnTo>
                  <a:lnTo>
                    <a:pt x="93" y="829"/>
                  </a:lnTo>
                  <a:lnTo>
                    <a:pt x="70" y="797"/>
                  </a:lnTo>
                  <a:lnTo>
                    <a:pt x="54" y="758"/>
                  </a:lnTo>
                  <a:lnTo>
                    <a:pt x="41" y="727"/>
                  </a:lnTo>
                  <a:lnTo>
                    <a:pt x="30" y="692"/>
                  </a:lnTo>
                  <a:lnTo>
                    <a:pt x="17" y="657"/>
                  </a:lnTo>
                  <a:lnTo>
                    <a:pt x="17" y="657"/>
                  </a:lnTo>
                  <a:lnTo>
                    <a:pt x="0" y="616"/>
                  </a:lnTo>
                  <a:lnTo>
                    <a:pt x="6" y="588"/>
                  </a:lnTo>
                  <a:lnTo>
                    <a:pt x="24" y="581"/>
                  </a:lnTo>
                  <a:lnTo>
                    <a:pt x="50" y="592"/>
                  </a:lnTo>
                  <a:lnTo>
                    <a:pt x="50" y="592"/>
                  </a:lnTo>
                  <a:lnTo>
                    <a:pt x="45" y="581"/>
                  </a:lnTo>
                  <a:lnTo>
                    <a:pt x="41" y="566"/>
                  </a:lnTo>
                  <a:lnTo>
                    <a:pt x="41" y="555"/>
                  </a:lnTo>
                  <a:lnTo>
                    <a:pt x="45" y="538"/>
                  </a:lnTo>
                  <a:lnTo>
                    <a:pt x="52" y="522"/>
                  </a:lnTo>
                  <a:lnTo>
                    <a:pt x="63" y="501"/>
                  </a:lnTo>
                  <a:lnTo>
                    <a:pt x="80" y="479"/>
                  </a:lnTo>
                  <a:lnTo>
                    <a:pt x="104" y="455"/>
                  </a:lnTo>
                  <a:lnTo>
                    <a:pt x="130" y="425"/>
                  </a:lnTo>
                  <a:lnTo>
                    <a:pt x="163" y="390"/>
                  </a:lnTo>
                  <a:lnTo>
                    <a:pt x="206" y="348"/>
                  </a:lnTo>
                  <a:lnTo>
                    <a:pt x="250" y="301"/>
                  </a:lnTo>
                  <a:lnTo>
                    <a:pt x="304" y="250"/>
                  </a:lnTo>
                  <a:lnTo>
                    <a:pt x="365" y="192"/>
                  </a:lnTo>
                  <a:lnTo>
                    <a:pt x="431" y="122"/>
                  </a:lnTo>
                  <a:lnTo>
                    <a:pt x="507" y="46"/>
                  </a:lnTo>
                  <a:lnTo>
                    <a:pt x="507" y="46"/>
                  </a:lnTo>
                  <a:lnTo>
                    <a:pt x="524" y="29"/>
                  </a:lnTo>
                  <a:lnTo>
                    <a:pt x="539" y="15"/>
                  </a:lnTo>
                  <a:lnTo>
                    <a:pt x="553" y="5"/>
                  </a:lnTo>
                  <a:lnTo>
                    <a:pt x="563" y="2"/>
                  </a:lnTo>
                  <a:lnTo>
                    <a:pt x="577" y="0"/>
                  </a:lnTo>
                  <a:lnTo>
                    <a:pt x="592" y="2"/>
                  </a:lnTo>
                  <a:lnTo>
                    <a:pt x="611" y="5"/>
                  </a:lnTo>
                  <a:lnTo>
                    <a:pt x="635" y="13"/>
                  </a:lnTo>
                  <a:lnTo>
                    <a:pt x="635" y="13"/>
                  </a:lnTo>
                  <a:lnTo>
                    <a:pt x="657" y="20"/>
                  </a:lnTo>
                  <a:lnTo>
                    <a:pt x="694" y="33"/>
                  </a:lnTo>
                  <a:lnTo>
                    <a:pt x="748" y="52"/>
                  </a:lnTo>
                  <a:lnTo>
                    <a:pt x="816" y="70"/>
                  </a:lnTo>
                  <a:lnTo>
                    <a:pt x="894" y="98"/>
                  </a:lnTo>
                  <a:lnTo>
                    <a:pt x="979" y="122"/>
                  </a:lnTo>
                  <a:lnTo>
                    <a:pt x="1068" y="150"/>
                  </a:lnTo>
                  <a:lnTo>
                    <a:pt x="1158" y="177"/>
                  </a:lnTo>
                  <a:lnTo>
                    <a:pt x="1249" y="205"/>
                  </a:lnTo>
                  <a:lnTo>
                    <a:pt x="1340" y="233"/>
                  </a:lnTo>
                  <a:lnTo>
                    <a:pt x="1423" y="259"/>
                  </a:lnTo>
                  <a:lnTo>
                    <a:pt x="1500" y="281"/>
                  </a:lnTo>
                  <a:lnTo>
                    <a:pt x="1567" y="307"/>
                  </a:lnTo>
                  <a:lnTo>
                    <a:pt x="1621" y="324"/>
                  </a:lnTo>
                  <a:lnTo>
                    <a:pt x="1660" y="335"/>
                  </a:lnTo>
                  <a:lnTo>
                    <a:pt x="1682" y="342"/>
                  </a:lnTo>
                  <a:lnTo>
                    <a:pt x="1682" y="342"/>
                  </a:lnTo>
                  <a:lnTo>
                    <a:pt x="1717" y="361"/>
                  </a:lnTo>
                  <a:lnTo>
                    <a:pt x="1732" y="375"/>
                  </a:lnTo>
                  <a:lnTo>
                    <a:pt x="1726" y="390"/>
                  </a:lnTo>
                  <a:lnTo>
                    <a:pt x="1715" y="405"/>
                  </a:lnTo>
                  <a:lnTo>
                    <a:pt x="1715" y="405"/>
                  </a:lnTo>
                  <a:lnTo>
                    <a:pt x="1700" y="420"/>
                  </a:lnTo>
                  <a:lnTo>
                    <a:pt x="1673" y="444"/>
                  </a:lnTo>
                  <a:lnTo>
                    <a:pt x="1643" y="472"/>
                  </a:lnTo>
                  <a:lnTo>
                    <a:pt x="1606" y="505"/>
                  </a:lnTo>
                  <a:lnTo>
                    <a:pt x="1567" y="546"/>
                  </a:lnTo>
                  <a:lnTo>
                    <a:pt x="1523" y="588"/>
                  </a:lnTo>
                  <a:lnTo>
                    <a:pt x="1478" y="631"/>
                  </a:lnTo>
                  <a:lnTo>
                    <a:pt x="1434" y="679"/>
                  </a:lnTo>
                  <a:lnTo>
                    <a:pt x="1386" y="727"/>
                  </a:lnTo>
                  <a:lnTo>
                    <a:pt x="1341" y="768"/>
                  </a:lnTo>
                  <a:lnTo>
                    <a:pt x="1299" y="814"/>
                  </a:lnTo>
                  <a:lnTo>
                    <a:pt x="1260" y="855"/>
                  </a:lnTo>
                  <a:lnTo>
                    <a:pt x="1227" y="890"/>
                  </a:lnTo>
                  <a:lnTo>
                    <a:pt x="1199" y="925"/>
                  </a:lnTo>
                  <a:lnTo>
                    <a:pt x="1173" y="949"/>
                  </a:lnTo>
                  <a:lnTo>
                    <a:pt x="1158" y="966"/>
                  </a:lnTo>
                  <a:lnTo>
                    <a:pt x="1158" y="966"/>
                  </a:lnTo>
                  <a:lnTo>
                    <a:pt x="1142" y="992"/>
                  </a:lnTo>
                  <a:lnTo>
                    <a:pt x="1119" y="1008"/>
                  </a:lnTo>
                  <a:lnTo>
                    <a:pt x="1103" y="1019"/>
                  </a:lnTo>
                  <a:lnTo>
                    <a:pt x="1092" y="1029"/>
                  </a:lnTo>
                  <a:lnTo>
                    <a:pt x="1081" y="1034"/>
                  </a:lnTo>
                  <a:lnTo>
                    <a:pt x="1071" y="1034"/>
                  </a:lnTo>
                  <a:lnTo>
                    <a:pt x="1069" y="1034"/>
                  </a:lnTo>
                  <a:lnTo>
                    <a:pt x="1068" y="1034"/>
                  </a:lnTo>
                  <a:lnTo>
                    <a:pt x="1068" y="1034"/>
                  </a:lnTo>
                  <a:lnTo>
                    <a:pt x="1069" y="1043"/>
                  </a:lnTo>
                  <a:lnTo>
                    <a:pt x="1077" y="1064"/>
                  </a:lnTo>
                  <a:lnTo>
                    <a:pt x="1082" y="1095"/>
                  </a:lnTo>
                  <a:lnTo>
                    <a:pt x="1092" y="1130"/>
                  </a:lnTo>
                  <a:lnTo>
                    <a:pt x="1106" y="1169"/>
                  </a:lnTo>
                  <a:lnTo>
                    <a:pt x="1119" y="1204"/>
                  </a:lnTo>
                  <a:lnTo>
                    <a:pt x="1134" y="1232"/>
                  </a:lnTo>
                  <a:lnTo>
                    <a:pt x="1151" y="1249"/>
                  </a:lnTo>
                  <a:lnTo>
                    <a:pt x="1151" y="1249"/>
                  </a:lnTo>
                  <a:lnTo>
                    <a:pt x="1156" y="1243"/>
                  </a:lnTo>
                  <a:lnTo>
                    <a:pt x="1177" y="1223"/>
                  </a:lnTo>
                  <a:lnTo>
                    <a:pt x="1206" y="1193"/>
                  </a:lnTo>
                  <a:lnTo>
                    <a:pt x="1243" y="1154"/>
                  </a:lnTo>
                  <a:lnTo>
                    <a:pt x="1291" y="1108"/>
                  </a:lnTo>
                  <a:lnTo>
                    <a:pt x="1341" y="1054"/>
                  </a:lnTo>
                  <a:lnTo>
                    <a:pt x="1393" y="1001"/>
                  </a:lnTo>
                  <a:lnTo>
                    <a:pt x="1452" y="943"/>
                  </a:lnTo>
                  <a:lnTo>
                    <a:pt x="1508" y="882"/>
                  </a:lnTo>
                  <a:lnTo>
                    <a:pt x="1565" y="827"/>
                  </a:lnTo>
                  <a:lnTo>
                    <a:pt x="1619" y="770"/>
                  </a:lnTo>
                  <a:lnTo>
                    <a:pt x="1665" y="723"/>
                  </a:lnTo>
                  <a:lnTo>
                    <a:pt x="1708" y="679"/>
                  </a:lnTo>
                  <a:lnTo>
                    <a:pt x="1741" y="642"/>
                  </a:lnTo>
                  <a:lnTo>
                    <a:pt x="1765" y="616"/>
                  </a:lnTo>
                  <a:lnTo>
                    <a:pt x="1778" y="603"/>
                  </a:lnTo>
                  <a:lnTo>
                    <a:pt x="1778" y="603"/>
                  </a:lnTo>
                  <a:lnTo>
                    <a:pt x="1800" y="586"/>
                  </a:lnTo>
                  <a:lnTo>
                    <a:pt x="1811" y="597"/>
                  </a:lnTo>
                  <a:lnTo>
                    <a:pt x="1804" y="622"/>
                  </a:lnTo>
                  <a:lnTo>
                    <a:pt x="1789" y="651"/>
                  </a:lnTo>
                  <a:lnTo>
                    <a:pt x="1789" y="651"/>
                  </a:lnTo>
                  <a:lnTo>
                    <a:pt x="1732" y="703"/>
                  </a:lnTo>
                  <a:lnTo>
                    <a:pt x="1676" y="757"/>
                  </a:lnTo>
                  <a:lnTo>
                    <a:pt x="1624" y="810"/>
                  </a:lnTo>
                  <a:lnTo>
                    <a:pt x="1571" y="862"/>
                  </a:lnTo>
                  <a:lnTo>
                    <a:pt x="1523" y="916"/>
                  </a:lnTo>
                  <a:lnTo>
                    <a:pt x="1475" y="964"/>
                  </a:lnTo>
                  <a:lnTo>
                    <a:pt x="1434" y="1012"/>
                  </a:lnTo>
                  <a:lnTo>
                    <a:pt x="1391" y="1058"/>
                  </a:lnTo>
                  <a:lnTo>
                    <a:pt x="1351" y="1099"/>
                  </a:lnTo>
                  <a:lnTo>
                    <a:pt x="1317" y="1136"/>
                  </a:lnTo>
                  <a:lnTo>
                    <a:pt x="1288" y="1173"/>
                  </a:lnTo>
                  <a:lnTo>
                    <a:pt x="1260" y="1201"/>
                  </a:lnTo>
                  <a:lnTo>
                    <a:pt x="1238" y="1227"/>
                  </a:lnTo>
                  <a:lnTo>
                    <a:pt x="1217" y="1243"/>
                  </a:lnTo>
                  <a:lnTo>
                    <a:pt x="1204" y="1254"/>
                  </a:lnTo>
                  <a:lnTo>
                    <a:pt x="1193" y="1256"/>
                  </a:lnTo>
                  <a:lnTo>
                    <a:pt x="1193" y="1256"/>
                  </a:lnTo>
                  <a:lnTo>
                    <a:pt x="1195" y="1269"/>
                  </a:lnTo>
                  <a:lnTo>
                    <a:pt x="1193" y="1282"/>
                  </a:lnTo>
                  <a:lnTo>
                    <a:pt x="1188" y="1293"/>
                  </a:lnTo>
                  <a:lnTo>
                    <a:pt x="1177" y="1302"/>
                  </a:lnTo>
                  <a:lnTo>
                    <a:pt x="1162" y="1308"/>
                  </a:lnTo>
                  <a:lnTo>
                    <a:pt x="1145" y="1308"/>
                  </a:lnTo>
                  <a:lnTo>
                    <a:pt x="1129" y="1302"/>
                  </a:lnTo>
                  <a:lnTo>
                    <a:pt x="1108" y="1293"/>
                  </a:lnTo>
                  <a:lnTo>
                    <a:pt x="1108" y="1293"/>
                  </a:lnTo>
                  <a:lnTo>
                    <a:pt x="1097" y="1288"/>
                  </a:lnTo>
                  <a:lnTo>
                    <a:pt x="1081" y="1277"/>
                  </a:lnTo>
                  <a:lnTo>
                    <a:pt x="1058" y="1264"/>
                  </a:lnTo>
                  <a:lnTo>
                    <a:pt x="1032" y="1254"/>
                  </a:lnTo>
                  <a:lnTo>
                    <a:pt x="1003" y="1241"/>
                  </a:lnTo>
                  <a:lnTo>
                    <a:pt x="970" y="1227"/>
                  </a:lnTo>
                  <a:lnTo>
                    <a:pt x="931" y="1210"/>
                  </a:lnTo>
                  <a:lnTo>
                    <a:pt x="888" y="1193"/>
                  </a:lnTo>
                  <a:lnTo>
                    <a:pt x="846" y="1175"/>
                  </a:lnTo>
                  <a:lnTo>
                    <a:pt x="801" y="1154"/>
                  </a:lnTo>
                  <a:lnTo>
                    <a:pt x="753" y="1134"/>
                  </a:lnTo>
                  <a:lnTo>
                    <a:pt x="707" y="1114"/>
                  </a:lnTo>
                  <a:lnTo>
                    <a:pt x="659" y="1095"/>
                  </a:lnTo>
                  <a:lnTo>
                    <a:pt x="611" y="1077"/>
                  </a:lnTo>
                  <a:lnTo>
                    <a:pt x="563" y="1058"/>
                  </a:lnTo>
                  <a:lnTo>
                    <a:pt x="516" y="10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14" name="Line 13"/>
            <p:cNvSpPr>
              <a:spLocks noChangeShapeType="1"/>
            </p:cNvSpPr>
            <p:nvPr/>
          </p:nvSpPr>
          <p:spPr bwMode="auto">
            <a:xfrm>
              <a:off x="2593" y="3849"/>
              <a:ext cx="504" cy="19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15" name="Line 14"/>
            <p:cNvSpPr>
              <a:spLocks noChangeShapeType="1"/>
            </p:cNvSpPr>
            <p:nvPr/>
          </p:nvSpPr>
          <p:spPr bwMode="auto">
            <a:xfrm flipH="1">
              <a:off x="3114" y="3806"/>
              <a:ext cx="317" cy="31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16" name="Line 15"/>
            <p:cNvSpPr>
              <a:spLocks noChangeShapeType="1"/>
            </p:cNvSpPr>
            <p:nvPr/>
          </p:nvSpPr>
          <p:spPr bwMode="auto">
            <a:xfrm flipV="1">
              <a:off x="3121" y="3863"/>
              <a:ext cx="271" cy="26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17" name="Line 16"/>
            <p:cNvSpPr>
              <a:spLocks noChangeShapeType="1"/>
            </p:cNvSpPr>
            <p:nvPr/>
          </p:nvSpPr>
          <p:spPr bwMode="auto">
            <a:xfrm flipV="1">
              <a:off x="3127" y="3989"/>
              <a:ext cx="159" cy="1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18" name="Freeform 17"/>
            <p:cNvSpPr>
              <a:spLocks/>
            </p:cNvSpPr>
            <p:nvPr/>
          </p:nvSpPr>
          <p:spPr bwMode="auto">
            <a:xfrm>
              <a:off x="3238" y="3935"/>
              <a:ext cx="191" cy="166"/>
            </a:xfrm>
            <a:custGeom>
              <a:avLst/>
              <a:gdLst>
                <a:gd name="T0" fmla="*/ 122 w 382"/>
                <a:gd name="T1" fmla="*/ 0 h 331"/>
                <a:gd name="T2" fmla="*/ 0 w 382"/>
                <a:gd name="T3" fmla="*/ 130 h 331"/>
                <a:gd name="T4" fmla="*/ 20 w 382"/>
                <a:gd name="T5" fmla="*/ 135 h 331"/>
                <a:gd name="T6" fmla="*/ 53 w 382"/>
                <a:gd name="T7" fmla="*/ 155 h 331"/>
                <a:gd name="T8" fmla="*/ 94 w 382"/>
                <a:gd name="T9" fmla="*/ 178 h 331"/>
                <a:gd name="T10" fmla="*/ 133 w 382"/>
                <a:gd name="T11" fmla="*/ 205 h 331"/>
                <a:gd name="T12" fmla="*/ 172 w 382"/>
                <a:gd name="T13" fmla="*/ 237 h 331"/>
                <a:gd name="T14" fmla="*/ 205 w 382"/>
                <a:gd name="T15" fmla="*/ 266 h 331"/>
                <a:gd name="T16" fmla="*/ 231 w 382"/>
                <a:gd name="T17" fmla="*/ 302 h 331"/>
                <a:gd name="T18" fmla="*/ 244 w 382"/>
                <a:gd name="T19" fmla="*/ 331 h 331"/>
                <a:gd name="T20" fmla="*/ 253 w 382"/>
                <a:gd name="T21" fmla="*/ 300 h 331"/>
                <a:gd name="T22" fmla="*/ 259 w 382"/>
                <a:gd name="T23" fmla="*/ 250 h 331"/>
                <a:gd name="T24" fmla="*/ 255 w 382"/>
                <a:gd name="T25" fmla="*/ 202 h 331"/>
                <a:gd name="T26" fmla="*/ 244 w 382"/>
                <a:gd name="T27" fmla="*/ 174 h 331"/>
                <a:gd name="T28" fmla="*/ 260 w 382"/>
                <a:gd name="T29" fmla="*/ 174 h 331"/>
                <a:gd name="T30" fmla="*/ 281 w 382"/>
                <a:gd name="T31" fmla="*/ 174 h 331"/>
                <a:gd name="T32" fmla="*/ 301 w 382"/>
                <a:gd name="T33" fmla="*/ 174 h 331"/>
                <a:gd name="T34" fmla="*/ 320 w 382"/>
                <a:gd name="T35" fmla="*/ 178 h 331"/>
                <a:gd name="T36" fmla="*/ 338 w 382"/>
                <a:gd name="T37" fmla="*/ 179 h 331"/>
                <a:gd name="T38" fmla="*/ 360 w 382"/>
                <a:gd name="T39" fmla="*/ 185 h 331"/>
                <a:gd name="T40" fmla="*/ 373 w 382"/>
                <a:gd name="T41" fmla="*/ 194 h 331"/>
                <a:gd name="T42" fmla="*/ 382 w 382"/>
                <a:gd name="T43" fmla="*/ 207 h 331"/>
                <a:gd name="T44" fmla="*/ 373 w 382"/>
                <a:gd name="T45" fmla="*/ 185 h 331"/>
                <a:gd name="T46" fmla="*/ 355 w 382"/>
                <a:gd name="T47" fmla="*/ 157 h 331"/>
                <a:gd name="T48" fmla="*/ 325 w 382"/>
                <a:gd name="T49" fmla="*/ 118 h 331"/>
                <a:gd name="T50" fmla="*/ 292 w 382"/>
                <a:gd name="T51" fmla="*/ 81 h 331"/>
                <a:gd name="T52" fmla="*/ 253 w 382"/>
                <a:gd name="T53" fmla="*/ 50 h 331"/>
                <a:gd name="T54" fmla="*/ 210 w 382"/>
                <a:gd name="T55" fmla="*/ 20 h 331"/>
                <a:gd name="T56" fmla="*/ 166 w 382"/>
                <a:gd name="T57" fmla="*/ 4 h 331"/>
                <a:gd name="T58" fmla="*/ 122 w 382"/>
                <a:gd name="T59"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2" h="331">
                  <a:moveTo>
                    <a:pt x="122" y="0"/>
                  </a:moveTo>
                  <a:lnTo>
                    <a:pt x="0" y="130"/>
                  </a:lnTo>
                  <a:lnTo>
                    <a:pt x="20" y="135"/>
                  </a:lnTo>
                  <a:lnTo>
                    <a:pt x="53" y="155"/>
                  </a:lnTo>
                  <a:lnTo>
                    <a:pt x="94" y="178"/>
                  </a:lnTo>
                  <a:lnTo>
                    <a:pt x="133" y="205"/>
                  </a:lnTo>
                  <a:lnTo>
                    <a:pt x="172" y="237"/>
                  </a:lnTo>
                  <a:lnTo>
                    <a:pt x="205" y="266"/>
                  </a:lnTo>
                  <a:lnTo>
                    <a:pt x="231" y="302"/>
                  </a:lnTo>
                  <a:lnTo>
                    <a:pt x="244" y="331"/>
                  </a:lnTo>
                  <a:lnTo>
                    <a:pt x="253" y="300"/>
                  </a:lnTo>
                  <a:lnTo>
                    <a:pt x="259" y="250"/>
                  </a:lnTo>
                  <a:lnTo>
                    <a:pt x="255" y="202"/>
                  </a:lnTo>
                  <a:lnTo>
                    <a:pt x="244" y="174"/>
                  </a:lnTo>
                  <a:lnTo>
                    <a:pt x="260" y="174"/>
                  </a:lnTo>
                  <a:lnTo>
                    <a:pt x="281" y="174"/>
                  </a:lnTo>
                  <a:lnTo>
                    <a:pt x="301" y="174"/>
                  </a:lnTo>
                  <a:lnTo>
                    <a:pt x="320" y="178"/>
                  </a:lnTo>
                  <a:lnTo>
                    <a:pt x="338" y="179"/>
                  </a:lnTo>
                  <a:lnTo>
                    <a:pt x="360" y="185"/>
                  </a:lnTo>
                  <a:lnTo>
                    <a:pt x="373" y="194"/>
                  </a:lnTo>
                  <a:lnTo>
                    <a:pt x="382" y="207"/>
                  </a:lnTo>
                  <a:lnTo>
                    <a:pt x="373" y="185"/>
                  </a:lnTo>
                  <a:lnTo>
                    <a:pt x="355" y="157"/>
                  </a:lnTo>
                  <a:lnTo>
                    <a:pt x="325" y="118"/>
                  </a:lnTo>
                  <a:lnTo>
                    <a:pt x="292" y="81"/>
                  </a:lnTo>
                  <a:lnTo>
                    <a:pt x="253" y="50"/>
                  </a:lnTo>
                  <a:lnTo>
                    <a:pt x="210" y="20"/>
                  </a:lnTo>
                  <a:lnTo>
                    <a:pt x="166" y="4"/>
                  </a:lnTo>
                  <a:lnTo>
                    <a:pt x="12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19" name="Freeform 18"/>
            <p:cNvSpPr>
              <a:spLocks/>
            </p:cNvSpPr>
            <p:nvPr/>
          </p:nvSpPr>
          <p:spPr bwMode="auto">
            <a:xfrm>
              <a:off x="3238" y="3935"/>
              <a:ext cx="191" cy="166"/>
            </a:xfrm>
            <a:custGeom>
              <a:avLst/>
              <a:gdLst>
                <a:gd name="T0" fmla="*/ 122 w 382"/>
                <a:gd name="T1" fmla="*/ 0 h 331"/>
                <a:gd name="T2" fmla="*/ 0 w 382"/>
                <a:gd name="T3" fmla="*/ 130 h 331"/>
                <a:gd name="T4" fmla="*/ 20 w 382"/>
                <a:gd name="T5" fmla="*/ 135 h 331"/>
                <a:gd name="T6" fmla="*/ 53 w 382"/>
                <a:gd name="T7" fmla="*/ 155 h 331"/>
                <a:gd name="T8" fmla="*/ 94 w 382"/>
                <a:gd name="T9" fmla="*/ 178 h 331"/>
                <a:gd name="T10" fmla="*/ 133 w 382"/>
                <a:gd name="T11" fmla="*/ 205 h 331"/>
                <a:gd name="T12" fmla="*/ 172 w 382"/>
                <a:gd name="T13" fmla="*/ 237 h 331"/>
                <a:gd name="T14" fmla="*/ 205 w 382"/>
                <a:gd name="T15" fmla="*/ 266 h 331"/>
                <a:gd name="T16" fmla="*/ 231 w 382"/>
                <a:gd name="T17" fmla="*/ 302 h 331"/>
                <a:gd name="T18" fmla="*/ 244 w 382"/>
                <a:gd name="T19" fmla="*/ 331 h 331"/>
                <a:gd name="T20" fmla="*/ 253 w 382"/>
                <a:gd name="T21" fmla="*/ 300 h 331"/>
                <a:gd name="T22" fmla="*/ 259 w 382"/>
                <a:gd name="T23" fmla="*/ 250 h 331"/>
                <a:gd name="T24" fmla="*/ 255 w 382"/>
                <a:gd name="T25" fmla="*/ 202 h 331"/>
                <a:gd name="T26" fmla="*/ 244 w 382"/>
                <a:gd name="T27" fmla="*/ 174 h 331"/>
                <a:gd name="T28" fmla="*/ 260 w 382"/>
                <a:gd name="T29" fmla="*/ 174 h 331"/>
                <a:gd name="T30" fmla="*/ 281 w 382"/>
                <a:gd name="T31" fmla="*/ 174 h 331"/>
                <a:gd name="T32" fmla="*/ 301 w 382"/>
                <a:gd name="T33" fmla="*/ 174 h 331"/>
                <a:gd name="T34" fmla="*/ 320 w 382"/>
                <a:gd name="T35" fmla="*/ 178 h 331"/>
                <a:gd name="T36" fmla="*/ 338 w 382"/>
                <a:gd name="T37" fmla="*/ 179 h 331"/>
                <a:gd name="T38" fmla="*/ 360 w 382"/>
                <a:gd name="T39" fmla="*/ 185 h 331"/>
                <a:gd name="T40" fmla="*/ 373 w 382"/>
                <a:gd name="T41" fmla="*/ 194 h 331"/>
                <a:gd name="T42" fmla="*/ 382 w 382"/>
                <a:gd name="T43" fmla="*/ 207 h 331"/>
                <a:gd name="T44" fmla="*/ 373 w 382"/>
                <a:gd name="T45" fmla="*/ 185 h 331"/>
                <a:gd name="T46" fmla="*/ 355 w 382"/>
                <a:gd name="T47" fmla="*/ 157 h 331"/>
                <a:gd name="T48" fmla="*/ 325 w 382"/>
                <a:gd name="T49" fmla="*/ 118 h 331"/>
                <a:gd name="T50" fmla="*/ 292 w 382"/>
                <a:gd name="T51" fmla="*/ 81 h 331"/>
                <a:gd name="T52" fmla="*/ 253 w 382"/>
                <a:gd name="T53" fmla="*/ 50 h 331"/>
                <a:gd name="T54" fmla="*/ 210 w 382"/>
                <a:gd name="T55" fmla="*/ 20 h 331"/>
                <a:gd name="T56" fmla="*/ 166 w 382"/>
                <a:gd name="T57" fmla="*/ 4 h 331"/>
                <a:gd name="T58" fmla="*/ 122 w 382"/>
                <a:gd name="T59"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2" h="331">
                  <a:moveTo>
                    <a:pt x="122" y="0"/>
                  </a:moveTo>
                  <a:lnTo>
                    <a:pt x="0" y="130"/>
                  </a:lnTo>
                  <a:lnTo>
                    <a:pt x="20" y="135"/>
                  </a:lnTo>
                  <a:lnTo>
                    <a:pt x="53" y="155"/>
                  </a:lnTo>
                  <a:lnTo>
                    <a:pt x="94" y="178"/>
                  </a:lnTo>
                  <a:lnTo>
                    <a:pt x="133" y="205"/>
                  </a:lnTo>
                  <a:lnTo>
                    <a:pt x="172" y="237"/>
                  </a:lnTo>
                  <a:lnTo>
                    <a:pt x="205" y="266"/>
                  </a:lnTo>
                  <a:lnTo>
                    <a:pt x="231" y="302"/>
                  </a:lnTo>
                  <a:lnTo>
                    <a:pt x="244" y="331"/>
                  </a:lnTo>
                  <a:lnTo>
                    <a:pt x="253" y="300"/>
                  </a:lnTo>
                  <a:lnTo>
                    <a:pt x="259" y="250"/>
                  </a:lnTo>
                  <a:lnTo>
                    <a:pt x="255" y="202"/>
                  </a:lnTo>
                  <a:lnTo>
                    <a:pt x="244" y="174"/>
                  </a:lnTo>
                  <a:lnTo>
                    <a:pt x="260" y="174"/>
                  </a:lnTo>
                  <a:lnTo>
                    <a:pt x="281" y="174"/>
                  </a:lnTo>
                  <a:lnTo>
                    <a:pt x="301" y="174"/>
                  </a:lnTo>
                  <a:lnTo>
                    <a:pt x="320" y="178"/>
                  </a:lnTo>
                  <a:lnTo>
                    <a:pt x="338" y="179"/>
                  </a:lnTo>
                  <a:lnTo>
                    <a:pt x="360" y="185"/>
                  </a:lnTo>
                  <a:lnTo>
                    <a:pt x="373" y="194"/>
                  </a:lnTo>
                  <a:lnTo>
                    <a:pt x="382" y="207"/>
                  </a:lnTo>
                  <a:lnTo>
                    <a:pt x="373" y="185"/>
                  </a:lnTo>
                  <a:lnTo>
                    <a:pt x="355" y="157"/>
                  </a:lnTo>
                  <a:lnTo>
                    <a:pt x="325" y="118"/>
                  </a:lnTo>
                  <a:lnTo>
                    <a:pt x="292" y="81"/>
                  </a:lnTo>
                  <a:lnTo>
                    <a:pt x="253" y="50"/>
                  </a:lnTo>
                  <a:lnTo>
                    <a:pt x="210" y="20"/>
                  </a:lnTo>
                  <a:lnTo>
                    <a:pt x="166" y="4"/>
                  </a:lnTo>
                  <a:lnTo>
                    <a:pt x="122"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20" name="Freeform 19"/>
            <p:cNvSpPr>
              <a:spLocks/>
            </p:cNvSpPr>
            <p:nvPr/>
          </p:nvSpPr>
          <p:spPr bwMode="auto">
            <a:xfrm>
              <a:off x="3238" y="3935"/>
              <a:ext cx="191" cy="166"/>
            </a:xfrm>
            <a:custGeom>
              <a:avLst/>
              <a:gdLst>
                <a:gd name="T0" fmla="*/ 122 w 382"/>
                <a:gd name="T1" fmla="*/ 0 h 331"/>
                <a:gd name="T2" fmla="*/ 0 w 382"/>
                <a:gd name="T3" fmla="*/ 130 h 331"/>
                <a:gd name="T4" fmla="*/ 0 w 382"/>
                <a:gd name="T5" fmla="*/ 130 h 331"/>
                <a:gd name="T6" fmla="*/ 20 w 382"/>
                <a:gd name="T7" fmla="*/ 135 h 331"/>
                <a:gd name="T8" fmla="*/ 53 w 382"/>
                <a:gd name="T9" fmla="*/ 155 h 331"/>
                <a:gd name="T10" fmla="*/ 94 w 382"/>
                <a:gd name="T11" fmla="*/ 178 h 331"/>
                <a:gd name="T12" fmla="*/ 133 w 382"/>
                <a:gd name="T13" fmla="*/ 205 h 331"/>
                <a:gd name="T14" fmla="*/ 172 w 382"/>
                <a:gd name="T15" fmla="*/ 237 h 331"/>
                <a:gd name="T16" fmla="*/ 205 w 382"/>
                <a:gd name="T17" fmla="*/ 266 h 331"/>
                <a:gd name="T18" fmla="*/ 231 w 382"/>
                <a:gd name="T19" fmla="*/ 302 h 331"/>
                <a:gd name="T20" fmla="*/ 244 w 382"/>
                <a:gd name="T21" fmla="*/ 331 h 331"/>
                <a:gd name="T22" fmla="*/ 244 w 382"/>
                <a:gd name="T23" fmla="*/ 331 h 331"/>
                <a:gd name="T24" fmla="*/ 253 w 382"/>
                <a:gd name="T25" fmla="*/ 300 h 331"/>
                <a:gd name="T26" fmla="*/ 259 w 382"/>
                <a:gd name="T27" fmla="*/ 250 h 331"/>
                <a:gd name="T28" fmla="*/ 255 w 382"/>
                <a:gd name="T29" fmla="*/ 202 h 331"/>
                <a:gd name="T30" fmla="*/ 244 w 382"/>
                <a:gd name="T31" fmla="*/ 174 h 331"/>
                <a:gd name="T32" fmla="*/ 244 w 382"/>
                <a:gd name="T33" fmla="*/ 174 h 331"/>
                <a:gd name="T34" fmla="*/ 260 w 382"/>
                <a:gd name="T35" fmla="*/ 174 h 331"/>
                <a:gd name="T36" fmla="*/ 281 w 382"/>
                <a:gd name="T37" fmla="*/ 174 h 331"/>
                <a:gd name="T38" fmla="*/ 301 w 382"/>
                <a:gd name="T39" fmla="*/ 174 h 331"/>
                <a:gd name="T40" fmla="*/ 320 w 382"/>
                <a:gd name="T41" fmla="*/ 178 h 331"/>
                <a:gd name="T42" fmla="*/ 338 w 382"/>
                <a:gd name="T43" fmla="*/ 179 h 331"/>
                <a:gd name="T44" fmla="*/ 360 w 382"/>
                <a:gd name="T45" fmla="*/ 185 h 331"/>
                <a:gd name="T46" fmla="*/ 373 w 382"/>
                <a:gd name="T47" fmla="*/ 194 h 331"/>
                <a:gd name="T48" fmla="*/ 382 w 382"/>
                <a:gd name="T49" fmla="*/ 207 h 331"/>
                <a:gd name="T50" fmla="*/ 382 w 382"/>
                <a:gd name="T51" fmla="*/ 207 h 331"/>
                <a:gd name="T52" fmla="*/ 373 w 382"/>
                <a:gd name="T53" fmla="*/ 185 h 331"/>
                <a:gd name="T54" fmla="*/ 355 w 382"/>
                <a:gd name="T55" fmla="*/ 157 h 331"/>
                <a:gd name="T56" fmla="*/ 325 w 382"/>
                <a:gd name="T57" fmla="*/ 118 h 331"/>
                <a:gd name="T58" fmla="*/ 292 w 382"/>
                <a:gd name="T59" fmla="*/ 81 h 331"/>
                <a:gd name="T60" fmla="*/ 253 w 382"/>
                <a:gd name="T61" fmla="*/ 50 h 331"/>
                <a:gd name="T62" fmla="*/ 210 w 382"/>
                <a:gd name="T63" fmla="*/ 20 h 331"/>
                <a:gd name="T64" fmla="*/ 166 w 382"/>
                <a:gd name="T65" fmla="*/ 4 h 331"/>
                <a:gd name="T66" fmla="*/ 122 w 382"/>
                <a:gd name="T6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2" h="331">
                  <a:moveTo>
                    <a:pt x="122" y="0"/>
                  </a:moveTo>
                  <a:lnTo>
                    <a:pt x="0" y="130"/>
                  </a:lnTo>
                  <a:lnTo>
                    <a:pt x="0" y="130"/>
                  </a:lnTo>
                  <a:lnTo>
                    <a:pt x="20" y="135"/>
                  </a:lnTo>
                  <a:lnTo>
                    <a:pt x="53" y="155"/>
                  </a:lnTo>
                  <a:lnTo>
                    <a:pt x="94" y="178"/>
                  </a:lnTo>
                  <a:lnTo>
                    <a:pt x="133" y="205"/>
                  </a:lnTo>
                  <a:lnTo>
                    <a:pt x="172" y="237"/>
                  </a:lnTo>
                  <a:lnTo>
                    <a:pt x="205" y="266"/>
                  </a:lnTo>
                  <a:lnTo>
                    <a:pt x="231" y="302"/>
                  </a:lnTo>
                  <a:lnTo>
                    <a:pt x="244" y="331"/>
                  </a:lnTo>
                  <a:lnTo>
                    <a:pt x="244" y="331"/>
                  </a:lnTo>
                  <a:lnTo>
                    <a:pt x="253" y="300"/>
                  </a:lnTo>
                  <a:lnTo>
                    <a:pt x="259" y="250"/>
                  </a:lnTo>
                  <a:lnTo>
                    <a:pt x="255" y="202"/>
                  </a:lnTo>
                  <a:lnTo>
                    <a:pt x="244" y="174"/>
                  </a:lnTo>
                  <a:lnTo>
                    <a:pt x="244" y="174"/>
                  </a:lnTo>
                  <a:lnTo>
                    <a:pt x="260" y="174"/>
                  </a:lnTo>
                  <a:lnTo>
                    <a:pt x="281" y="174"/>
                  </a:lnTo>
                  <a:lnTo>
                    <a:pt x="301" y="174"/>
                  </a:lnTo>
                  <a:lnTo>
                    <a:pt x="320" y="178"/>
                  </a:lnTo>
                  <a:lnTo>
                    <a:pt x="338" y="179"/>
                  </a:lnTo>
                  <a:lnTo>
                    <a:pt x="360" y="185"/>
                  </a:lnTo>
                  <a:lnTo>
                    <a:pt x="373" y="194"/>
                  </a:lnTo>
                  <a:lnTo>
                    <a:pt x="382" y="207"/>
                  </a:lnTo>
                  <a:lnTo>
                    <a:pt x="382" y="207"/>
                  </a:lnTo>
                  <a:lnTo>
                    <a:pt x="373" y="185"/>
                  </a:lnTo>
                  <a:lnTo>
                    <a:pt x="355" y="157"/>
                  </a:lnTo>
                  <a:lnTo>
                    <a:pt x="325" y="118"/>
                  </a:lnTo>
                  <a:lnTo>
                    <a:pt x="292" y="81"/>
                  </a:lnTo>
                  <a:lnTo>
                    <a:pt x="253" y="50"/>
                  </a:lnTo>
                  <a:lnTo>
                    <a:pt x="210" y="20"/>
                  </a:lnTo>
                  <a:lnTo>
                    <a:pt x="166" y="4"/>
                  </a:lnTo>
                  <a:lnTo>
                    <a:pt x="122" y="0"/>
                  </a:lnTo>
                </a:path>
              </a:pathLst>
            </a:custGeom>
            <a:solidFill>
              <a:srgbClr val="FF0000"/>
            </a:solidFill>
            <a:ln w="0">
              <a:solidFill>
                <a:srgbClr val="000000"/>
              </a:solidFill>
              <a:prstDash val="solid"/>
              <a:round/>
              <a:headEnd/>
              <a:tailEnd/>
            </a:ln>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21" name="Freeform 20"/>
            <p:cNvSpPr>
              <a:spLocks/>
            </p:cNvSpPr>
            <p:nvPr/>
          </p:nvSpPr>
          <p:spPr bwMode="auto">
            <a:xfrm>
              <a:off x="2627" y="3866"/>
              <a:ext cx="199" cy="205"/>
            </a:xfrm>
            <a:custGeom>
              <a:avLst/>
              <a:gdLst>
                <a:gd name="T0" fmla="*/ 397 w 397"/>
                <a:gd name="T1" fmla="*/ 411 h 411"/>
                <a:gd name="T2" fmla="*/ 336 w 397"/>
                <a:gd name="T3" fmla="*/ 383 h 411"/>
                <a:gd name="T4" fmla="*/ 290 w 397"/>
                <a:gd name="T5" fmla="*/ 352 h 411"/>
                <a:gd name="T6" fmla="*/ 259 w 397"/>
                <a:gd name="T7" fmla="*/ 318 h 411"/>
                <a:gd name="T8" fmla="*/ 235 w 397"/>
                <a:gd name="T9" fmla="*/ 283 h 411"/>
                <a:gd name="T10" fmla="*/ 218 w 397"/>
                <a:gd name="T11" fmla="*/ 248 h 411"/>
                <a:gd name="T12" fmla="*/ 205 w 397"/>
                <a:gd name="T13" fmla="*/ 215 h 411"/>
                <a:gd name="T14" fmla="*/ 194 w 397"/>
                <a:gd name="T15" fmla="*/ 182 h 411"/>
                <a:gd name="T16" fmla="*/ 179 w 397"/>
                <a:gd name="T17" fmla="*/ 148 h 411"/>
                <a:gd name="T18" fmla="*/ 164 w 397"/>
                <a:gd name="T19" fmla="*/ 106 h 411"/>
                <a:gd name="T20" fmla="*/ 170 w 397"/>
                <a:gd name="T21" fmla="*/ 80 h 411"/>
                <a:gd name="T22" fmla="*/ 188 w 397"/>
                <a:gd name="T23" fmla="*/ 72 h 411"/>
                <a:gd name="T24" fmla="*/ 212 w 397"/>
                <a:gd name="T25" fmla="*/ 80 h 411"/>
                <a:gd name="T26" fmla="*/ 48 w 397"/>
                <a:gd name="T27" fmla="*/ 11 h 411"/>
                <a:gd name="T28" fmla="*/ 22 w 397"/>
                <a:gd name="T29" fmla="*/ 0 h 411"/>
                <a:gd name="T30" fmla="*/ 5 w 397"/>
                <a:gd name="T31" fmla="*/ 11 h 411"/>
                <a:gd name="T32" fmla="*/ 0 w 397"/>
                <a:gd name="T33" fmla="*/ 37 h 411"/>
                <a:gd name="T34" fmla="*/ 14 w 397"/>
                <a:gd name="T35" fmla="*/ 80 h 411"/>
                <a:gd name="T36" fmla="*/ 27 w 397"/>
                <a:gd name="T37" fmla="*/ 113 h 411"/>
                <a:gd name="T38" fmla="*/ 38 w 397"/>
                <a:gd name="T39" fmla="*/ 145 h 411"/>
                <a:gd name="T40" fmla="*/ 53 w 397"/>
                <a:gd name="T41" fmla="*/ 182 h 411"/>
                <a:gd name="T42" fmla="*/ 70 w 397"/>
                <a:gd name="T43" fmla="*/ 215 h 411"/>
                <a:gd name="T44" fmla="*/ 92 w 397"/>
                <a:gd name="T45" fmla="*/ 252 h 411"/>
                <a:gd name="T46" fmla="*/ 125 w 397"/>
                <a:gd name="T47" fmla="*/ 283 h 411"/>
                <a:gd name="T48" fmla="*/ 170 w 397"/>
                <a:gd name="T49" fmla="*/ 318 h 411"/>
                <a:gd name="T50" fmla="*/ 229 w 397"/>
                <a:gd name="T51" fmla="*/ 346 h 411"/>
                <a:gd name="T52" fmla="*/ 397 w 397"/>
                <a:gd name="T53" fmla="*/ 4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97" h="411">
                  <a:moveTo>
                    <a:pt x="397" y="411"/>
                  </a:moveTo>
                  <a:lnTo>
                    <a:pt x="336" y="383"/>
                  </a:lnTo>
                  <a:lnTo>
                    <a:pt x="290" y="352"/>
                  </a:lnTo>
                  <a:lnTo>
                    <a:pt x="259" y="318"/>
                  </a:lnTo>
                  <a:lnTo>
                    <a:pt x="235" y="283"/>
                  </a:lnTo>
                  <a:lnTo>
                    <a:pt x="218" y="248"/>
                  </a:lnTo>
                  <a:lnTo>
                    <a:pt x="205" y="215"/>
                  </a:lnTo>
                  <a:lnTo>
                    <a:pt x="194" y="182"/>
                  </a:lnTo>
                  <a:lnTo>
                    <a:pt x="179" y="148"/>
                  </a:lnTo>
                  <a:lnTo>
                    <a:pt x="164" y="106"/>
                  </a:lnTo>
                  <a:lnTo>
                    <a:pt x="170" y="80"/>
                  </a:lnTo>
                  <a:lnTo>
                    <a:pt x="188" y="72"/>
                  </a:lnTo>
                  <a:lnTo>
                    <a:pt x="212" y="80"/>
                  </a:lnTo>
                  <a:lnTo>
                    <a:pt x="48" y="11"/>
                  </a:lnTo>
                  <a:lnTo>
                    <a:pt x="22" y="0"/>
                  </a:lnTo>
                  <a:lnTo>
                    <a:pt x="5" y="11"/>
                  </a:lnTo>
                  <a:lnTo>
                    <a:pt x="0" y="37"/>
                  </a:lnTo>
                  <a:lnTo>
                    <a:pt x="14" y="80"/>
                  </a:lnTo>
                  <a:lnTo>
                    <a:pt x="27" y="113"/>
                  </a:lnTo>
                  <a:lnTo>
                    <a:pt x="38" y="145"/>
                  </a:lnTo>
                  <a:lnTo>
                    <a:pt x="53" y="182"/>
                  </a:lnTo>
                  <a:lnTo>
                    <a:pt x="70" y="215"/>
                  </a:lnTo>
                  <a:lnTo>
                    <a:pt x="92" y="252"/>
                  </a:lnTo>
                  <a:lnTo>
                    <a:pt x="125" y="283"/>
                  </a:lnTo>
                  <a:lnTo>
                    <a:pt x="170" y="318"/>
                  </a:lnTo>
                  <a:lnTo>
                    <a:pt x="229" y="346"/>
                  </a:lnTo>
                  <a:lnTo>
                    <a:pt x="397" y="4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22" name="Freeform 21"/>
            <p:cNvSpPr>
              <a:spLocks/>
            </p:cNvSpPr>
            <p:nvPr/>
          </p:nvSpPr>
          <p:spPr bwMode="auto">
            <a:xfrm>
              <a:off x="2627" y="3866"/>
              <a:ext cx="199" cy="205"/>
            </a:xfrm>
            <a:custGeom>
              <a:avLst/>
              <a:gdLst>
                <a:gd name="T0" fmla="*/ 397 w 397"/>
                <a:gd name="T1" fmla="*/ 411 h 411"/>
                <a:gd name="T2" fmla="*/ 397 w 397"/>
                <a:gd name="T3" fmla="*/ 411 h 411"/>
                <a:gd name="T4" fmla="*/ 336 w 397"/>
                <a:gd name="T5" fmla="*/ 383 h 411"/>
                <a:gd name="T6" fmla="*/ 290 w 397"/>
                <a:gd name="T7" fmla="*/ 352 h 411"/>
                <a:gd name="T8" fmla="*/ 259 w 397"/>
                <a:gd name="T9" fmla="*/ 318 h 411"/>
                <a:gd name="T10" fmla="*/ 235 w 397"/>
                <a:gd name="T11" fmla="*/ 283 h 411"/>
                <a:gd name="T12" fmla="*/ 218 w 397"/>
                <a:gd name="T13" fmla="*/ 248 h 411"/>
                <a:gd name="T14" fmla="*/ 205 w 397"/>
                <a:gd name="T15" fmla="*/ 215 h 411"/>
                <a:gd name="T16" fmla="*/ 194 w 397"/>
                <a:gd name="T17" fmla="*/ 182 h 411"/>
                <a:gd name="T18" fmla="*/ 179 w 397"/>
                <a:gd name="T19" fmla="*/ 148 h 411"/>
                <a:gd name="T20" fmla="*/ 179 w 397"/>
                <a:gd name="T21" fmla="*/ 148 h 411"/>
                <a:gd name="T22" fmla="*/ 164 w 397"/>
                <a:gd name="T23" fmla="*/ 106 h 411"/>
                <a:gd name="T24" fmla="*/ 170 w 397"/>
                <a:gd name="T25" fmla="*/ 80 h 411"/>
                <a:gd name="T26" fmla="*/ 188 w 397"/>
                <a:gd name="T27" fmla="*/ 72 h 411"/>
                <a:gd name="T28" fmla="*/ 212 w 397"/>
                <a:gd name="T29" fmla="*/ 80 h 411"/>
                <a:gd name="T30" fmla="*/ 48 w 397"/>
                <a:gd name="T31" fmla="*/ 11 h 411"/>
                <a:gd name="T32" fmla="*/ 48 w 397"/>
                <a:gd name="T33" fmla="*/ 11 h 411"/>
                <a:gd name="T34" fmla="*/ 22 w 397"/>
                <a:gd name="T35" fmla="*/ 0 h 411"/>
                <a:gd name="T36" fmla="*/ 5 w 397"/>
                <a:gd name="T37" fmla="*/ 11 h 411"/>
                <a:gd name="T38" fmla="*/ 0 w 397"/>
                <a:gd name="T39" fmla="*/ 37 h 411"/>
                <a:gd name="T40" fmla="*/ 14 w 397"/>
                <a:gd name="T41" fmla="*/ 80 h 411"/>
                <a:gd name="T42" fmla="*/ 14 w 397"/>
                <a:gd name="T43" fmla="*/ 80 h 411"/>
                <a:gd name="T44" fmla="*/ 27 w 397"/>
                <a:gd name="T45" fmla="*/ 113 h 411"/>
                <a:gd name="T46" fmla="*/ 38 w 397"/>
                <a:gd name="T47" fmla="*/ 145 h 411"/>
                <a:gd name="T48" fmla="*/ 53 w 397"/>
                <a:gd name="T49" fmla="*/ 182 h 411"/>
                <a:gd name="T50" fmla="*/ 70 w 397"/>
                <a:gd name="T51" fmla="*/ 215 h 411"/>
                <a:gd name="T52" fmla="*/ 92 w 397"/>
                <a:gd name="T53" fmla="*/ 252 h 411"/>
                <a:gd name="T54" fmla="*/ 125 w 397"/>
                <a:gd name="T55" fmla="*/ 283 h 411"/>
                <a:gd name="T56" fmla="*/ 170 w 397"/>
                <a:gd name="T57" fmla="*/ 318 h 411"/>
                <a:gd name="T58" fmla="*/ 229 w 397"/>
                <a:gd name="T59" fmla="*/ 346 h 411"/>
                <a:gd name="T60" fmla="*/ 397 w 397"/>
                <a:gd name="T61" fmla="*/ 4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7" h="411">
                  <a:moveTo>
                    <a:pt x="397" y="411"/>
                  </a:moveTo>
                  <a:lnTo>
                    <a:pt x="397" y="411"/>
                  </a:lnTo>
                  <a:lnTo>
                    <a:pt x="336" y="383"/>
                  </a:lnTo>
                  <a:lnTo>
                    <a:pt x="290" y="352"/>
                  </a:lnTo>
                  <a:lnTo>
                    <a:pt x="259" y="318"/>
                  </a:lnTo>
                  <a:lnTo>
                    <a:pt x="235" y="283"/>
                  </a:lnTo>
                  <a:lnTo>
                    <a:pt x="218" y="248"/>
                  </a:lnTo>
                  <a:lnTo>
                    <a:pt x="205" y="215"/>
                  </a:lnTo>
                  <a:lnTo>
                    <a:pt x="194" y="182"/>
                  </a:lnTo>
                  <a:lnTo>
                    <a:pt x="179" y="148"/>
                  </a:lnTo>
                  <a:lnTo>
                    <a:pt x="179" y="148"/>
                  </a:lnTo>
                  <a:lnTo>
                    <a:pt x="164" y="106"/>
                  </a:lnTo>
                  <a:lnTo>
                    <a:pt x="170" y="80"/>
                  </a:lnTo>
                  <a:lnTo>
                    <a:pt x="188" y="72"/>
                  </a:lnTo>
                  <a:lnTo>
                    <a:pt x="212" y="80"/>
                  </a:lnTo>
                  <a:lnTo>
                    <a:pt x="48" y="11"/>
                  </a:lnTo>
                  <a:lnTo>
                    <a:pt x="48" y="11"/>
                  </a:lnTo>
                  <a:lnTo>
                    <a:pt x="22" y="0"/>
                  </a:lnTo>
                  <a:lnTo>
                    <a:pt x="5" y="11"/>
                  </a:lnTo>
                  <a:lnTo>
                    <a:pt x="0" y="37"/>
                  </a:lnTo>
                  <a:lnTo>
                    <a:pt x="14" y="80"/>
                  </a:lnTo>
                  <a:lnTo>
                    <a:pt x="14" y="80"/>
                  </a:lnTo>
                  <a:lnTo>
                    <a:pt x="27" y="113"/>
                  </a:lnTo>
                  <a:lnTo>
                    <a:pt x="38" y="145"/>
                  </a:lnTo>
                  <a:lnTo>
                    <a:pt x="53" y="182"/>
                  </a:lnTo>
                  <a:lnTo>
                    <a:pt x="70" y="215"/>
                  </a:lnTo>
                  <a:lnTo>
                    <a:pt x="92" y="252"/>
                  </a:lnTo>
                  <a:lnTo>
                    <a:pt x="125" y="283"/>
                  </a:lnTo>
                  <a:lnTo>
                    <a:pt x="170" y="318"/>
                  </a:lnTo>
                  <a:lnTo>
                    <a:pt x="229" y="346"/>
                  </a:lnTo>
                  <a:lnTo>
                    <a:pt x="397" y="41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23" name="Freeform 22"/>
            <p:cNvSpPr>
              <a:spLocks/>
            </p:cNvSpPr>
            <p:nvPr/>
          </p:nvSpPr>
          <p:spPr bwMode="auto">
            <a:xfrm>
              <a:off x="2671" y="3474"/>
              <a:ext cx="876" cy="455"/>
            </a:xfrm>
            <a:custGeom>
              <a:avLst/>
              <a:gdLst>
                <a:gd name="T0" fmla="*/ 55 w 1751"/>
                <a:gd name="T1" fmla="*/ 102 h 911"/>
                <a:gd name="T2" fmla="*/ 20 w 1751"/>
                <a:gd name="T3" fmla="*/ 145 h 911"/>
                <a:gd name="T4" fmla="*/ 14 w 1751"/>
                <a:gd name="T5" fmla="*/ 204 h 911"/>
                <a:gd name="T6" fmla="*/ 79 w 1751"/>
                <a:gd name="T7" fmla="*/ 422 h 911"/>
                <a:gd name="T8" fmla="*/ 160 w 1751"/>
                <a:gd name="T9" fmla="*/ 687 h 911"/>
                <a:gd name="T10" fmla="*/ 223 w 1751"/>
                <a:gd name="T11" fmla="*/ 885 h 911"/>
                <a:gd name="T12" fmla="*/ 249 w 1751"/>
                <a:gd name="T13" fmla="*/ 911 h 911"/>
                <a:gd name="T14" fmla="*/ 296 w 1751"/>
                <a:gd name="T15" fmla="*/ 907 h 911"/>
                <a:gd name="T16" fmla="*/ 366 w 1751"/>
                <a:gd name="T17" fmla="*/ 896 h 911"/>
                <a:gd name="T18" fmla="*/ 445 w 1751"/>
                <a:gd name="T19" fmla="*/ 885 h 911"/>
                <a:gd name="T20" fmla="*/ 527 w 1751"/>
                <a:gd name="T21" fmla="*/ 870 h 911"/>
                <a:gd name="T22" fmla="*/ 606 w 1751"/>
                <a:gd name="T23" fmla="*/ 852 h 911"/>
                <a:gd name="T24" fmla="*/ 677 w 1751"/>
                <a:gd name="T25" fmla="*/ 833 h 911"/>
                <a:gd name="T26" fmla="*/ 730 w 1751"/>
                <a:gd name="T27" fmla="*/ 811 h 911"/>
                <a:gd name="T28" fmla="*/ 778 w 1751"/>
                <a:gd name="T29" fmla="*/ 789 h 911"/>
                <a:gd name="T30" fmla="*/ 825 w 1751"/>
                <a:gd name="T31" fmla="*/ 778 h 911"/>
                <a:gd name="T32" fmla="*/ 860 w 1751"/>
                <a:gd name="T33" fmla="*/ 789 h 911"/>
                <a:gd name="T34" fmla="*/ 871 w 1751"/>
                <a:gd name="T35" fmla="*/ 815 h 911"/>
                <a:gd name="T36" fmla="*/ 897 w 1751"/>
                <a:gd name="T37" fmla="*/ 828 h 911"/>
                <a:gd name="T38" fmla="*/ 971 w 1751"/>
                <a:gd name="T39" fmla="*/ 820 h 911"/>
                <a:gd name="T40" fmla="*/ 1052 w 1751"/>
                <a:gd name="T41" fmla="*/ 815 h 911"/>
                <a:gd name="T42" fmla="*/ 1109 w 1751"/>
                <a:gd name="T43" fmla="*/ 811 h 911"/>
                <a:gd name="T44" fmla="*/ 1122 w 1751"/>
                <a:gd name="T45" fmla="*/ 798 h 911"/>
                <a:gd name="T46" fmla="*/ 1141 w 1751"/>
                <a:gd name="T47" fmla="*/ 774 h 911"/>
                <a:gd name="T48" fmla="*/ 1171 w 1751"/>
                <a:gd name="T49" fmla="*/ 759 h 911"/>
                <a:gd name="T50" fmla="*/ 1209 w 1751"/>
                <a:gd name="T51" fmla="*/ 761 h 911"/>
                <a:gd name="T52" fmla="*/ 1250 w 1751"/>
                <a:gd name="T53" fmla="*/ 774 h 911"/>
                <a:gd name="T54" fmla="*/ 1302 w 1751"/>
                <a:gd name="T55" fmla="*/ 783 h 911"/>
                <a:gd name="T56" fmla="*/ 1376 w 1751"/>
                <a:gd name="T57" fmla="*/ 785 h 911"/>
                <a:gd name="T58" fmla="*/ 1459 w 1751"/>
                <a:gd name="T59" fmla="*/ 785 h 911"/>
                <a:gd name="T60" fmla="*/ 1546 w 1751"/>
                <a:gd name="T61" fmla="*/ 783 h 911"/>
                <a:gd name="T62" fmla="*/ 1627 w 1751"/>
                <a:gd name="T63" fmla="*/ 780 h 911"/>
                <a:gd name="T64" fmla="*/ 1694 w 1751"/>
                <a:gd name="T65" fmla="*/ 774 h 911"/>
                <a:gd name="T66" fmla="*/ 1740 w 1751"/>
                <a:gd name="T67" fmla="*/ 772 h 911"/>
                <a:gd name="T68" fmla="*/ 1746 w 1751"/>
                <a:gd name="T69" fmla="*/ 759 h 911"/>
                <a:gd name="T70" fmla="*/ 1716 w 1751"/>
                <a:gd name="T71" fmla="*/ 693 h 911"/>
                <a:gd name="T72" fmla="*/ 1688 w 1751"/>
                <a:gd name="T73" fmla="*/ 620 h 911"/>
                <a:gd name="T74" fmla="*/ 1605 w 1751"/>
                <a:gd name="T75" fmla="*/ 437 h 911"/>
                <a:gd name="T76" fmla="*/ 1507 w 1751"/>
                <a:gd name="T77" fmla="*/ 223 h 911"/>
                <a:gd name="T78" fmla="*/ 1437 w 1751"/>
                <a:gd name="T79" fmla="*/ 67 h 911"/>
                <a:gd name="T80" fmla="*/ 1393 w 1751"/>
                <a:gd name="T81" fmla="*/ 52 h 911"/>
                <a:gd name="T82" fmla="*/ 1311 w 1751"/>
                <a:gd name="T83" fmla="*/ 56 h 911"/>
                <a:gd name="T84" fmla="*/ 1217 w 1751"/>
                <a:gd name="T85" fmla="*/ 45 h 911"/>
                <a:gd name="T86" fmla="*/ 1111 w 1751"/>
                <a:gd name="T87" fmla="*/ 25 h 911"/>
                <a:gd name="T88" fmla="*/ 1010 w 1751"/>
                <a:gd name="T89" fmla="*/ 8 h 911"/>
                <a:gd name="T90" fmla="*/ 917 w 1751"/>
                <a:gd name="T91" fmla="*/ 0 h 911"/>
                <a:gd name="T92" fmla="*/ 841 w 1751"/>
                <a:gd name="T93" fmla="*/ 6 h 911"/>
                <a:gd name="T94" fmla="*/ 786 w 1751"/>
                <a:gd name="T95" fmla="*/ 30 h 911"/>
                <a:gd name="T96" fmla="*/ 727 w 1751"/>
                <a:gd name="T97" fmla="*/ 34 h 911"/>
                <a:gd name="T98" fmla="*/ 640 w 1751"/>
                <a:gd name="T99" fmla="*/ 13 h 911"/>
                <a:gd name="T100" fmla="*/ 556 w 1751"/>
                <a:gd name="T101" fmla="*/ 17 h 911"/>
                <a:gd name="T102" fmla="*/ 477 w 1751"/>
                <a:gd name="T103" fmla="*/ 34 h 911"/>
                <a:gd name="T104" fmla="*/ 397 w 1751"/>
                <a:gd name="T105" fmla="*/ 58 h 911"/>
                <a:gd name="T106" fmla="*/ 316 w 1751"/>
                <a:gd name="T107" fmla="*/ 84 h 911"/>
                <a:gd name="T108" fmla="*/ 225 w 1751"/>
                <a:gd name="T109" fmla="*/ 95 h 911"/>
                <a:gd name="T110" fmla="*/ 129 w 1751"/>
                <a:gd name="T111" fmla="*/ 87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51" h="911">
                  <a:moveTo>
                    <a:pt x="75" y="69"/>
                  </a:moveTo>
                  <a:lnTo>
                    <a:pt x="55" y="102"/>
                  </a:lnTo>
                  <a:lnTo>
                    <a:pt x="38" y="126"/>
                  </a:lnTo>
                  <a:lnTo>
                    <a:pt x="20" y="145"/>
                  </a:lnTo>
                  <a:lnTo>
                    <a:pt x="0" y="158"/>
                  </a:lnTo>
                  <a:lnTo>
                    <a:pt x="14" y="204"/>
                  </a:lnTo>
                  <a:lnTo>
                    <a:pt x="44" y="298"/>
                  </a:lnTo>
                  <a:lnTo>
                    <a:pt x="79" y="422"/>
                  </a:lnTo>
                  <a:lnTo>
                    <a:pt x="123" y="557"/>
                  </a:lnTo>
                  <a:lnTo>
                    <a:pt x="160" y="687"/>
                  </a:lnTo>
                  <a:lnTo>
                    <a:pt x="197" y="804"/>
                  </a:lnTo>
                  <a:lnTo>
                    <a:pt x="223" y="885"/>
                  </a:lnTo>
                  <a:lnTo>
                    <a:pt x="231" y="911"/>
                  </a:lnTo>
                  <a:lnTo>
                    <a:pt x="249" y="911"/>
                  </a:lnTo>
                  <a:lnTo>
                    <a:pt x="271" y="909"/>
                  </a:lnTo>
                  <a:lnTo>
                    <a:pt x="296" y="907"/>
                  </a:lnTo>
                  <a:lnTo>
                    <a:pt x="331" y="903"/>
                  </a:lnTo>
                  <a:lnTo>
                    <a:pt x="366" y="896"/>
                  </a:lnTo>
                  <a:lnTo>
                    <a:pt x="403" y="892"/>
                  </a:lnTo>
                  <a:lnTo>
                    <a:pt x="445" y="885"/>
                  </a:lnTo>
                  <a:lnTo>
                    <a:pt x="486" y="879"/>
                  </a:lnTo>
                  <a:lnTo>
                    <a:pt x="527" y="870"/>
                  </a:lnTo>
                  <a:lnTo>
                    <a:pt x="567" y="861"/>
                  </a:lnTo>
                  <a:lnTo>
                    <a:pt x="606" y="852"/>
                  </a:lnTo>
                  <a:lnTo>
                    <a:pt x="643" y="844"/>
                  </a:lnTo>
                  <a:lnTo>
                    <a:pt x="677" y="833"/>
                  </a:lnTo>
                  <a:lnTo>
                    <a:pt x="706" y="822"/>
                  </a:lnTo>
                  <a:lnTo>
                    <a:pt x="730" y="811"/>
                  </a:lnTo>
                  <a:lnTo>
                    <a:pt x="749" y="804"/>
                  </a:lnTo>
                  <a:lnTo>
                    <a:pt x="778" y="789"/>
                  </a:lnTo>
                  <a:lnTo>
                    <a:pt x="806" y="780"/>
                  </a:lnTo>
                  <a:lnTo>
                    <a:pt x="825" y="778"/>
                  </a:lnTo>
                  <a:lnTo>
                    <a:pt x="843" y="780"/>
                  </a:lnTo>
                  <a:lnTo>
                    <a:pt x="860" y="789"/>
                  </a:lnTo>
                  <a:lnTo>
                    <a:pt x="865" y="800"/>
                  </a:lnTo>
                  <a:lnTo>
                    <a:pt x="871" y="815"/>
                  </a:lnTo>
                  <a:lnTo>
                    <a:pt x="875" y="831"/>
                  </a:lnTo>
                  <a:lnTo>
                    <a:pt x="897" y="828"/>
                  </a:lnTo>
                  <a:lnTo>
                    <a:pt x="930" y="822"/>
                  </a:lnTo>
                  <a:lnTo>
                    <a:pt x="971" y="820"/>
                  </a:lnTo>
                  <a:lnTo>
                    <a:pt x="1011" y="815"/>
                  </a:lnTo>
                  <a:lnTo>
                    <a:pt x="1052" y="815"/>
                  </a:lnTo>
                  <a:lnTo>
                    <a:pt x="1087" y="815"/>
                  </a:lnTo>
                  <a:lnTo>
                    <a:pt x="1109" y="811"/>
                  </a:lnTo>
                  <a:lnTo>
                    <a:pt x="1117" y="811"/>
                  </a:lnTo>
                  <a:lnTo>
                    <a:pt x="1122" y="798"/>
                  </a:lnTo>
                  <a:lnTo>
                    <a:pt x="1130" y="785"/>
                  </a:lnTo>
                  <a:lnTo>
                    <a:pt x="1141" y="774"/>
                  </a:lnTo>
                  <a:lnTo>
                    <a:pt x="1154" y="763"/>
                  </a:lnTo>
                  <a:lnTo>
                    <a:pt x="1171" y="759"/>
                  </a:lnTo>
                  <a:lnTo>
                    <a:pt x="1187" y="759"/>
                  </a:lnTo>
                  <a:lnTo>
                    <a:pt x="1209" y="761"/>
                  </a:lnTo>
                  <a:lnTo>
                    <a:pt x="1232" y="768"/>
                  </a:lnTo>
                  <a:lnTo>
                    <a:pt x="1250" y="774"/>
                  </a:lnTo>
                  <a:lnTo>
                    <a:pt x="1272" y="780"/>
                  </a:lnTo>
                  <a:lnTo>
                    <a:pt x="1302" y="783"/>
                  </a:lnTo>
                  <a:lnTo>
                    <a:pt x="1337" y="783"/>
                  </a:lnTo>
                  <a:lnTo>
                    <a:pt x="1376" y="785"/>
                  </a:lnTo>
                  <a:lnTo>
                    <a:pt x="1415" y="785"/>
                  </a:lnTo>
                  <a:lnTo>
                    <a:pt x="1459" y="785"/>
                  </a:lnTo>
                  <a:lnTo>
                    <a:pt x="1502" y="785"/>
                  </a:lnTo>
                  <a:lnTo>
                    <a:pt x="1546" y="783"/>
                  </a:lnTo>
                  <a:lnTo>
                    <a:pt x="1587" y="780"/>
                  </a:lnTo>
                  <a:lnTo>
                    <a:pt x="1627" y="780"/>
                  </a:lnTo>
                  <a:lnTo>
                    <a:pt x="1663" y="778"/>
                  </a:lnTo>
                  <a:lnTo>
                    <a:pt x="1694" y="774"/>
                  </a:lnTo>
                  <a:lnTo>
                    <a:pt x="1722" y="772"/>
                  </a:lnTo>
                  <a:lnTo>
                    <a:pt x="1740" y="772"/>
                  </a:lnTo>
                  <a:lnTo>
                    <a:pt x="1751" y="768"/>
                  </a:lnTo>
                  <a:lnTo>
                    <a:pt x="1746" y="759"/>
                  </a:lnTo>
                  <a:lnTo>
                    <a:pt x="1733" y="730"/>
                  </a:lnTo>
                  <a:lnTo>
                    <a:pt x="1716" y="693"/>
                  </a:lnTo>
                  <a:lnTo>
                    <a:pt x="1711" y="668"/>
                  </a:lnTo>
                  <a:lnTo>
                    <a:pt x="1688" y="620"/>
                  </a:lnTo>
                  <a:lnTo>
                    <a:pt x="1651" y="539"/>
                  </a:lnTo>
                  <a:lnTo>
                    <a:pt x="1605" y="437"/>
                  </a:lnTo>
                  <a:lnTo>
                    <a:pt x="1557" y="328"/>
                  </a:lnTo>
                  <a:lnTo>
                    <a:pt x="1507" y="223"/>
                  </a:lnTo>
                  <a:lnTo>
                    <a:pt x="1465" y="132"/>
                  </a:lnTo>
                  <a:lnTo>
                    <a:pt x="1437" y="67"/>
                  </a:lnTo>
                  <a:lnTo>
                    <a:pt x="1426" y="45"/>
                  </a:lnTo>
                  <a:lnTo>
                    <a:pt x="1393" y="52"/>
                  </a:lnTo>
                  <a:lnTo>
                    <a:pt x="1354" y="56"/>
                  </a:lnTo>
                  <a:lnTo>
                    <a:pt x="1311" y="56"/>
                  </a:lnTo>
                  <a:lnTo>
                    <a:pt x="1263" y="50"/>
                  </a:lnTo>
                  <a:lnTo>
                    <a:pt x="1217" y="45"/>
                  </a:lnTo>
                  <a:lnTo>
                    <a:pt x="1163" y="36"/>
                  </a:lnTo>
                  <a:lnTo>
                    <a:pt x="1111" y="25"/>
                  </a:lnTo>
                  <a:lnTo>
                    <a:pt x="1063" y="17"/>
                  </a:lnTo>
                  <a:lnTo>
                    <a:pt x="1010" y="8"/>
                  </a:lnTo>
                  <a:lnTo>
                    <a:pt x="961" y="2"/>
                  </a:lnTo>
                  <a:lnTo>
                    <a:pt x="917" y="0"/>
                  </a:lnTo>
                  <a:lnTo>
                    <a:pt x="875" y="0"/>
                  </a:lnTo>
                  <a:lnTo>
                    <a:pt x="841" y="6"/>
                  </a:lnTo>
                  <a:lnTo>
                    <a:pt x="812" y="13"/>
                  </a:lnTo>
                  <a:lnTo>
                    <a:pt x="786" y="30"/>
                  </a:lnTo>
                  <a:lnTo>
                    <a:pt x="773" y="52"/>
                  </a:lnTo>
                  <a:lnTo>
                    <a:pt x="727" y="34"/>
                  </a:lnTo>
                  <a:lnTo>
                    <a:pt x="682" y="19"/>
                  </a:lnTo>
                  <a:lnTo>
                    <a:pt x="640" y="13"/>
                  </a:lnTo>
                  <a:lnTo>
                    <a:pt x="597" y="12"/>
                  </a:lnTo>
                  <a:lnTo>
                    <a:pt x="556" y="17"/>
                  </a:lnTo>
                  <a:lnTo>
                    <a:pt x="516" y="25"/>
                  </a:lnTo>
                  <a:lnTo>
                    <a:pt x="477" y="34"/>
                  </a:lnTo>
                  <a:lnTo>
                    <a:pt x="440" y="45"/>
                  </a:lnTo>
                  <a:lnTo>
                    <a:pt x="397" y="58"/>
                  </a:lnTo>
                  <a:lnTo>
                    <a:pt x="357" y="69"/>
                  </a:lnTo>
                  <a:lnTo>
                    <a:pt x="316" y="84"/>
                  </a:lnTo>
                  <a:lnTo>
                    <a:pt x="271" y="89"/>
                  </a:lnTo>
                  <a:lnTo>
                    <a:pt x="225" y="95"/>
                  </a:lnTo>
                  <a:lnTo>
                    <a:pt x="179" y="91"/>
                  </a:lnTo>
                  <a:lnTo>
                    <a:pt x="129" y="87"/>
                  </a:lnTo>
                  <a:lnTo>
                    <a:pt x="75" y="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24" name="Freeform 23"/>
            <p:cNvSpPr>
              <a:spLocks/>
            </p:cNvSpPr>
            <p:nvPr/>
          </p:nvSpPr>
          <p:spPr bwMode="auto">
            <a:xfrm>
              <a:off x="2709" y="3508"/>
              <a:ext cx="817" cy="362"/>
            </a:xfrm>
            <a:custGeom>
              <a:avLst/>
              <a:gdLst>
                <a:gd name="T0" fmla="*/ 1636 w 1636"/>
                <a:gd name="T1" fmla="*/ 599 h 723"/>
                <a:gd name="T2" fmla="*/ 1636 w 1636"/>
                <a:gd name="T3" fmla="*/ 599 h 723"/>
                <a:gd name="T4" fmla="*/ 1599 w 1636"/>
                <a:gd name="T5" fmla="*/ 616 h 723"/>
                <a:gd name="T6" fmla="*/ 1554 w 1636"/>
                <a:gd name="T7" fmla="*/ 627 h 723"/>
                <a:gd name="T8" fmla="*/ 1508 w 1636"/>
                <a:gd name="T9" fmla="*/ 629 h 723"/>
                <a:gd name="T10" fmla="*/ 1456 w 1636"/>
                <a:gd name="T11" fmla="*/ 627 h 723"/>
                <a:gd name="T12" fmla="*/ 1403 w 1636"/>
                <a:gd name="T13" fmla="*/ 622 h 723"/>
                <a:gd name="T14" fmla="*/ 1349 w 1636"/>
                <a:gd name="T15" fmla="*/ 612 h 723"/>
                <a:gd name="T16" fmla="*/ 1290 w 1636"/>
                <a:gd name="T17" fmla="*/ 601 h 723"/>
                <a:gd name="T18" fmla="*/ 1236 w 1636"/>
                <a:gd name="T19" fmla="*/ 594 h 723"/>
                <a:gd name="T20" fmla="*/ 1181 w 1636"/>
                <a:gd name="T21" fmla="*/ 585 h 723"/>
                <a:gd name="T22" fmla="*/ 1127 w 1636"/>
                <a:gd name="T23" fmla="*/ 579 h 723"/>
                <a:gd name="T24" fmla="*/ 1079 w 1636"/>
                <a:gd name="T25" fmla="*/ 579 h 723"/>
                <a:gd name="T26" fmla="*/ 1034 w 1636"/>
                <a:gd name="T27" fmla="*/ 583 h 723"/>
                <a:gd name="T28" fmla="*/ 997 w 1636"/>
                <a:gd name="T29" fmla="*/ 594 h 723"/>
                <a:gd name="T30" fmla="*/ 964 w 1636"/>
                <a:gd name="T31" fmla="*/ 612 h 723"/>
                <a:gd name="T32" fmla="*/ 942 w 1636"/>
                <a:gd name="T33" fmla="*/ 644 h 723"/>
                <a:gd name="T34" fmla="*/ 925 w 1636"/>
                <a:gd name="T35" fmla="*/ 683 h 723"/>
                <a:gd name="T36" fmla="*/ 925 w 1636"/>
                <a:gd name="T37" fmla="*/ 683 h 723"/>
                <a:gd name="T38" fmla="*/ 903 w 1636"/>
                <a:gd name="T39" fmla="*/ 648 h 723"/>
                <a:gd name="T40" fmla="*/ 875 w 1636"/>
                <a:gd name="T41" fmla="*/ 622 h 723"/>
                <a:gd name="T42" fmla="*/ 844 w 1636"/>
                <a:gd name="T43" fmla="*/ 609 h 723"/>
                <a:gd name="T44" fmla="*/ 809 w 1636"/>
                <a:gd name="T45" fmla="*/ 599 h 723"/>
                <a:gd name="T46" fmla="*/ 766 w 1636"/>
                <a:gd name="T47" fmla="*/ 599 h 723"/>
                <a:gd name="T48" fmla="*/ 724 w 1636"/>
                <a:gd name="T49" fmla="*/ 609 h 723"/>
                <a:gd name="T50" fmla="*/ 679 w 1636"/>
                <a:gd name="T51" fmla="*/ 618 h 723"/>
                <a:gd name="T52" fmla="*/ 631 w 1636"/>
                <a:gd name="T53" fmla="*/ 635 h 723"/>
                <a:gd name="T54" fmla="*/ 581 w 1636"/>
                <a:gd name="T55" fmla="*/ 653 h 723"/>
                <a:gd name="T56" fmla="*/ 531 w 1636"/>
                <a:gd name="T57" fmla="*/ 670 h 723"/>
                <a:gd name="T58" fmla="*/ 481 w 1636"/>
                <a:gd name="T59" fmla="*/ 686 h 723"/>
                <a:gd name="T60" fmla="*/ 433 w 1636"/>
                <a:gd name="T61" fmla="*/ 699 h 723"/>
                <a:gd name="T62" fmla="*/ 383 w 1636"/>
                <a:gd name="T63" fmla="*/ 711 h 723"/>
                <a:gd name="T64" fmla="*/ 337 w 1636"/>
                <a:gd name="T65" fmla="*/ 720 h 723"/>
                <a:gd name="T66" fmla="*/ 291 w 1636"/>
                <a:gd name="T67" fmla="*/ 723 h 723"/>
                <a:gd name="T68" fmla="*/ 246 w 1636"/>
                <a:gd name="T69" fmla="*/ 716 h 723"/>
                <a:gd name="T70" fmla="*/ 246 w 1636"/>
                <a:gd name="T71" fmla="*/ 716 h 723"/>
                <a:gd name="T72" fmla="*/ 224 w 1636"/>
                <a:gd name="T73" fmla="*/ 655 h 723"/>
                <a:gd name="T74" fmla="*/ 191 w 1636"/>
                <a:gd name="T75" fmla="*/ 561 h 723"/>
                <a:gd name="T76" fmla="*/ 150 w 1636"/>
                <a:gd name="T77" fmla="*/ 444 h 723"/>
                <a:gd name="T78" fmla="*/ 108 w 1636"/>
                <a:gd name="T79" fmla="*/ 320 h 723"/>
                <a:gd name="T80" fmla="*/ 67 w 1636"/>
                <a:gd name="T81" fmla="*/ 200 h 723"/>
                <a:gd name="T82" fmla="*/ 34 w 1636"/>
                <a:gd name="T83" fmla="*/ 100 h 723"/>
                <a:gd name="T84" fmla="*/ 8 w 1636"/>
                <a:gd name="T85" fmla="*/ 30 h 723"/>
                <a:gd name="T86" fmla="*/ 0 w 1636"/>
                <a:gd name="T87" fmla="*/ 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36" h="723">
                  <a:moveTo>
                    <a:pt x="1636" y="599"/>
                  </a:moveTo>
                  <a:lnTo>
                    <a:pt x="1636" y="599"/>
                  </a:lnTo>
                  <a:lnTo>
                    <a:pt x="1599" y="616"/>
                  </a:lnTo>
                  <a:lnTo>
                    <a:pt x="1554" y="627"/>
                  </a:lnTo>
                  <a:lnTo>
                    <a:pt x="1508" y="629"/>
                  </a:lnTo>
                  <a:lnTo>
                    <a:pt x="1456" y="627"/>
                  </a:lnTo>
                  <a:lnTo>
                    <a:pt x="1403" y="622"/>
                  </a:lnTo>
                  <a:lnTo>
                    <a:pt x="1349" y="612"/>
                  </a:lnTo>
                  <a:lnTo>
                    <a:pt x="1290" y="601"/>
                  </a:lnTo>
                  <a:lnTo>
                    <a:pt x="1236" y="594"/>
                  </a:lnTo>
                  <a:lnTo>
                    <a:pt x="1181" y="585"/>
                  </a:lnTo>
                  <a:lnTo>
                    <a:pt x="1127" y="579"/>
                  </a:lnTo>
                  <a:lnTo>
                    <a:pt x="1079" y="579"/>
                  </a:lnTo>
                  <a:lnTo>
                    <a:pt x="1034" y="583"/>
                  </a:lnTo>
                  <a:lnTo>
                    <a:pt x="997" y="594"/>
                  </a:lnTo>
                  <a:lnTo>
                    <a:pt x="964" y="612"/>
                  </a:lnTo>
                  <a:lnTo>
                    <a:pt x="942" y="644"/>
                  </a:lnTo>
                  <a:lnTo>
                    <a:pt x="925" y="683"/>
                  </a:lnTo>
                  <a:lnTo>
                    <a:pt x="925" y="683"/>
                  </a:lnTo>
                  <a:lnTo>
                    <a:pt x="903" y="648"/>
                  </a:lnTo>
                  <a:lnTo>
                    <a:pt x="875" y="622"/>
                  </a:lnTo>
                  <a:lnTo>
                    <a:pt x="844" y="609"/>
                  </a:lnTo>
                  <a:lnTo>
                    <a:pt x="809" y="599"/>
                  </a:lnTo>
                  <a:lnTo>
                    <a:pt x="766" y="599"/>
                  </a:lnTo>
                  <a:lnTo>
                    <a:pt x="724" y="609"/>
                  </a:lnTo>
                  <a:lnTo>
                    <a:pt x="679" y="618"/>
                  </a:lnTo>
                  <a:lnTo>
                    <a:pt x="631" y="635"/>
                  </a:lnTo>
                  <a:lnTo>
                    <a:pt x="581" y="653"/>
                  </a:lnTo>
                  <a:lnTo>
                    <a:pt x="531" y="670"/>
                  </a:lnTo>
                  <a:lnTo>
                    <a:pt x="481" y="686"/>
                  </a:lnTo>
                  <a:lnTo>
                    <a:pt x="433" y="699"/>
                  </a:lnTo>
                  <a:lnTo>
                    <a:pt x="383" y="711"/>
                  </a:lnTo>
                  <a:lnTo>
                    <a:pt x="337" y="720"/>
                  </a:lnTo>
                  <a:lnTo>
                    <a:pt x="291" y="723"/>
                  </a:lnTo>
                  <a:lnTo>
                    <a:pt x="246" y="716"/>
                  </a:lnTo>
                  <a:lnTo>
                    <a:pt x="246" y="716"/>
                  </a:lnTo>
                  <a:lnTo>
                    <a:pt x="224" y="655"/>
                  </a:lnTo>
                  <a:lnTo>
                    <a:pt x="191" y="561"/>
                  </a:lnTo>
                  <a:lnTo>
                    <a:pt x="150" y="444"/>
                  </a:lnTo>
                  <a:lnTo>
                    <a:pt x="108" y="320"/>
                  </a:lnTo>
                  <a:lnTo>
                    <a:pt x="67" y="200"/>
                  </a:lnTo>
                  <a:lnTo>
                    <a:pt x="34" y="100"/>
                  </a:lnTo>
                  <a:lnTo>
                    <a:pt x="8" y="3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25" name="Freeform 24"/>
            <p:cNvSpPr>
              <a:spLocks/>
            </p:cNvSpPr>
            <p:nvPr/>
          </p:nvSpPr>
          <p:spPr bwMode="auto">
            <a:xfrm>
              <a:off x="2646" y="3529"/>
              <a:ext cx="927" cy="438"/>
            </a:xfrm>
            <a:custGeom>
              <a:avLst/>
              <a:gdLst>
                <a:gd name="T0" fmla="*/ 1541 w 1853"/>
                <a:gd name="T1" fmla="*/ 29 h 877"/>
                <a:gd name="T2" fmla="*/ 1618 w 1853"/>
                <a:gd name="T3" fmla="*/ 177 h 877"/>
                <a:gd name="T4" fmla="*/ 1840 w 1853"/>
                <a:gd name="T5" fmla="*/ 651 h 877"/>
                <a:gd name="T6" fmla="*/ 1842 w 1853"/>
                <a:gd name="T7" fmla="*/ 705 h 877"/>
                <a:gd name="T8" fmla="*/ 1777 w 1853"/>
                <a:gd name="T9" fmla="*/ 701 h 877"/>
                <a:gd name="T10" fmla="*/ 1668 w 1853"/>
                <a:gd name="T11" fmla="*/ 705 h 877"/>
                <a:gd name="T12" fmla="*/ 1526 w 1853"/>
                <a:gd name="T13" fmla="*/ 705 h 877"/>
                <a:gd name="T14" fmla="*/ 1383 w 1853"/>
                <a:gd name="T15" fmla="*/ 712 h 877"/>
                <a:gd name="T16" fmla="*/ 1267 w 1853"/>
                <a:gd name="T17" fmla="*/ 721 h 877"/>
                <a:gd name="T18" fmla="*/ 1224 w 1853"/>
                <a:gd name="T19" fmla="*/ 747 h 877"/>
                <a:gd name="T20" fmla="*/ 1161 w 1853"/>
                <a:gd name="T21" fmla="*/ 786 h 877"/>
                <a:gd name="T22" fmla="*/ 1045 w 1853"/>
                <a:gd name="T23" fmla="*/ 797 h 877"/>
                <a:gd name="T24" fmla="*/ 926 w 1853"/>
                <a:gd name="T25" fmla="*/ 801 h 877"/>
                <a:gd name="T26" fmla="*/ 863 w 1853"/>
                <a:gd name="T27" fmla="*/ 793 h 877"/>
                <a:gd name="T28" fmla="*/ 847 w 1853"/>
                <a:gd name="T29" fmla="*/ 764 h 877"/>
                <a:gd name="T30" fmla="*/ 804 w 1853"/>
                <a:gd name="T31" fmla="*/ 771 h 877"/>
                <a:gd name="T32" fmla="*/ 695 w 1853"/>
                <a:gd name="T33" fmla="*/ 790 h 877"/>
                <a:gd name="T34" fmla="*/ 558 w 1853"/>
                <a:gd name="T35" fmla="*/ 818 h 877"/>
                <a:gd name="T36" fmla="*/ 421 w 1853"/>
                <a:gd name="T37" fmla="*/ 847 h 877"/>
                <a:gd name="T38" fmla="*/ 318 w 1853"/>
                <a:gd name="T39" fmla="*/ 866 h 877"/>
                <a:gd name="T40" fmla="*/ 251 w 1853"/>
                <a:gd name="T41" fmla="*/ 877 h 877"/>
                <a:gd name="T42" fmla="*/ 223 w 1853"/>
                <a:gd name="T43" fmla="*/ 851 h 877"/>
                <a:gd name="T44" fmla="*/ 210 w 1853"/>
                <a:gd name="T45" fmla="*/ 782 h 877"/>
                <a:gd name="T46" fmla="*/ 146 w 1853"/>
                <a:gd name="T47" fmla="*/ 553 h 877"/>
                <a:gd name="T48" fmla="*/ 48 w 1853"/>
                <a:gd name="T49" fmla="*/ 225 h 877"/>
                <a:gd name="T50" fmla="*/ 1 w 1853"/>
                <a:gd name="T51" fmla="*/ 61 h 877"/>
                <a:gd name="T52" fmla="*/ 11 w 1853"/>
                <a:gd name="T53" fmla="*/ 16 h 877"/>
                <a:gd name="T54" fmla="*/ 70 w 1853"/>
                <a:gd name="T55" fmla="*/ 5 h 877"/>
                <a:gd name="T56" fmla="*/ 75 w 1853"/>
                <a:gd name="T57" fmla="*/ 29 h 877"/>
                <a:gd name="T58" fmla="*/ 64 w 1853"/>
                <a:gd name="T59" fmla="*/ 94 h 877"/>
                <a:gd name="T60" fmla="*/ 173 w 1853"/>
                <a:gd name="T61" fmla="*/ 447 h 877"/>
                <a:gd name="T62" fmla="*/ 273 w 1853"/>
                <a:gd name="T63" fmla="*/ 775 h 877"/>
                <a:gd name="T64" fmla="*/ 321 w 1853"/>
                <a:gd name="T65" fmla="*/ 799 h 877"/>
                <a:gd name="T66" fmla="*/ 416 w 1853"/>
                <a:gd name="T67" fmla="*/ 786 h 877"/>
                <a:gd name="T68" fmla="*/ 536 w 1853"/>
                <a:gd name="T69" fmla="*/ 769 h 877"/>
                <a:gd name="T70" fmla="*/ 656 w 1853"/>
                <a:gd name="T71" fmla="*/ 742 h 877"/>
                <a:gd name="T72" fmla="*/ 756 w 1853"/>
                <a:gd name="T73" fmla="*/ 712 h 877"/>
                <a:gd name="T74" fmla="*/ 828 w 1853"/>
                <a:gd name="T75" fmla="*/ 679 h 877"/>
                <a:gd name="T76" fmla="*/ 893 w 1853"/>
                <a:gd name="T77" fmla="*/ 670 h 877"/>
                <a:gd name="T78" fmla="*/ 921 w 1853"/>
                <a:gd name="T79" fmla="*/ 705 h 877"/>
                <a:gd name="T80" fmla="*/ 980 w 1853"/>
                <a:gd name="T81" fmla="*/ 712 h 877"/>
                <a:gd name="T82" fmla="*/ 1102 w 1853"/>
                <a:gd name="T83" fmla="*/ 705 h 877"/>
                <a:gd name="T84" fmla="*/ 1167 w 1853"/>
                <a:gd name="T85" fmla="*/ 701 h 877"/>
                <a:gd name="T86" fmla="*/ 1191 w 1853"/>
                <a:gd name="T87" fmla="*/ 664 h 877"/>
                <a:gd name="T88" fmla="*/ 1237 w 1853"/>
                <a:gd name="T89" fmla="*/ 649 h 877"/>
                <a:gd name="T90" fmla="*/ 1300 w 1853"/>
                <a:gd name="T91" fmla="*/ 664 h 877"/>
                <a:gd name="T92" fmla="*/ 1387 w 1853"/>
                <a:gd name="T93" fmla="*/ 673 h 877"/>
                <a:gd name="T94" fmla="*/ 1509 w 1853"/>
                <a:gd name="T95" fmla="*/ 675 h 877"/>
                <a:gd name="T96" fmla="*/ 1637 w 1853"/>
                <a:gd name="T97" fmla="*/ 670 h 877"/>
                <a:gd name="T98" fmla="*/ 1744 w 1853"/>
                <a:gd name="T99" fmla="*/ 664 h 877"/>
                <a:gd name="T100" fmla="*/ 1801 w 1853"/>
                <a:gd name="T101" fmla="*/ 658 h 877"/>
                <a:gd name="T102" fmla="*/ 1766 w 1853"/>
                <a:gd name="T103" fmla="*/ 583 h 877"/>
                <a:gd name="T104" fmla="*/ 1709 w 1853"/>
                <a:gd name="T105" fmla="*/ 442 h 877"/>
                <a:gd name="T106" fmla="*/ 1585 w 1853"/>
                <a:gd name="T107" fmla="*/ 172 h 877"/>
                <a:gd name="T108" fmla="*/ 1517 w 1853"/>
                <a:gd name="T109" fmla="*/ 24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53" h="877">
                  <a:moveTo>
                    <a:pt x="1517" y="24"/>
                  </a:moveTo>
                  <a:lnTo>
                    <a:pt x="1528" y="22"/>
                  </a:lnTo>
                  <a:lnTo>
                    <a:pt x="1541" y="29"/>
                  </a:lnTo>
                  <a:lnTo>
                    <a:pt x="1557" y="53"/>
                  </a:lnTo>
                  <a:lnTo>
                    <a:pt x="1581" y="103"/>
                  </a:lnTo>
                  <a:lnTo>
                    <a:pt x="1618" y="177"/>
                  </a:lnTo>
                  <a:lnTo>
                    <a:pt x="1672" y="292"/>
                  </a:lnTo>
                  <a:lnTo>
                    <a:pt x="1744" y="447"/>
                  </a:lnTo>
                  <a:lnTo>
                    <a:pt x="1840" y="651"/>
                  </a:lnTo>
                  <a:lnTo>
                    <a:pt x="1849" y="675"/>
                  </a:lnTo>
                  <a:lnTo>
                    <a:pt x="1853" y="695"/>
                  </a:lnTo>
                  <a:lnTo>
                    <a:pt x="1842" y="705"/>
                  </a:lnTo>
                  <a:lnTo>
                    <a:pt x="1814" y="705"/>
                  </a:lnTo>
                  <a:lnTo>
                    <a:pt x="1800" y="701"/>
                  </a:lnTo>
                  <a:lnTo>
                    <a:pt x="1777" y="701"/>
                  </a:lnTo>
                  <a:lnTo>
                    <a:pt x="1748" y="701"/>
                  </a:lnTo>
                  <a:lnTo>
                    <a:pt x="1711" y="701"/>
                  </a:lnTo>
                  <a:lnTo>
                    <a:pt x="1668" y="705"/>
                  </a:lnTo>
                  <a:lnTo>
                    <a:pt x="1624" y="705"/>
                  </a:lnTo>
                  <a:lnTo>
                    <a:pt x="1576" y="705"/>
                  </a:lnTo>
                  <a:lnTo>
                    <a:pt x="1526" y="705"/>
                  </a:lnTo>
                  <a:lnTo>
                    <a:pt x="1480" y="710"/>
                  </a:lnTo>
                  <a:lnTo>
                    <a:pt x="1428" y="712"/>
                  </a:lnTo>
                  <a:lnTo>
                    <a:pt x="1383" y="712"/>
                  </a:lnTo>
                  <a:lnTo>
                    <a:pt x="1339" y="718"/>
                  </a:lnTo>
                  <a:lnTo>
                    <a:pt x="1300" y="721"/>
                  </a:lnTo>
                  <a:lnTo>
                    <a:pt x="1267" y="721"/>
                  </a:lnTo>
                  <a:lnTo>
                    <a:pt x="1241" y="721"/>
                  </a:lnTo>
                  <a:lnTo>
                    <a:pt x="1221" y="721"/>
                  </a:lnTo>
                  <a:lnTo>
                    <a:pt x="1224" y="747"/>
                  </a:lnTo>
                  <a:lnTo>
                    <a:pt x="1213" y="769"/>
                  </a:lnTo>
                  <a:lnTo>
                    <a:pt x="1195" y="779"/>
                  </a:lnTo>
                  <a:lnTo>
                    <a:pt x="1161" y="786"/>
                  </a:lnTo>
                  <a:lnTo>
                    <a:pt x="1130" y="793"/>
                  </a:lnTo>
                  <a:lnTo>
                    <a:pt x="1087" y="793"/>
                  </a:lnTo>
                  <a:lnTo>
                    <a:pt x="1045" y="797"/>
                  </a:lnTo>
                  <a:lnTo>
                    <a:pt x="1000" y="799"/>
                  </a:lnTo>
                  <a:lnTo>
                    <a:pt x="962" y="801"/>
                  </a:lnTo>
                  <a:lnTo>
                    <a:pt x="926" y="801"/>
                  </a:lnTo>
                  <a:lnTo>
                    <a:pt x="899" y="801"/>
                  </a:lnTo>
                  <a:lnTo>
                    <a:pt x="880" y="799"/>
                  </a:lnTo>
                  <a:lnTo>
                    <a:pt x="863" y="793"/>
                  </a:lnTo>
                  <a:lnTo>
                    <a:pt x="856" y="786"/>
                  </a:lnTo>
                  <a:lnTo>
                    <a:pt x="849" y="775"/>
                  </a:lnTo>
                  <a:lnTo>
                    <a:pt x="847" y="764"/>
                  </a:lnTo>
                  <a:lnTo>
                    <a:pt x="839" y="764"/>
                  </a:lnTo>
                  <a:lnTo>
                    <a:pt x="828" y="766"/>
                  </a:lnTo>
                  <a:lnTo>
                    <a:pt x="804" y="771"/>
                  </a:lnTo>
                  <a:lnTo>
                    <a:pt x="775" y="777"/>
                  </a:lnTo>
                  <a:lnTo>
                    <a:pt x="738" y="782"/>
                  </a:lnTo>
                  <a:lnTo>
                    <a:pt x="695" y="790"/>
                  </a:lnTo>
                  <a:lnTo>
                    <a:pt x="653" y="799"/>
                  </a:lnTo>
                  <a:lnTo>
                    <a:pt x="606" y="806"/>
                  </a:lnTo>
                  <a:lnTo>
                    <a:pt x="558" y="818"/>
                  </a:lnTo>
                  <a:lnTo>
                    <a:pt x="512" y="827"/>
                  </a:lnTo>
                  <a:lnTo>
                    <a:pt x="468" y="834"/>
                  </a:lnTo>
                  <a:lnTo>
                    <a:pt x="421" y="847"/>
                  </a:lnTo>
                  <a:lnTo>
                    <a:pt x="383" y="855"/>
                  </a:lnTo>
                  <a:lnTo>
                    <a:pt x="349" y="860"/>
                  </a:lnTo>
                  <a:lnTo>
                    <a:pt x="318" y="866"/>
                  </a:lnTo>
                  <a:lnTo>
                    <a:pt x="299" y="871"/>
                  </a:lnTo>
                  <a:lnTo>
                    <a:pt x="270" y="877"/>
                  </a:lnTo>
                  <a:lnTo>
                    <a:pt x="251" y="877"/>
                  </a:lnTo>
                  <a:lnTo>
                    <a:pt x="238" y="875"/>
                  </a:lnTo>
                  <a:lnTo>
                    <a:pt x="229" y="866"/>
                  </a:lnTo>
                  <a:lnTo>
                    <a:pt x="223" y="851"/>
                  </a:lnTo>
                  <a:lnTo>
                    <a:pt x="222" y="829"/>
                  </a:lnTo>
                  <a:lnTo>
                    <a:pt x="218" y="806"/>
                  </a:lnTo>
                  <a:lnTo>
                    <a:pt x="210" y="782"/>
                  </a:lnTo>
                  <a:lnTo>
                    <a:pt x="198" y="734"/>
                  </a:lnTo>
                  <a:lnTo>
                    <a:pt x="175" y="653"/>
                  </a:lnTo>
                  <a:lnTo>
                    <a:pt x="146" y="553"/>
                  </a:lnTo>
                  <a:lnTo>
                    <a:pt x="112" y="438"/>
                  </a:lnTo>
                  <a:lnTo>
                    <a:pt x="77" y="327"/>
                  </a:lnTo>
                  <a:lnTo>
                    <a:pt x="48" y="225"/>
                  </a:lnTo>
                  <a:lnTo>
                    <a:pt x="22" y="140"/>
                  </a:lnTo>
                  <a:lnTo>
                    <a:pt x="7" y="88"/>
                  </a:lnTo>
                  <a:lnTo>
                    <a:pt x="1" y="61"/>
                  </a:lnTo>
                  <a:lnTo>
                    <a:pt x="0" y="39"/>
                  </a:lnTo>
                  <a:lnTo>
                    <a:pt x="1" y="24"/>
                  </a:lnTo>
                  <a:lnTo>
                    <a:pt x="11" y="16"/>
                  </a:lnTo>
                  <a:lnTo>
                    <a:pt x="25" y="11"/>
                  </a:lnTo>
                  <a:lnTo>
                    <a:pt x="44" y="7"/>
                  </a:lnTo>
                  <a:lnTo>
                    <a:pt x="70" y="5"/>
                  </a:lnTo>
                  <a:lnTo>
                    <a:pt x="99" y="0"/>
                  </a:lnTo>
                  <a:lnTo>
                    <a:pt x="88" y="16"/>
                  </a:lnTo>
                  <a:lnTo>
                    <a:pt x="75" y="29"/>
                  </a:lnTo>
                  <a:lnTo>
                    <a:pt x="64" y="40"/>
                  </a:lnTo>
                  <a:lnTo>
                    <a:pt x="50" y="48"/>
                  </a:lnTo>
                  <a:lnTo>
                    <a:pt x="64" y="94"/>
                  </a:lnTo>
                  <a:lnTo>
                    <a:pt x="94" y="188"/>
                  </a:lnTo>
                  <a:lnTo>
                    <a:pt x="129" y="312"/>
                  </a:lnTo>
                  <a:lnTo>
                    <a:pt x="173" y="447"/>
                  </a:lnTo>
                  <a:lnTo>
                    <a:pt x="210" y="577"/>
                  </a:lnTo>
                  <a:lnTo>
                    <a:pt x="247" y="694"/>
                  </a:lnTo>
                  <a:lnTo>
                    <a:pt x="273" y="775"/>
                  </a:lnTo>
                  <a:lnTo>
                    <a:pt x="281" y="801"/>
                  </a:lnTo>
                  <a:lnTo>
                    <a:pt x="299" y="801"/>
                  </a:lnTo>
                  <a:lnTo>
                    <a:pt x="321" y="799"/>
                  </a:lnTo>
                  <a:lnTo>
                    <a:pt x="346" y="797"/>
                  </a:lnTo>
                  <a:lnTo>
                    <a:pt x="381" y="793"/>
                  </a:lnTo>
                  <a:lnTo>
                    <a:pt x="416" y="786"/>
                  </a:lnTo>
                  <a:lnTo>
                    <a:pt x="453" y="782"/>
                  </a:lnTo>
                  <a:lnTo>
                    <a:pt x="495" y="775"/>
                  </a:lnTo>
                  <a:lnTo>
                    <a:pt x="536" y="769"/>
                  </a:lnTo>
                  <a:lnTo>
                    <a:pt x="577" y="760"/>
                  </a:lnTo>
                  <a:lnTo>
                    <a:pt x="617" y="751"/>
                  </a:lnTo>
                  <a:lnTo>
                    <a:pt x="656" y="742"/>
                  </a:lnTo>
                  <a:lnTo>
                    <a:pt x="693" y="734"/>
                  </a:lnTo>
                  <a:lnTo>
                    <a:pt x="727" y="723"/>
                  </a:lnTo>
                  <a:lnTo>
                    <a:pt x="756" y="712"/>
                  </a:lnTo>
                  <a:lnTo>
                    <a:pt x="780" y="701"/>
                  </a:lnTo>
                  <a:lnTo>
                    <a:pt x="799" y="694"/>
                  </a:lnTo>
                  <a:lnTo>
                    <a:pt x="828" y="679"/>
                  </a:lnTo>
                  <a:lnTo>
                    <a:pt x="856" y="670"/>
                  </a:lnTo>
                  <a:lnTo>
                    <a:pt x="875" y="668"/>
                  </a:lnTo>
                  <a:lnTo>
                    <a:pt x="893" y="670"/>
                  </a:lnTo>
                  <a:lnTo>
                    <a:pt x="910" y="679"/>
                  </a:lnTo>
                  <a:lnTo>
                    <a:pt x="915" y="690"/>
                  </a:lnTo>
                  <a:lnTo>
                    <a:pt x="921" y="705"/>
                  </a:lnTo>
                  <a:lnTo>
                    <a:pt x="925" y="721"/>
                  </a:lnTo>
                  <a:lnTo>
                    <a:pt x="947" y="718"/>
                  </a:lnTo>
                  <a:lnTo>
                    <a:pt x="980" y="712"/>
                  </a:lnTo>
                  <a:lnTo>
                    <a:pt x="1021" y="710"/>
                  </a:lnTo>
                  <a:lnTo>
                    <a:pt x="1061" y="705"/>
                  </a:lnTo>
                  <a:lnTo>
                    <a:pt x="1102" y="705"/>
                  </a:lnTo>
                  <a:lnTo>
                    <a:pt x="1137" y="705"/>
                  </a:lnTo>
                  <a:lnTo>
                    <a:pt x="1159" y="701"/>
                  </a:lnTo>
                  <a:lnTo>
                    <a:pt x="1167" y="701"/>
                  </a:lnTo>
                  <a:lnTo>
                    <a:pt x="1172" y="688"/>
                  </a:lnTo>
                  <a:lnTo>
                    <a:pt x="1180" y="675"/>
                  </a:lnTo>
                  <a:lnTo>
                    <a:pt x="1191" y="664"/>
                  </a:lnTo>
                  <a:lnTo>
                    <a:pt x="1204" y="653"/>
                  </a:lnTo>
                  <a:lnTo>
                    <a:pt x="1221" y="649"/>
                  </a:lnTo>
                  <a:lnTo>
                    <a:pt x="1237" y="649"/>
                  </a:lnTo>
                  <a:lnTo>
                    <a:pt x="1259" y="651"/>
                  </a:lnTo>
                  <a:lnTo>
                    <a:pt x="1282" y="658"/>
                  </a:lnTo>
                  <a:lnTo>
                    <a:pt x="1300" y="664"/>
                  </a:lnTo>
                  <a:lnTo>
                    <a:pt x="1322" y="670"/>
                  </a:lnTo>
                  <a:lnTo>
                    <a:pt x="1352" y="673"/>
                  </a:lnTo>
                  <a:lnTo>
                    <a:pt x="1387" y="673"/>
                  </a:lnTo>
                  <a:lnTo>
                    <a:pt x="1426" y="675"/>
                  </a:lnTo>
                  <a:lnTo>
                    <a:pt x="1465" y="675"/>
                  </a:lnTo>
                  <a:lnTo>
                    <a:pt x="1509" y="675"/>
                  </a:lnTo>
                  <a:lnTo>
                    <a:pt x="1552" y="675"/>
                  </a:lnTo>
                  <a:lnTo>
                    <a:pt x="1596" y="673"/>
                  </a:lnTo>
                  <a:lnTo>
                    <a:pt x="1637" y="670"/>
                  </a:lnTo>
                  <a:lnTo>
                    <a:pt x="1677" y="670"/>
                  </a:lnTo>
                  <a:lnTo>
                    <a:pt x="1713" y="668"/>
                  </a:lnTo>
                  <a:lnTo>
                    <a:pt x="1744" y="664"/>
                  </a:lnTo>
                  <a:lnTo>
                    <a:pt x="1772" y="662"/>
                  </a:lnTo>
                  <a:lnTo>
                    <a:pt x="1790" y="662"/>
                  </a:lnTo>
                  <a:lnTo>
                    <a:pt x="1801" y="658"/>
                  </a:lnTo>
                  <a:lnTo>
                    <a:pt x="1796" y="649"/>
                  </a:lnTo>
                  <a:lnTo>
                    <a:pt x="1783" y="620"/>
                  </a:lnTo>
                  <a:lnTo>
                    <a:pt x="1766" y="583"/>
                  </a:lnTo>
                  <a:lnTo>
                    <a:pt x="1761" y="558"/>
                  </a:lnTo>
                  <a:lnTo>
                    <a:pt x="1742" y="512"/>
                  </a:lnTo>
                  <a:lnTo>
                    <a:pt x="1709" y="442"/>
                  </a:lnTo>
                  <a:lnTo>
                    <a:pt x="1668" y="357"/>
                  </a:lnTo>
                  <a:lnTo>
                    <a:pt x="1626" y="262"/>
                  </a:lnTo>
                  <a:lnTo>
                    <a:pt x="1585" y="172"/>
                  </a:lnTo>
                  <a:lnTo>
                    <a:pt x="1552" y="94"/>
                  </a:lnTo>
                  <a:lnTo>
                    <a:pt x="1526" y="44"/>
                  </a:lnTo>
                  <a:lnTo>
                    <a:pt x="1517"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26" name="Freeform 25"/>
            <p:cNvSpPr>
              <a:spLocks/>
            </p:cNvSpPr>
            <p:nvPr/>
          </p:nvSpPr>
          <p:spPr bwMode="auto">
            <a:xfrm>
              <a:off x="2671" y="3474"/>
              <a:ext cx="876" cy="455"/>
            </a:xfrm>
            <a:custGeom>
              <a:avLst/>
              <a:gdLst>
                <a:gd name="T0" fmla="*/ 75 w 1751"/>
                <a:gd name="T1" fmla="*/ 69 h 911"/>
                <a:gd name="T2" fmla="*/ 38 w 1751"/>
                <a:gd name="T3" fmla="*/ 126 h 911"/>
                <a:gd name="T4" fmla="*/ 0 w 1751"/>
                <a:gd name="T5" fmla="*/ 158 h 911"/>
                <a:gd name="T6" fmla="*/ 14 w 1751"/>
                <a:gd name="T7" fmla="*/ 204 h 911"/>
                <a:gd name="T8" fmla="*/ 79 w 1751"/>
                <a:gd name="T9" fmla="*/ 422 h 911"/>
                <a:gd name="T10" fmla="*/ 160 w 1751"/>
                <a:gd name="T11" fmla="*/ 687 h 911"/>
                <a:gd name="T12" fmla="*/ 223 w 1751"/>
                <a:gd name="T13" fmla="*/ 885 h 911"/>
                <a:gd name="T14" fmla="*/ 231 w 1751"/>
                <a:gd name="T15" fmla="*/ 911 h 911"/>
                <a:gd name="T16" fmla="*/ 271 w 1751"/>
                <a:gd name="T17" fmla="*/ 909 h 911"/>
                <a:gd name="T18" fmla="*/ 331 w 1751"/>
                <a:gd name="T19" fmla="*/ 903 h 911"/>
                <a:gd name="T20" fmla="*/ 403 w 1751"/>
                <a:gd name="T21" fmla="*/ 892 h 911"/>
                <a:gd name="T22" fmla="*/ 486 w 1751"/>
                <a:gd name="T23" fmla="*/ 879 h 911"/>
                <a:gd name="T24" fmla="*/ 567 w 1751"/>
                <a:gd name="T25" fmla="*/ 861 h 911"/>
                <a:gd name="T26" fmla="*/ 643 w 1751"/>
                <a:gd name="T27" fmla="*/ 844 h 911"/>
                <a:gd name="T28" fmla="*/ 706 w 1751"/>
                <a:gd name="T29" fmla="*/ 822 h 911"/>
                <a:gd name="T30" fmla="*/ 749 w 1751"/>
                <a:gd name="T31" fmla="*/ 804 h 911"/>
                <a:gd name="T32" fmla="*/ 778 w 1751"/>
                <a:gd name="T33" fmla="*/ 789 h 911"/>
                <a:gd name="T34" fmla="*/ 825 w 1751"/>
                <a:gd name="T35" fmla="*/ 778 h 911"/>
                <a:gd name="T36" fmla="*/ 860 w 1751"/>
                <a:gd name="T37" fmla="*/ 789 h 911"/>
                <a:gd name="T38" fmla="*/ 871 w 1751"/>
                <a:gd name="T39" fmla="*/ 815 h 911"/>
                <a:gd name="T40" fmla="*/ 875 w 1751"/>
                <a:gd name="T41" fmla="*/ 831 h 911"/>
                <a:gd name="T42" fmla="*/ 930 w 1751"/>
                <a:gd name="T43" fmla="*/ 822 h 911"/>
                <a:gd name="T44" fmla="*/ 1011 w 1751"/>
                <a:gd name="T45" fmla="*/ 815 h 911"/>
                <a:gd name="T46" fmla="*/ 1087 w 1751"/>
                <a:gd name="T47" fmla="*/ 815 h 911"/>
                <a:gd name="T48" fmla="*/ 1117 w 1751"/>
                <a:gd name="T49" fmla="*/ 811 h 911"/>
                <a:gd name="T50" fmla="*/ 1122 w 1751"/>
                <a:gd name="T51" fmla="*/ 798 h 911"/>
                <a:gd name="T52" fmla="*/ 1141 w 1751"/>
                <a:gd name="T53" fmla="*/ 774 h 911"/>
                <a:gd name="T54" fmla="*/ 1171 w 1751"/>
                <a:gd name="T55" fmla="*/ 759 h 911"/>
                <a:gd name="T56" fmla="*/ 1209 w 1751"/>
                <a:gd name="T57" fmla="*/ 761 h 911"/>
                <a:gd name="T58" fmla="*/ 1232 w 1751"/>
                <a:gd name="T59" fmla="*/ 768 h 911"/>
                <a:gd name="T60" fmla="*/ 1272 w 1751"/>
                <a:gd name="T61" fmla="*/ 780 h 911"/>
                <a:gd name="T62" fmla="*/ 1337 w 1751"/>
                <a:gd name="T63" fmla="*/ 783 h 911"/>
                <a:gd name="T64" fmla="*/ 1415 w 1751"/>
                <a:gd name="T65" fmla="*/ 785 h 911"/>
                <a:gd name="T66" fmla="*/ 1502 w 1751"/>
                <a:gd name="T67" fmla="*/ 785 h 911"/>
                <a:gd name="T68" fmla="*/ 1587 w 1751"/>
                <a:gd name="T69" fmla="*/ 780 h 911"/>
                <a:gd name="T70" fmla="*/ 1663 w 1751"/>
                <a:gd name="T71" fmla="*/ 778 h 911"/>
                <a:gd name="T72" fmla="*/ 1722 w 1751"/>
                <a:gd name="T73" fmla="*/ 772 h 911"/>
                <a:gd name="T74" fmla="*/ 1751 w 1751"/>
                <a:gd name="T75" fmla="*/ 768 h 911"/>
                <a:gd name="T76" fmla="*/ 1746 w 1751"/>
                <a:gd name="T77" fmla="*/ 759 h 911"/>
                <a:gd name="T78" fmla="*/ 1716 w 1751"/>
                <a:gd name="T79" fmla="*/ 693 h 911"/>
                <a:gd name="T80" fmla="*/ 1711 w 1751"/>
                <a:gd name="T81" fmla="*/ 668 h 911"/>
                <a:gd name="T82" fmla="*/ 1651 w 1751"/>
                <a:gd name="T83" fmla="*/ 539 h 911"/>
                <a:gd name="T84" fmla="*/ 1557 w 1751"/>
                <a:gd name="T85" fmla="*/ 328 h 911"/>
                <a:gd name="T86" fmla="*/ 1465 w 1751"/>
                <a:gd name="T87" fmla="*/ 132 h 911"/>
                <a:gd name="T88" fmla="*/ 1426 w 1751"/>
                <a:gd name="T89" fmla="*/ 45 h 911"/>
                <a:gd name="T90" fmla="*/ 1393 w 1751"/>
                <a:gd name="T91" fmla="*/ 52 h 911"/>
                <a:gd name="T92" fmla="*/ 1311 w 1751"/>
                <a:gd name="T93" fmla="*/ 56 h 911"/>
                <a:gd name="T94" fmla="*/ 1217 w 1751"/>
                <a:gd name="T95" fmla="*/ 45 h 911"/>
                <a:gd name="T96" fmla="*/ 1111 w 1751"/>
                <a:gd name="T97" fmla="*/ 25 h 911"/>
                <a:gd name="T98" fmla="*/ 1010 w 1751"/>
                <a:gd name="T99" fmla="*/ 8 h 911"/>
                <a:gd name="T100" fmla="*/ 917 w 1751"/>
                <a:gd name="T101" fmla="*/ 0 h 911"/>
                <a:gd name="T102" fmla="*/ 841 w 1751"/>
                <a:gd name="T103" fmla="*/ 6 h 911"/>
                <a:gd name="T104" fmla="*/ 786 w 1751"/>
                <a:gd name="T105" fmla="*/ 30 h 911"/>
                <a:gd name="T106" fmla="*/ 773 w 1751"/>
                <a:gd name="T107" fmla="*/ 52 h 911"/>
                <a:gd name="T108" fmla="*/ 682 w 1751"/>
                <a:gd name="T109" fmla="*/ 19 h 911"/>
                <a:gd name="T110" fmla="*/ 597 w 1751"/>
                <a:gd name="T111" fmla="*/ 12 h 911"/>
                <a:gd name="T112" fmla="*/ 516 w 1751"/>
                <a:gd name="T113" fmla="*/ 25 h 911"/>
                <a:gd name="T114" fmla="*/ 440 w 1751"/>
                <a:gd name="T115" fmla="*/ 45 h 911"/>
                <a:gd name="T116" fmla="*/ 357 w 1751"/>
                <a:gd name="T117" fmla="*/ 69 h 911"/>
                <a:gd name="T118" fmla="*/ 271 w 1751"/>
                <a:gd name="T119" fmla="*/ 89 h 911"/>
                <a:gd name="T120" fmla="*/ 179 w 1751"/>
                <a:gd name="T121" fmla="*/ 91 h 911"/>
                <a:gd name="T122" fmla="*/ 75 w 1751"/>
                <a:gd name="T123" fmla="*/ 69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51" h="911">
                  <a:moveTo>
                    <a:pt x="75" y="69"/>
                  </a:moveTo>
                  <a:lnTo>
                    <a:pt x="75" y="69"/>
                  </a:lnTo>
                  <a:lnTo>
                    <a:pt x="55" y="102"/>
                  </a:lnTo>
                  <a:lnTo>
                    <a:pt x="38" y="126"/>
                  </a:lnTo>
                  <a:lnTo>
                    <a:pt x="20" y="145"/>
                  </a:lnTo>
                  <a:lnTo>
                    <a:pt x="0" y="158"/>
                  </a:lnTo>
                  <a:lnTo>
                    <a:pt x="0" y="158"/>
                  </a:lnTo>
                  <a:lnTo>
                    <a:pt x="14" y="204"/>
                  </a:lnTo>
                  <a:lnTo>
                    <a:pt x="44" y="298"/>
                  </a:lnTo>
                  <a:lnTo>
                    <a:pt x="79" y="422"/>
                  </a:lnTo>
                  <a:lnTo>
                    <a:pt x="123" y="557"/>
                  </a:lnTo>
                  <a:lnTo>
                    <a:pt x="160" y="687"/>
                  </a:lnTo>
                  <a:lnTo>
                    <a:pt x="197" y="804"/>
                  </a:lnTo>
                  <a:lnTo>
                    <a:pt x="223" y="885"/>
                  </a:lnTo>
                  <a:lnTo>
                    <a:pt x="231" y="911"/>
                  </a:lnTo>
                  <a:lnTo>
                    <a:pt x="231" y="911"/>
                  </a:lnTo>
                  <a:lnTo>
                    <a:pt x="249" y="911"/>
                  </a:lnTo>
                  <a:lnTo>
                    <a:pt x="271" y="909"/>
                  </a:lnTo>
                  <a:lnTo>
                    <a:pt x="296" y="907"/>
                  </a:lnTo>
                  <a:lnTo>
                    <a:pt x="331" y="903"/>
                  </a:lnTo>
                  <a:lnTo>
                    <a:pt x="366" y="896"/>
                  </a:lnTo>
                  <a:lnTo>
                    <a:pt x="403" y="892"/>
                  </a:lnTo>
                  <a:lnTo>
                    <a:pt x="445" y="885"/>
                  </a:lnTo>
                  <a:lnTo>
                    <a:pt x="486" y="879"/>
                  </a:lnTo>
                  <a:lnTo>
                    <a:pt x="527" y="870"/>
                  </a:lnTo>
                  <a:lnTo>
                    <a:pt x="567" y="861"/>
                  </a:lnTo>
                  <a:lnTo>
                    <a:pt x="606" y="852"/>
                  </a:lnTo>
                  <a:lnTo>
                    <a:pt x="643" y="844"/>
                  </a:lnTo>
                  <a:lnTo>
                    <a:pt x="677" y="833"/>
                  </a:lnTo>
                  <a:lnTo>
                    <a:pt x="706" y="822"/>
                  </a:lnTo>
                  <a:lnTo>
                    <a:pt x="730" y="811"/>
                  </a:lnTo>
                  <a:lnTo>
                    <a:pt x="749" y="804"/>
                  </a:lnTo>
                  <a:lnTo>
                    <a:pt x="749" y="804"/>
                  </a:lnTo>
                  <a:lnTo>
                    <a:pt x="778" y="789"/>
                  </a:lnTo>
                  <a:lnTo>
                    <a:pt x="806" y="780"/>
                  </a:lnTo>
                  <a:lnTo>
                    <a:pt x="825" y="778"/>
                  </a:lnTo>
                  <a:lnTo>
                    <a:pt x="843" y="780"/>
                  </a:lnTo>
                  <a:lnTo>
                    <a:pt x="860" y="789"/>
                  </a:lnTo>
                  <a:lnTo>
                    <a:pt x="865" y="800"/>
                  </a:lnTo>
                  <a:lnTo>
                    <a:pt x="871" y="815"/>
                  </a:lnTo>
                  <a:lnTo>
                    <a:pt x="875" y="831"/>
                  </a:lnTo>
                  <a:lnTo>
                    <a:pt x="875" y="831"/>
                  </a:lnTo>
                  <a:lnTo>
                    <a:pt x="897" y="828"/>
                  </a:lnTo>
                  <a:lnTo>
                    <a:pt x="930" y="822"/>
                  </a:lnTo>
                  <a:lnTo>
                    <a:pt x="971" y="820"/>
                  </a:lnTo>
                  <a:lnTo>
                    <a:pt x="1011" y="815"/>
                  </a:lnTo>
                  <a:lnTo>
                    <a:pt x="1052" y="815"/>
                  </a:lnTo>
                  <a:lnTo>
                    <a:pt x="1087" y="815"/>
                  </a:lnTo>
                  <a:lnTo>
                    <a:pt x="1109" y="811"/>
                  </a:lnTo>
                  <a:lnTo>
                    <a:pt x="1117" y="811"/>
                  </a:lnTo>
                  <a:lnTo>
                    <a:pt x="1117" y="811"/>
                  </a:lnTo>
                  <a:lnTo>
                    <a:pt x="1122" y="798"/>
                  </a:lnTo>
                  <a:lnTo>
                    <a:pt x="1130" y="785"/>
                  </a:lnTo>
                  <a:lnTo>
                    <a:pt x="1141" y="774"/>
                  </a:lnTo>
                  <a:lnTo>
                    <a:pt x="1154" y="763"/>
                  </a:lnTo>
                  <a:lnTo>
                    <a:pt x="1171" y="759"/>
                  </a:lnTo>
                  <a:lnTo>
                    <a:pt x="1187" y="759"/>
                  </a:lnTo>
                  <a:lnTo>
                    <a:pt x="1209" y="761"/>
                  </a:lnTo>
                  <a:lnTo>
                    <a:pt x="1232" y="768"/>
                  </a:lnTo>
                  <a:lnTo>
                    <a:pt x="1232" y="768"/>
                  </a:lnTo>
                  <a:lnTo>
                    <a:pt x="1250" y="774"/>
                  </a:lnTo>
                  <a:lnTo>
                    <a:pt x="1272" y="780"/>
                  </a:lnTo>
                  <a:lnTo>
                    <a:pt x="1302" y="783"/>
                  </a:lnTo>
                  <a:lnTo>
                    <a:pt x="1337" y="783"/>
                  </a:lnTo>
                  <a:lnTo>
                    <a:pt x="1376" y="785"/>
                  </a:lnTo>
                  <a:lnTo>
                    <a:pt x="1415" y="785"/>
                  </a:lnTo>
                  <a:lnTo>
                    <a:pt x="1459" y="785"/>
                  </a:lnTo>
                  <a:lnTo>
                    <a:pt x="1502" y="785"/>
                  </a:lnTo>
                  <a:lnTo>
                    <a:pt x="1546" y="783"/>
                  </a:lnTo>
                  <a:lnTo>
                    <a:pt x="1587" y="780"/>
                  </a:lnTo>
                  <a:lnTo>
                    <a:pt x="1627" y="780"/>
                  </a:lnTo>
                  <a:lnTo>
                    <a:pt x="1663" y="778"/>
                  </a:lnTo>
                  <a:lnTo>
                    <a:pt x="1694" y="774"/>
                  </a:lnTo>
                  <a:lnTo>
                    <a:pt x="1722" y="772"/>
                  </a:lnTo>
                  <a:lnTo>
                    <a:pt x="1740" y="772"/>
                  </a:lnTo>
                  <a:lnTo>
                    <a:pt x="1751" y="768"/>
                  </a:lnTo>
                  <a:lnTo>
                    <a:pt x="1751" y="768"/>
                  </a:lnTo>
                  <a:lnTo>
                    <a:pt x="1746" y="759"/>
                  </a:lnTo>
                  <a:lnTo>
                    <a:pt x="1733" y="730"/>
                  </a:lnTo>
                  <a:lnTo>
                    <a:pt x="1716" y="693"/>
                  </a:lnTo>
                  <a:lnTo>
                    <a:pt x="1711" y="668"/>
                  </a:lnTo>
                  <a:lnTo>
                    <a:pt x="1711" y="668"/>
                  </a:lnTo>
                  <a:lnTo>
                    <a:pt x="1688" y="620"/>
                  </a:lnTo>
                  <a:lnTo>
                    <a:pt x="1651" y="539"/>
                  </a:lnTo>
                  <a:lnTo>
                    <a:pt x="1605" y="437"/>
                  </a:lnTo>
                  <a:lnTo>
                    <a:pt x="1557" y="328"/>
                  </a:lnTo>
                  <a:lnTo>
                    <a:pt x="1507" y="223"/>
                  </a:lnTo>
                  <a:lnTo>
                    <a:pt x="1465" y="132"/>
                  </a:lnTo>
                  <a:lnTo>
                    <a:pt x="1437" y="67"/>
                  </a:lnTo>
                  <a:lnTo>
                    <a:pt x="1426" y="45"/>
                  </a:lnTo>
                  <a:lnTo>
                    <a:pt x="1426" y="45"/>
                  </a:lnTo>
                  <a:lnTo>
                    <a:pt x="1393" y="52"/>
                  </a:lnTo>
                  <a:lnTo>
                    <a:pt x="1354" y="56"/>
                  </a:lnTo>
                  <a:lnTo>
                    <a:pt x="1311" y="56"/>
                  </a:lnTo>
                  <a:lnTo>
                    <a:pt x="1263" y="50"/>
                  </a:lnTo>
                  <a:lnTo>
                    <a:pt x="1217" y="45"/>
                  </a:lnTo>
                  <a:lnTo>
                    <a:pt x="1163" y="36"/>
                  </a:lnTo>
                  <a:lnTo>
                    <a:pt x="1111" y="25"/>
                  </a:lnTo>
                  <a:lnTo>
                    <a:pt x="1063" y="17"/>
                  </a:lnTo>
                  <a:lnTo>
                    <a:pt x="1010" y="8"/>
                  </a:lnTo>
                  <a:lnTo>
                    <a:pt x="961" y="2"/>
                  </a:lnTo>
                  <a:lnTo>
                    <a:pt x="917" y="0"/>
                  </a:lnTo>
                  <a:lnTo>
                    <a:pt x="875" y="0"/>
                  </a:lnTo>
                  <a:lnTo>
                    <a:pt x="841" y="6"/>
                  </a:lnTo>
                  <a:lnTo>
                    <a:pt x="812" y="13"/>
                  </a:lnTo>
                  <a:lnTo>
                    <a:pt x="786" y="30"/>
                  </a:lnTo>
                  <a:lnTo>
                    <a:pt x="773" y="52"/>
                  </a:lnTo>
                  <a:lnTo>
                    <a:pt x="773" y="52"/>
                  </a:lnTo>
                  <a:lnTo>
                    <a:pt x="727" y="34"/>
                  </a:lnTo>
                  <a:lnTo>
                    <a:pt x="682" y="19"/>
                  </a:lnTo>
                  <a:lnTo>
                    <a:pt x="640" y="13"/>
                  </a:lnTo>
                  <a:lnTo>
                    <a:pt x="597" y="12"/>
                  </a:lnTo>
                  <a:lnTo>
                    <a:pt x="556" y="17"/>
                  </a:lnTo>
                  <a:lnTo>
                    <a:pt x="516" y="25"/>
                  </a:lnTo>
                  <a:lnTo>
                    <a:pt x="477" y="34"/>
                  </a:lnTo>
                  <a:lnTo>
                    <a:pt x="440" y="45"/>
                  </a:lnTo>
                  <a:lnTo>
                    <a:pt x="397" y="58"/>
                  </a:lnTo>
                  <a:lnTo>
                    <a:pt x="357" y="69"/>
                  </a:lnTo>
                  <a:lnTo>
                    <a:pt x="316" y="84"/>
                  </a:lnTo>
                  <a:lnTo>
                    <a:pt x="271" y="89"/>
                  </a:lnTo>
                  <a:lnTo>
                    <a:pt x="225" y="95"/>
                  </a:lnTo>
                  <a:lnTo>
                    <a:pt x="179" y="91"/>
                  </a:lnTo>
                  <a:lnTo>
                    <a:pt x="129" y="87"/>
                  </a:lnTo>
                  <a:lnTo>
                    <a:pt x="75" y="6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27" name="Freeform 26"/>
            <p:cNvSpPr>
              <a:spLocks/>
            </p:cNvSpPr>
            <p:nvPr/>
          </p:nvSpPr>
          <p:spPr bwMode="auto">
            <a:xfrm>
              <a:off x="2786" y="3867"/>
              <a:ext cx="46" cy="62"/>
            </a:xfrm>
            <a:custGeom>
              <a:avLst/>
              <a:gdLst>
                <a:gd name="T0" fmla="*/ 90 w 90"/>
                <a:gd name="T1" fmla="*/ 0 h 126"/>
                <a:gd name="T2" fmla="*/ 90 w 90"/>
                <a:gd name="T3" fmla="*/ 0 h 126"/>
                <a:gd name="T4" fmla="*/ 79 w 90"/>
                <a:gd name="T5" fmla="*/ 19 h 126"/>
                <a:gd name="T6" fmla="*/ 68 w 90"/>
                <a:gd name="T7" fmla="*/ 35 h 126"/>
                <a:gd name="T8" fmla="*/ 57 w 90"/>
                <a:gd name="T9" fmla="*/ 57 h 126"/>
                <a:gd name="T10" fmla="*/ 44 w 90"/>
                <a:gd name="T11" fmla="*/ 76 h 126"/>
                <a:gd name="T12" fmla="*/ 35 w 90"/>
                <a:gd name="T13" fmla="*/ 94 h 126"/>
                <a:gd name="T14" fmla="*/ 24 w 90"/>
                <a:gd name="T15" fmla="*/ 107 h 126"/>
                <a:gd name="T16" fmla="*/ 11 w 90"/>
                <a:gd name="T17" fmla="*/ 118 h 126"/>
                <a:gd name="T18" fmla="*/ 0 w 90"/>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126">
                  <a:moveTo>
                    <a:pt x="90" y="0"/>
                  </a:moveTo>
                  <a:lnTo>
                    <a:pt x="90" y="0"/>
                  </a:lnTo>
                  <a:lnTo>
                    <a:pt x="79" y="19"/>
                  </a:lnTo>
                  <a:lnTo>
                    <a:pt x="68" y="35"/>
                  </a:lnTo>
                  <a:lnTo>
                    <a:pt x="57" y="57"/>
                  </a:lnTo>
                  <a:lnTo>
                    <a:pt x="44" y="76"/>
                  </a:lnTo>
                  <a:lnTo>
                    <a:pt x="35" y="94"/>
                  </a:lnTo>
                  <a:lnTo>
                    <a:pt x="24" y="107"/>
                  </a:lnTo>
                  <a:lnTo>
                    <a:pt x="11" y="118"/>
                  </a:lnTo>
                  <a:lnTo>
                    <a:pt x="0" y="12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28" name="Freeform 27"/>
            <p:cNvSpPr>
              <a:spLocks/>
            </p:cNvSpPr>
            <p:nvPr/>
          </p:nvSpPr>
          <p:spPr bwMode="auto">
            <a:xfrm>
              <a:off x="3171" y="3850"/>
              <a:ext cx="2" cy="31"/>
            </a:xfrm>
            <a:custGeom>
              <a:avLst/>
              <a:gdLst>
                <a:gd name="T0" fmla="*/ 0 w 4"/>
                <a:gd name="T1" fmla="*/ 0 h 63"/>
                <a:gd name="T2" fmla="*/ 0 w 4"/>
                <a:gd name="T3" fmla="*/ 0 h 63"/>
                <a:gd name="T4" fmla="*/ 0 w 4"/>
                <a:gd name="T5" fmla="*/ 15 h 63"/>
                <a:gd name="T6" fmla="*/ 4 w 4"/>
                <a:gd name="T7" fmla="*/ 37 h 63"/>
                <a:gd name="T8" fmla="*/ 4 w 4"/>
                <a:gd name="T9" fmla="*/ 57 h 63"/>
                <a:gd name="T10" fmla="*/ 4 w 4"/>
                <a:gd name="T11" fmla="*/ 63 h 63"/>
              </a:gdLst>
              <a:ahLst/>
              <a:cxnLst>
                <a:cxn ang="0">
                  <a:pos x="T0" y="T1"/>
                </a:cxn>
                <a:cxn ang="0">
                  <a:pos x="T2" y="T3"/>
                </a:cxn>
                <a:cxn ang="0">
                  <a:pos x="T4" y="T5"/>
                </a:cxn>
                <a:cxn ang="0">
                  <a:pos x="T6" y="T7"/>
                </a:cxn>
                <a:cxn ang="0">
                  <a:pos x="T8" y="T9"/>
                </a:cxn>
                <a:cxn ang="0">
                  <a:pos x="T10" y="T11"/>
                </a:cxn>
              </a:cxnLst>
              <a:rect l="0" t="0" r="r" b="b"/>
              <a:pathLst>
                <a:path w="4" h="63">
                  <a:moveTo>
                    <a:pt x="0" y="0"/>
                  </a:moveTo>
                  <a:lnTo>
                    <a:pt x="0" y="0"/>
                  </a:lnTo>
                  <a:lnTo>
                    <a:pt x="0" y="15"/>
                  </a:lnTo>
                  <a:lnTo>
                    <a:pt x="4" y="37"/>
                  </a:lnTo>
                  <a:lnTo>
                    <a:pt x="4" y="57"/>
                  </a:lnTo>
                  <a:lnTo>
                    <a:pt x="4" y="6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sp>
          <p:nvSpPr>
            <p:cNvPr id="29" name="Line 28"/>
            <p:cNvSpPr>
              <a:spLocks noChangeShapeType="1"/>
            </p:cNvSpPr>
            <p:nvPr/>
          </p:nvSpPr>
          <p:spPr bwMode="auto">
            <a:xfrm>
              <a:off x="3057" y="3500"/>
              <a:ext cx="111" cy="3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defTabSz="685800">
                <a:defRPr/>
              </a:pPr>
              <a:endParaRPr lang="en-US" sz="1350">
                <a:solidFill>
                  <a:prstClr val="black"/>
                </a:solidFill>
                <a:latin typeface="Times New Roman" panose="02020603050405020304" pitchFamily="18" charset="0"/>
                <a:cs typeface="Times New Roman" panose="02020603050405020304" pitchFamily="18" charset="0"/>
              </a:endParaRPr>
            </a:p>
          </p:txBody>
        </p:sp>
      </p:grpSp>
      <p:sp>
        <p:nvSpPr>
          <p:cNvPr id="30" name="TextBox 29"/>
          <p:cNvSpPr txBox="1"/>
          <p:nvPr/>
        </p:nvSpPr>
        <p:spPr>
          <a:xfrm>
            <a:off x="4018636" y="3826721"/>
            <a:ext cx="957461" cy="461665"/>
          </a:xfrm>
          <a:prstGeom prst="rect">
            <a:avLst/>
          </a:prstGeom>
          <a:noFill/>
        </p:spPr>
        <p:txBody>
          <a:bodyPr wrap="square" rtlCol="0">
            <a:spAutoFit/>
          </a:bodyPr>
          <a:lstStyle/>
          <a:p>
            <a:pPr algn="ctr" defTabSz="685800">
              <a:defRPr/>
            </a:pPr>
            <a:r>
              <a:rPr lang="en-US" sz="2400" b="1" smtClean="0">
                <a:solidFill>
                  <a:srgbClr val="FF0000"/>
                </a:solidFill>
                <a:latin typeface="Times New Roman" panose="02020603050405020304" pitchFamily="18" charset="0"/>
                <a:cs typeface="Times New Roman" panose="02020603050405020304" pitchFamily="18" charset="0"/>
              </a:rPr>
              <a:t>6A1</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31" name="TextBox 30"/>
          <p:cNvSpPr txBox="1"/>
          <p:nvPr/>
        </p:nvSpPr>
        <p:spPr>
          <a:xfrm>
            <a:off x="2094070" y="4724206"/>
            <a:ext cx="4809138" cy="415498"/>
          </a:xfrm>
          <a:prstGeom prst="rect">
            <a:avLst/>
          </a:prstGeom>
          <a:noFill/>
        </p:spPr>
        <p:txBody>
          <a:bodyPr wrap="none" rtlCol="0">
            <a:spAutoFit/>
          </a:bodyPr>
          <a:lstStyle/>
          <a:p>
            <a:pPr algn="ctr" defTabSz="685800">
              <a:defRPr/>
            </a:pPr>
            <a:r>
              <a:rPr lang="en-US" sz="2100" b="1" dirty="0" err="1">
                <a:solidFill>
                  <a:srgbClr val="FF0000"/>
                </a:solidFill>
                <a:latin typeface="Times New Roman" panose="02020603050405020304" pitchFamily="18" charset="0"/>
                <a:cs typeface="Times New Roman" panose="02020603050405020304" pitchFamily="18" charset="0"/>
              </a:rPr>
              <a:t>Giáo</a:t>
            </a:r>
            <a:r>
              <a:rPr lang="en-US" sz="2100" b="1" dirty="0">
                <a:solidFill>
                  <a:srgbClr val="FF0000"/>
                </a:solidFill>
                <a:latin typeface="Times New Roman" panose="02020603050405020304" pitchFamily="18" charset="0"/>
                <a:cs typeface="Times New Roman" panose="02020603050405020304" pitchFamily="18" charset="0"/>
              </a:rPr>
              <a:t> </a:t>
            </a:r>
            <a:r>
              <a:rPr lang="en-US" sz="2100" b="1" dirty="0" err="1">
                <a:solidFill>
                  <a:srgbClr val="FF0000"/>
                </a:solidFill>
                <a:latin typeface="Times New Roman" panose="02020603050405020304" pitchFamily="18" charset="0"/>
                <a:cs typeface="Times New Roman" panose="02020603050405020304" pitchFamily="18" charset="0"/>
              </a:rPr>
              <a:t>viên</a:t>
            </a:r>
            <a:r>
              <a:rPr lang="en-US" sz="2100" b="1" dirty="0">
                <a:solidFill>
                  <a:srgbClr val="FF0000"/>
                </a:solidFill>
                <a:latin typeface="Times New Roman" panose="02020603050405020304" pitchFamily="18" charset="0"/>
                <a:cs typeface="Times New Roman" panose="02020603050405020304" pitchFamily="18" charset="0"/>
              </a:rPr>
              <a:t> </a:t>
            </a:r>
            <a:r>
              <a:rPr lang="en-US" sz="2100" b="1" dirty="0" err="1">
                <a:solidFill>
                  <a:srgbClr val="FF0000"/>
                </a:solidFill>
                <a:latin typeface="Times New Roman" panose="02020603050405020304" pitchFamily="18" charset="0"/>
                <a:cs typeface="Times New Roman" panose="02020603050405020304" pitchFamily="18" charset="0"/>
              </a:rPr>
              <a:t>thực</a:t>
            </a:r>
            <a:r>
              <a:rPr lang="en-US" sz="2100" b="1" dirty="0">
                <a:solidFill>
                  <a:srgbClr val="FF0000"/>
                </a:solidFill>
                <a:latin typeface="Times New Roman" panose="02020603050405020304" pitchFamily="18" charset="0"/>
                <a:cs typeface="Times New Roman" panose="02020603050405020304" pitchFamily="18" charset="0"/>
              </a:rPr>
              <a:t> </a:t>
            </a:r>
            <a:r>
              <a:rPr lang="en-US" sz="2100" b="1" dirty="0" err="1">
                <a:solidFill>
                  <a:srgbClr val="FF0000"/>
                </a:solidFill>
                <a:latin typeface="Times New Roman" panose="02020603050405020304" pitchFamily="18" charset="0"/>
                <a:cs typeface="Times New Roman" panose="02020603050405020304" pitchFamily="18" charset="0"/>
              </a:rPr>
              <a:t>hiện</a:t>
            </a:r>
            <a:r>
              <a:rPr lang="en-US" sz="2100" b="1">
                <a:solidFill>
                  <a:srgbClr val="FF0000"/>
                </a:solidFill>
                <a:latin typeface="Times New Roman" panose="02020603050405020304" pitchFamily="18" charset="0"/>
                <a:cs typeface="Times New Roman" panose="02020603050405020304" pitchFamily="18" charset="0"/>
              </a:rPr>
              <a:t>: Vũ Thị Thu Hương</a:t>
            </a:r>
            <a:endParaRPr lang="en-US" sz="2100" b="1" dirty="0">
              <a:solidFill>
                <a:srgbClr val="FF0000"/>
              </a:solidFill>
              <a:latin typeface="Times New Roman" panose="02020603050405020304" pitchFamily="18" charset="0"/>
              <a:cs typeface="Times New Roman" panose="02020603050405020304" pitchFamily="18" charset="0"/>
            </a:endParaRPr>
          </a:p>
        </p:txBody>
      </p:sp>
      <p:sp>
        <p:nvSpPr>
          <p:cNvPr id="32" name="TextBox 31"/>
          <p:cNvSpPr txBox="1"/>
          <p:nvPr/>
        </p:nvSpPr>
        <p:spPr>
          <a:xfrm>
            <a:off x="3422915" y="5251261"/>
            <a:ext cx="2313455" cy="369332"/>
          </a:xfrm>
          <a:prstGeom prst="rect">
            <a:avLst/>
          </a:prstGeom>
          <a:noFill/>
        </p:spPr>
        <p:txBody>
          <a:bodyPr wrap="none" rtlCol="0">
            <a:spAutoFit/>
          </a:bodyPr>
          <a:lstStyle/>
          <a:p>
            <a:pPr algn="ctr" defTabSz="685800">
              <a:defRPr/>
            </a:pPr>
            <a:r>
              <a:rPr lang="en-US" b="1" dirty="0" err="1">
                <a:solidFill>
                  <a:prstClr val="black"/>
                </a:solidFill>
                <a:latin typeface="Times New Roman" panose="02020603050405020304" pitchFamily="18" charset="0"/>
                <a:cs typeface="Times New Roman" panose="02020603050405020304" pitchFamily="18" charset="0"/>
              </a:rPr>
              <a:t>Năm</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học</a:t>
            </a:r>
            <a:r>
              <a:rPr lang="en-US" b="1">
                <a:solidFill>
                  <a:prstClr val="black"/>
                </a:solidFill>
                <a:latin typeface="Times New Roman" panose="02020603050405020304" pitchFamily="18" charset="0"/>
                <a:cs typeface="Times New Roman" panose="02020603050405020304" pitchFamily="18" charset="0"/>
              </a:rPr>
              <a:t>: 2022 - 2023</a:t>
            </a:r>
            <a:endParaRPr lang="en-US" b="1" dirty="0">
              <a:solidFill>
                <a:prstClr val="black"/>
              </a:solidFill>
              <a:latin typeface="Times New Roman" panose="02020603050405020304" pitchFamily="18" charset="0"/>
              <a:cs typeface="Times New Roman" panose="02020603050405020304" pitchFamily="18" charset="0"/>
            </a:endParaRPr>
          </a:p>
        </p:txBody>
      </p:sp>
      <p:pic>
        <p:nvPicPr>
          <p:cNvPr id="33" name="Picture 5" descr="BOOK3D.GIF"/>
          <p:cNvPicPr>
            <a:picLocks noChangeAspect="1"/>
          </p:cNvPicPr>
          <p:nvPr/>
        </p:nvPicPr>
        <p:blipFill>
          <a:blip r:embed="rId4"/>
          <a:srcRect/>
          <a:stretch>
            <a:fillRect/>
          </a:stretch>
        </p:blipFill>
        <p:spPr bwMode="auto">
          <a:xfrm>
            <a:off x="0" y="2630534"/>
            <a:ext cx="787036" cy="548641"/>
          </a:xfrm>
          <a:prstGeom prst="rect">
            <a:avLst/>
          </a:prstGeom>
          <a:noFill/>
          <a:ln w="9525">
            <a:noFill/>
            <a:miter lim="800000"/>
            <a:headEnd/>
            <a:tailEnd/>
          </a:ln>
        </p:spPr>
      </p:pic>
      <p:pic>
        <p:nvPicPr>
          <p:cNvPr id="34" name="Picture 42" descr="B_W"/>
          <p:cNvPicPr>
            <a:picLocks noChangeAspect="1" noChangeArrowheads="1" noCrop="1"/>
          </p:cNvPicPr>
          <p:nvPr/>
        </p:nvPicPr>
        <p:blipFill>
          <a:blip r:embed="rId5"/>
          <a:srcRect/>
          <a:stretch>
            <a:fillRect/>
          </a:stretch>
        </p:blipFill>
        <p:spPr bwMode="auto">
          <a:xfrm>
            <a:off x="1" y="857252"/>
            <a:ext cx="836023" cy="627017"/>
          </a:xfrm>
          <a:prstGeom prst="rect">
            <a:avLst/>
          </a:prstGeom>
          <a:noFill/>
          <a:ln w="9525">
            <a:noFill/>
            <a:miter lim="800000"/>
            <a:headEnd/>
            <a:tailEnd/>
          </a:ln>
        </p:spPr>
      </p:pic>
      <p:grpSp>
        <p:nvGrpSpPr>
          <p:cNvPr id="35" name="Group 6"/>
          <p:cNvGrpSpPr>
            <a:grpSpLocks/>
          </p:cNvGrpSpPr>
          <p:nvPr/>
        </p:nvGrpSpPr>
        <p:grpSpPr bwMode="auto">
          <a:xfrm>
            <a:off x="8257358" y="857251"/>
            <a:ext cx="2571750" cy="860822"/>
            <a:chOff x="1488" y="1892"/>
            <a:chExt cx="2163" cy="540"/>
          </a:xfrm>
        </p:grpSpPr>
        <p:sp>
          <p:nvSpPr>
            <p:cNvPr id="36" name="Rectangle 7">
              <a:hlinkClick r:id="rId6" action="ppaction://hlinkpres?slideindex=6&amp;slidetitle=Slide 6"/>
            </p:cNvPr>
            <p:cNvSpPr>
              <a:spLocks noChangeArrowheads="1"/>
            </p:cNvSpPr>
            <p:nvPr/>
          </p:nvSpPr>
          <p:spPr bwMode="auto">
            <a:xfrm>
              <a:off x="2381" y="1933"/>
              <a:ext cx="1270" cy="499"/>
            </a:xfrm>
            <a:prstGeom prst="rect">
              <a:avLst/>
            </a:prstGeom>
            <a:noFill/>
            <a:ln w="9525" algn="ctr">
              <a:noFill/>
              <a:miter lim="800000"/>
              <a:headEnd/>
              <a:tailEnd/>
            </a:ln>
          </p:spPr>
          <p:txBody>
            <a:bodyPr/>
            <a:lstStyle/>
            <a:p>
              <a:pPr algn="ctr" defTabSz="685800" eaLnBrk="0" hangingPunct="0">
                <a:defRPr/>
              </a:pPr>
              <a:endParaRPr lang="vi-VN" sz="1350">
                <a:solidFill>
                  <a:srgbClr val="086245"/>
                </a:solidFill>
                <a:latin typeface="Times New Roman" panose="02020603050405020304" pitchFamily="18" charset="0"/>
                <a:cs typeface="Times New Roman" panose="02020603050405020304" pitchFamily="18" charset="0"/>
              </a:endParaRPr>
            </a:p>
          </p:txBody>
        </p:sp>
        <p:pic>
          <p:nvPicPr>
            <p:cNvPr id="37" name="Picture 8" descr="AG00029_"/>
            <p:cNvPicPr>
              <a:picLocks noChangeAspect="1" noChangeArrowheads="1" noCrop="1"/>
            </p:cNvPicPr>
            <p:nvPr/>
          </p:nvPicPr>
          <p:blipFill>
            <a:blip r:embed="rId7"/>
            <a:srcRect/>
            <a:stretch>
              <a:fillRect/>
            </a:stretch>
          </p:blipFill>
          <p:spPr bwMode="auto">
            <a:xfrm>
              <a:off x="1488" y="1892"/>
              <a:ext cx="668" cy="494"/>
            </a:xfrm>
            <a:prstGeom prst="rect">
              <a:avLst/>
            </a:prstGeom>
            <a:noFill/>
            <a:ln w="9525">
              <a:noFill/>
              <a:miter lim="800000"/>
              <a:headEnd/>
              <a:tailEnd/>
            </a:ln>
          </p:spPr>
        </p:pic>
      </p:grpSp>
      <p:pic>
        <p:nvPicPr>
          <p:cNvPr id="38" name="Picture 11" descr="book_w"/>
          <p:cNvPicPr>
            <a:picLocks noChangeAspect="1" noChangeArrowheads="1"/>
          </p:cNvPicPr>
          <p:nvPr/>
        </p:nvPicPr>
        <p:blipFill>
          <a:blip r:embed="rId8"/>
          <a:srcRect/>
          <a:stretch>
            <a:fillRect/>
          </a:stretch>
        </p:blipFill>
        <p:spPr bwMode="auto">
          <a:xfrm>
            <a:off x="0" y="5292836"/>
            <a:ext cx="887204" cy="707915"/>
          </a:xfrm>
          <a:prstGeom prst="rect">
            <a:avLst/>
          </a:prstGeom>
          <a:noFill/>
          <a:ln w="9525">
            <a:noFill/>
            <a:miter lim="800000"/>
            <a:headEnd/>
            <a:tailEnd/>
          </a:ln>
        </p:spPr>
      </p:pic>
    </p:spTree>
    <p:extLst>
      <p:ext uri="{BB962C8B-B14F-4D97-AF65-F5344CB8AC3E}">
        <p14:creationId xmlns:p14="http://schemas.microsoft.com/office/powerpoint/2010/main" val="132953954"/>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2209800" y="2285999"/>
            <a:ext cx="4648200" cy="2514600"/>
            <a:chOff x="4082384" y="3529256"/>
            <a:chExt cx="4922243" cy="1842876"/>
          </a:xfrm>
        </p:grpSpPr>
        <p:sp>
          <p:nvSpPr>
            <p:cNvPr id="14" name="Cloud Callout 13"/>
            <p:cNvSpPr/>
            <p:nvPr/>
          </p:nvSpPr>
          <p:spPr>
            <a:xfrm>
              <a:off x="4082384" y="3529256"/>
              <a:ext cx="4922243" cy="1842876"/>
            </a:xfrm>
            <a:prstGeom prst="cloudCallout">
              <a:avLst>
                <a:gd name="adj1" fmla="val 26264"/>
                <a:gd name="adj2" fmla="val 43102"/>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482008" y="3640946"/>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5</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Quá</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trình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xử</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lí</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bộ</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gồm</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những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bước</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nào</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373959366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381000" y="1676400"/>
            <a:ext cx="8382000" cy="304698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nl-NL"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Quá trình xử lí thông tin của con người gồm bốn hoạt động: </a:t>
            </a:r>
            <a:endPar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marL="457200" indent="-457200">
              <a:buFont typeface="Wingdings" pitchFamily="2" charset="2"/>
              <a:buChar char="§"/>
            </a:pPr>
            <a:r>
              <a:rPr lang="en-US" sz="3200" dirty="0" smtClean="0">
                <a:solidFill>
                  <a:srgbClr val="002060"/>
                </a:solidFill>
                <a:latin typeface="Times New Roman" pitchFamily="18" charset="0"/>
                <a:cs typeface="Times New Roman" pitchFamily="18" charset="0"/>
              </a:rPr>
              <a:t>Thu </a:t>
            </a:r>
            <a:r>
              <a:rPr lang="en-US" sz="3200" dirty="0" err="1">
                <a:solidFill>
                  <a:srgbClr val="002060"/>
                </a:solidFill>
                <a:latin typeface="Times New Roman" pitchFamily="18" charset="0"/>
                <a:cs typeface="Times New Roman" pitchFamily="18" charset="0"/>
              </a:rPr>
              <a:t>nhận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Lưu</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trữ</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Biến</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đổi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Truyền</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5"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6"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604420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anim calcmode="lin" valueType="num">
                                      <p:cBhvr additive="base">
                                        <p:cTn id="7" dur="500" fill="hold"/>
                                        <p:tgtEl>
                                          <p:spTgt spid="203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3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3779">
                                            <p:txEl>
                                              <p:pRg st="1" end="1"/>
                                            </p:txEl>
                                          </p:spTgt>
                                        </p:tgtEl>
                                        <p:attrNameLst>
                                          <p:attrName>style.visibility</p:attrName>
                                        </p:attrNameLst>
                                      </p:cBhvr>
                                      <p:to>
                                        <p:strVal val="visible"/>
                                      </p:to>
                                    </p:set>
                                    <p:anim calcmode="lin" valueType="num">
                                      <p:cBhvr additive="base">
                                        <p:cTn id="13" dur="500" fill="hold"/>
                                        <p:tgtEl>
                                          <p:spTgt spid="2037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3779">
                                            <p:txEl>
                                              <p:pRg st="1" end="1"/>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203779">
                                            <p:txEl>
                                              <p:pRg st="2" end="2"/>
                                            </p:txEl>
                                          </p:spTgt>
                                        </p:tgtEl>
                                        <p:attrNameLst>
                                          <p:attrName>style.visibility</p:attrName>
                                        </p:attrNameLst>
                                      </p:cBhvr>
                                      <p:to>
                                        <p:strVal val="visible"/>
                                      </p:to>
                                    </p:set>
                                    <p:anim calcmode="lin" valueType="num">
                                      <p:cBhvr additive="base">
                                        <p:cTn id="18" dur="500" fill="hold"/>
                                        <p:tgtEl>
                                          <p:spTgt spid="203779">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03779">
                                            <p:txEl>
                                              <p:pRg st="2" end="2"/>
                                            </p:txEl>
                                          </p:spTgt>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4" fill="hold" grpId="0" nodeType="afterEffect">
                                  <p:stCondLst>
                                    <p:cond delay="0"/>
                                  </p:stCondLst>
                                  <p:childTnLst>
                                    <p:set>
                                      <p:cBhvr>
                                        <p:cTn id="22" dur="1" fill="hold">
                                          <p:stCondLst>
                                            <p:cond delay="0"/>
                                          </p:stCondLst>
                                        </p:cTn>
                                        <p:tgtEl>
                                          <p:spTgt spid="203779">
                                            <p:txEl>
                                              <p:pRg st="3" end="3"/>
                                            </p:txEl>
                                          </p:spTgt>
                                        </p:tgtEl>
                                        <p:attrNameLst>
                                          <p:attrName>style.visibility</p:attrName>
                                        </p:attrNameLst>
                                      </p:cBhvr>
                                      <p:to>
                                        <p:strVal val="visible"/>
                                      </p:to>
                                    </p:set>
                                    <p:anim calcmode="lin" valueType="num">
                                      <p:cBhvr additive="base">
                                        <p:cTn id="23" dur="500" fill="hold"/>
                                        <p:tgtEl>
                                          <p:spTgt spid="203779">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03779">
                                            <p:txEl>
                                              <p:pRg st="3" end="3"/>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500"/>
                            </p:stCondLst>
                            <p:childTnLst>
                              <p:par>
                                <p:cTn id="26" presetID="2" presetClass="entr" presetSubtype="4" fill="hold" grpId="0" nodeType="afterEffect">
                                  <p:stCondLst>
                                    <p:cond delay="0"/>
                                  </p:stCondLst>
                                  <p:childTnLst>
                                    <p:set>
                                      <p:cBhvr>
                                        <p:cTn id="27" dur="1" fill="hold">
                                          <p:stCondLst>
                                            <p:cond delay="0"/>
                                          </p:stCondLst>
                                        </p:cTn>
                                        <p:tgtEl>
                                          <p:spTgt spid="203779">
                                            <p:txEl>
                                              <p:pRg st="4" end="4"/>
                                            </p:txEl>
                                          </p:spTgt>
                                        </p:tgtEl>
                                        <p:attrNameLst>
                                          <p:attrName>style.visibility</p:attrName>
                                        </p:attrNameLst>
                                      </p:cBhvr>
                                      <p:to>
                                        <p:strVal val="visible"/>
                                      </p:to>
                                    </p:set>
                                    <p:anim calcmode="lin" valueType="num">
                                      <p:cBhvr additive="base">
                                        <p:cTn id="28" dur="500" fill="hold"/>
                                        <p:tgtEl>
                                          <p:spTgt spid="203779">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037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7" t="-931" r="-1"/>
          <a:stretch/>
        </p:blipFill>
        <p:spPr bwMode="auto">
          <a:xfrm>
            <a:off x="312056" y="1752600"/>
            <a:ext cx="8615009"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4"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12509276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additive="base">
                                        <p:cTn id="7" dur="500" fill="hold"/>
                                        <p:tgtEl>
                                          <p:spTgt spid="1030"/>
                                        </p:tgtEl>
                                        <p:attrNameLst>
                                          <p:attrName>ppt_x</p:attrName>
                                        </p:attrNameLst>
                                      </p:cBhvr>
                                      <p:tavLst>
                                        <p:tav tm="0">
                                          <p:val>
                                            <p:strVal val="#ppt_x"/>
                                          </p:val>
                                        </p:tav>
                                        <p:tav tm="100000">
                                          <p:val>
                                            <p:strVal val="#ppt_x"/>
                                          </p:val>
                                        </p:tav>
                                      </p:tavLst>
                                    </p:anim>
                                    <p:anim calcmode="lin" valueType="num">
                                      <p:cBhvr additive="base">
                                        <p:cTn id="8"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203779" name="Text Box 3"/>
          <p:cNvSpPr txBox="1">
            <a:spLocks noChangeArrowheads="1"/>
          </p:cNvSpPr>
          <p:nvPr/>
        </p:nvSpPr>
        <p:spPr bwMode="auto">
          <a:xfrm>
            <a:off x="246743"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3200" b="1" dirty="0" err="1"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Máy</a:t>
            </a: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tính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là</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công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cụ</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hiệu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quả</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để</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nhận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xử</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lí</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lưu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trữ</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và</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truyền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thông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tin.</a:t>
            </a:r>
          </a:p>
        </p:txBody>
      </p:sp>
      <p:sp>
        <p:nvSpPr>
          <p:cNvPr id="4506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grpSp>
        <p:nvGrpSpPr>
          <p:cNvPr id="3" name="Group 2"/>
          <p:cNvGrpSpPr/>
          <p:nvPr/>
        </p:nvGrpSpPr>
        <p:grpSpPr>
          <a:xfrm>
            <a:off x="5562600" y="2514600"/>
            <a:ext cx="3428999" cy="2907506"/>
            <a:chOff x="3628572" y="2753618"/>
            <a:chExt cx="5105400" cy="2275582"/>
          </a:xfrm>
        </p:grpSpPr>
        <p:sp>
          <p:nvSpPr>
            <p:cNvPr id="9" name="Cloud Callout 8"/>
            <p:cNvSpPr/>
            <p:nvPr/>
          </p:nvSpPr>
          <p:spPr>
            <a:xfrm>
              <a:off x="3628572" y="2753618"/>
              <a:ext cx="5105400" cy="2275582"/>
            </a:xfrm>
            <a:prstGeom prst="cloudCallout">
              <a:avLst>
                <a:gd name="adj1" fmla="val 20007"/>
                <a:gd name="adj2" fmla="val 45049"/>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8" name="Rectangle 7"/>
            <p:cNvSpPr/>
            <p:nvPr/>
          </p:nvSpPr>
          <p:spPr>
            <a:xfrm>
              <a:off x="3628573" y="2962945"/>
              <a:ext cx="5105399" cy="1818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smtClean="0">
                  <a:solidFill>
                    <a:srgbClr val="002060"/>
                  </a:solidFill>
                  <a:latin typeface="Times New Roman" pitchFamily="18" charset="0"/>
                  <a:cs typeface="Times New Roman" pitchFamily="18" charset="0"/>
                </a:rPr>
                <a:t>Nêu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ví</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dụ</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về</a:t>
              </a:r>
              <a:r>
                <a:rPr lang="en-US" sz="2600" dirty="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việc</a:t>
              </a:r>
              <a:r>
                <a:rPr lang="en-US" sz="2600" dirty="0" smtClean="0">
                  <a:solidFill>
                    <a:srgbClr val="002060"/>
                  </a:solidFill>
                  <a:latin typeface="Times New Roman" pitchFamily="18" charset="0"/>
                  <a:cs typeface="Times New Roman" pitchFamily="18" charset="0"/>
                </a:rPr>
                <a:t/>
              </a:r>
              <a:br>
                <a:rPr lang="en-US" sz="2600" dirty="0" smtClean="0">
                  <a:solidFill>
                    <a:srgbClr val="002060"/>
                  </a:solidFill>
                  <a:latin typeface="Times New Roman" pitchFamily="18" charset="0"/>
                  <a:cs typeface="Times New Roman" pitchFamily="18" charset="0"/>
                </a:rPr>
              </a:b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máy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tính</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giúp</a:t>
              </a:r>
              <a:r>
                <a:rPr lang="en-US" sz="2600" dirty="0">
                  <a:solidFill>
                    <a:srgbClr val="002060"/>
                  </a:solidFill>
                  <a:latin typeface="Times New Roman" pitchFamily="18" charset="0"/>
                  <a:cs typeface="Times New Roman" pitchFamily="18" charset="0"/>
                </a:rPr>
                <a:t> con </a:t>
              </a:r>
              <a:r>
                <a:rPr lang="en-US" sz="2600" dirty="0" err="1">
                  <a:solidFill>
                    <a:srgbClr val="002060"/>
                  </a:solidFill>
                  <a:latin typeface="Times New Roman" pitchFamily="18" charset="0"/>
                  <a:cs typeface="Times New Roman" pitchFamily="18" charset="0"/>
                </a:rPr>
                <a:t>người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trong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các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hoạt</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động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sau</a:t>
              </a:r>
              <a:r>
                <a:rPr lang="en-US" sz="2600" dirty="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Thu </a:t>
              </a:r>
              <a:r>
                <a:rPr lang="en-US" sz="2600" b="1" dirty="0" err="1">
                  <a:solidFill>
                    <a:srgbClr val="002060"/>
                  </a:solidFill>
                  <a:latin typeface="Times New Roman" pitchFamily="18" charset="0"/>
                  <a:cs typeface="Times New Roman" pitchFamily="18" charset="0"/>
                </a:rPr>
                <a:t>nhận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xử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lưu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trữ</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smtClean="0">
                  <a:solidFill>
                    <a:srgbClr val="002060"/>
                  </a:solidFill>
                  <a:latin typeface="Times New Roman" pitchFamily="18" charset="0"/>
                  <a:cs typeface="Times New Roman" pitchFamily="18" charset="0"/>
                </a:rPr>
                <a:t/>
              </a:r>
              <a:br>
                <a:rPr lang="en-US" sz="2600" b="1" dirty="0" smtClean="0">
                  <a:solidFill>
                    <a:srgbClr val="002060"/>
                  </a:solidFill>
                  <a:latin typeface="Times New Roman" pitchFamily="18" charset="0"/>
                  <a:cs typeface="Times New Roman" pitchFamily="18" charset="0"/>
                </a:rPr>
              </a:br>
              <a:r>
                <a:rPr lang="en-US" sz="2600" b="1" dirty="0" err="1" smtClean="0">
                  <a:solidFill>
                    <a:srgbClr val="002060"/>
                  </a:solidFill>
                  <a:latin typeface="Times New Roman" pitchFamily="18" charset="0"/>
                  <a:cs typeface="Times New Roman" pitchFamily="18" charset="0"/>
                </a:rPr>
                <a:t>truyền</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thông</a:t>
              </a:r>
              <a:r>
                <a:rPr lang="en-US" sz="2600" b="1" dirty="0" smtClean="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tin.</a:t>
              </a:r>
              <a:endParaRPr lang="en-US" sz="2600" b="1" u="sng" dirty="0">
                <a:solidFill>
                  <a:srgbClr val="002060"/>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246743" y="2906494"/>
            <a:ext cx="5468257" cy="2062103"/>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Ví</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dụ</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về</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việc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giúp</a:t>
            </a:r>
            <a:r>
              <a:rPr lang="en-US" sz="3200" b="1" dirty="0">
                <a:solidFill>
                  <a:srgbClr val="002060"/>
                </a:solidFill>
                <a:latin typeface="Times New Roman" pitchFamily="18" charset="0"/>
                <a:cs typeface="Times New Roman" pitchFamily="18" charset="0"/>
              </a:rPr>
              <a:t> con </a:t>
            </a:r>
            <a:r>
              <a:rPr lang="en-US" sz="3200" b="1" dirty="0" err="1">
                <a:solidFill>
                  <a:srgbClr val="002060"/>
                </a:solidFill>
                <a:latin typeface="Times New Roman" pitchFamily="18" charset="0"/>
                <a:cs typeface="Times New Roman" pitchFamily="18" charset="0"/>
              </a:rPr>
              <a:t>người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trong</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hoạt</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a:t>
            </a:r>
            <a:endParaRPr lang="en-US" sz="3200" b="1" dirty="0">
              <a:solidFill>
                <a:srgbClr val="002060"/>
              </a:solidFill>
              <a:latin typeface="Times New Roman" pitchFamily="18" charset="0"/>
              <a:cs typeface="Times New Roman" pitchFamily="18" charset="0"/>
              <a:sym typeface="Wingdings" pitchFamily="2" charset="2"/>
            </a:endParaRPr>
          </a:p>
          <a:p>
            <a:pPr marL="465138" indent="-465138">
              <a:tabLst>
                <a:tab pos="465138" algn="l"/>
              </a:tabLst>
            </a:pP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 </a:t>
            </a:r>
            <a:r>
              <a:rPr lang="en-US" sz="3200" b="1" dirty="0">
                <a:solidFill>
                  <a:srgbClr val="002060"/>
                </a:solidFill>
                <a:latin typeface="Times New Roman" pitchFamily="18" charset="0"/>
                <a:cs typeface="Times New Roman" pitchFamily="18" charset="0"/>
              </a:rPr>
              <a:t>Thu </a:t>
            </a:r>
            <a:r>
              <a:rPr lang="en-US" sz="3200" b="1" dirty="0" err="1">
                <a:solidFill>
                  <a:srgbClr val="002060"/>
                </a:solidFill>
                <a:latin typeface="Times New Roman" pitchFamily="18" charset="0"/>
                <a:cs typeface="Times New Roman" pitchFamily="18" charset="0"/>
              </a:rPr>
              <a:t>nhận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truyền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0" name="Text Box 3"/>
          <p:cNvSpPr txBox="1">
            <a:spLocks noChangeArrowheads="1"/>
          </p:cNvSpPr>
          <p:nvPr/>
        </p:nvSpPr>
        <p:spPr bwMode="auto">
          <a:xfrm>
            <a:off x="762000" y="4343400"/>
            <a:ext cx="4648200"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1770063" algn="just"/>
            <a:r>
              <a:rPr lang="en-US" sz="3200" dirty="0" err="1">
                <a:solidFill>
                  <a:srgbClr val="002060"/>
                </a:solidFill>
                <a:latin typeface="Times New Roman" pitchFamily="18" charset="0"/>
                <a:cs typeface="Times New Roman" pitchFamily="18" charset="0"/>
              </a:rPr>
              <a:t>Máy</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xử</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lí</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 </a:t>
            </a:r>
            <a:r>
              <a:rPr lang="en-US" sz="3200" dirty="0" err="1">
                <a:solidFill>
                  <a:srgbClr val="002060"/>
                </a:solidFill>
                <a:latin typeface="Times New Roman" pitchFamily="18" charset="0"/>
                <a:cs typeface="Times New Roman" pitchFamily="18" charset="0"/>
              </a:rPr>
              <a:t>đa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dạng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văn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bản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hình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ảnh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âm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thanh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phim</a:t>
            </a:r>
            <a:r>
              <a:rPr lang="en-US" sz="3200" dirty="0">
                <a:solidFill>
                  <a:srgbClr val="002060"/>
                </a:solidFill>
                <a:latin typeface="Times New Roman" pitchFamily="18" charset="0"/>
                <a:cs typeface="Times New Roman" pitchFamily="18" charset="0"/>
              </a:rPr>
              <a:t>).</a:t>
            </a:r>
          </a:p>
        </p:txBody>
      </p:sp>
    </p:spTree>
    <p:extLst>
      <p:ext uri="{BB962C8B-B14F-4D97-AF65-F5344CB8AC3E}">
        <p14:creationId xmlns:p14="http://schemas.microsoft.com/office/powerpoint/2010/main" val="35498839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3779"/>
                                        </p:tgtEl>
                                        <p:attrNameLst>
                                          <p:attrName>style.visibility</p:attrName>
                                        </p:attrNameLst>
                                      </p:cBhvr>
                                      <p:to>
                                        <p:strVal val="visible"/>
                                      </p:to>
                                    </p:set>
                                    <p:anim calcmode="lin" valueType="num">
                                      <p:cBhvr additive="base">
                                        <p:cTn id="7" dur="500" fill="hold"/>
                                        <p:tgtEl>
                                          <p:spTgt spid="203779"/>
                                        </p:tgtEl>
                                        <p:attrNameLst>
                                          <p:attrName>ppt_x</p:attrName>
                                        </p:attrNameLst>
                                      </p:cBhvr>
                                      <p:tavLst>
                                        <p:tav tm="0">
                                          <p:val>
                                            <p:strVal val="#ppt_x"/>
                                          </p:val>
                                        </p:tav>
                                        <p:tav tm="100000">
                                          <p:val>
                                            <p:strVal val="#ppt_x"/>
                                          </p:val>
                                        </p:tav>
                                      </p:tavLst>
                                    </p:anim>
                                    <p:anim calcmode="lin" valueType="num">
                                      <p:cBhvr additive="base">
                                        <p:cTn id="8" dur="500" fill="hold"/>
                                        <p:tgtEl>
                                          <p:spTgt spid="20377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1500"/>
                            </p:stCondLst>
                            <p:childTnLst>
                              <p:par>
                                <p:cTn id="14" presetID="2" presetClass="entr" presetSubtype="4" fill="hold" grpId="0" nodeType="afterEffect">
                                  <p:stCondLst>
                                    <p:cond delay="1000"/>
                                  </p:stCondLst>
                                  <p:childTnLst>
                                    <p:set>
                                      <p:cBhvr>
                                        <p:cTn id="15" dur="1" fill="hold">
                                          <p:stCondLst>
                                            <p:cond delay="0"/>
                                          </p:stCondLst>
                                        </p:cTn>
                                        <p:tgtEl>
                                          <p:spTgt spid="13">
                                            <p:txEl>
                                              <p:pRg st="0" end="0"/>
                                            </p:txEl>
                                          </p:spTgt>
                                        </p:tgtEl>
                                        <p:attrNameLst>
                                          <p:attrName>style.visibility</p:attrName>
                                        </p:attrNameLst>
                                      </p:cBhvr>
                                      <p:to>
                                        <p:strVal val="visible"/>
                                      </p:to>
                                    </p:set>
                                    <p:anim calcmode="lin" valueType="num">
                                      <p:cBhvr additive="base">
                                        <p:cTn id="16"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 calcmode="lin" valueType="num">
                                      <p:cBhvr additive="base">
                                        <p:cTn id="22"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 calcmode="lin" valueType="num">
                                      <p:cBhvr additive="base">
                                        <p:cTn id="28"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13" grpId="0" uiExpand="1" build="p"/>
      <p:bldP spid="10"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46743"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công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cụ</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hiệu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quả</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để</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nhận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xử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lưu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trữ</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truyền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p>
        </p:txBody>
      </p:sp>
      <p:grpSp>
        <p:nvGrpSpPr>
          <p:cNvPr id="3" name="Group 2"/>
          <p:cNvGrpSpPr/>
          <p:nvPr/>
        </p:nvGrpSpPr>
        <p:grpSpPr>
          <a:xfrm>
            <a:off x="5562600" y="2514600"/>
            <a:ext cx="3428999" cy="2907506"/>
            <a:chOff x="3628572" y="2753618"/>
            <a:chExt cx="5105400" cy="2275582"/>
          </a:xfrm>
        </p:grpSpPr>
        <p:sp>
          <p:nvSpPr>
            <p:cNvPr id="9" name="Cloud Callout 8"/>
            <p:cNvSpPr/>
            <p:nvPr/>
          </p:nvSpPr>
          <p:spPr>
            <a:xfrm>
              <a:off x="3628572" y="2753618"/>
              <a:ext cx="5105400" cy="2275582"/>
            </a:xfrm>
            <a:prstGeom prst="cloudCallout">
              <a:avLst>
                <a:gd name="adj1" fmla="val 33975"/>
                <a:gd name="adj2" fmla="val 36064"/>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8" name="Rectangle 7"/>
            <p:cNvSpPr/>
            <p:nvPr/>
          </p:nvSpPr>
          <p:spPr>
            <a:xfrm>
              <a:off x="3628573" y="2962945"/>
              <a:ext cx="5105399" cy="1818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smtClean="0">
                  <a:solidFill>
                    <a:srgbClr val="002060"/>
                  </a:solidFill>
                  <a:latin typeface="Times New Roman" pitchFamily="18" charset="0"/>
                  <a:cs typeface="Times New Roman" pitchFamily="18" charset="0"/>
                </a:rPr>
                <a:t>Nêu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ví</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dụ</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về</a:t>
              </a:r>
              <a:r>
                <a:rPr lang="en-US" sz="2600" dirty="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việc</a:t>
              </a:r>
              <a:r>
                <a:rPr lang="en-US" sz="2600" dirty="0" smtClean="0">
                  <a:solidFill>
                    <a:srgbClr val="002060"/>
                  </a:solidFill>
                  <a:latin typeface="Times New Roman" pitchFamily="18" charset="0"/>
                  <a:cs typeface="Times New Roman" pitchFamily="18" charset="0"/>
                </a:rPr>
                <a:t/>
              </a:r>
              <a:br>
                <a:rPr lang="en-US" sz="2600" dirty="0" smtClean="0">
                  <a:solidFill>
                    <a:srgbClr val="002060"/>
                  </a:solidFill>
                  <a:latin typeface="Times New Roman" pitchFamily="18" charset="0"/>
                  <a:cs typeface="Times New Roman" pitchFamily="18" charset="0"/>
                </a:rPr>
              </a:b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máy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tính</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giúp</a:t>
              </a:r>
              <a:r>
                <a:rPr lang="en-US" sz="2600" dirty="0">
                  <a:solidFill>
                    <a:srgbClr val="002060"/>
                  </a:solidFill>
                  <a:latin typeface="Times New Roman" pitchFamily="18" charset="0"/>
                  <a:cs typeface="Times New Roman" pitchFamily="18" charset="0"/>
                </a:rPr>
                <a:t> con </a:t>
              </a:r>
              <a:r>
                <a:rPr lang="en-US" sz="2600" dirty="0" err="1">
                  <a:solidFill>
                    <a:srgbClr val="002060"/>
                  </a:solidFill>
                  <a:latin typeface="Times New Roman" pitchFamily="18" charset="0"/>
                  <a:cs typeface="Times New Roman" pitchFamily="18" charset="0"/>
                </a:rPr>
                <a:t>người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trong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các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hoạt</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động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sau</a:t>
              </a:r>
              <a:r>
                <a:rPr lang="en-US" sz="2600" dirty="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Thu </a:t>
              </a:r>
              <a:r>
                <a:rPr lang="en-US" sz="2600" b="1" dirty="0" err="1">
                  <a:solidFill>
                    <a:srgbClr val="002060"/>
                  </a:solidFill>
                  <a:latin typeface="Times New Roman" pitchFamily="18" charset="0"/>
                  <a:cs typeface="Times New Roman" pitchFamily="18" charset="0"/>
                </a:rPr>
                <a:t>nhận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xử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lưu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trữ</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smtClean="0">
                  <a:solidFill>
                    <a:srgbClr val="002060"/>
                  </a:solidFill>
                  <a:latin typeface="Times New Roman" pitchFamily="18" charset="0"/>
                  <a:cs typeface="Times New Roman" pitchFamily="18" charset="0"/>
                </a:rPr>
                <a:t/>
              </a:r>
              <a:br>
                <a:rPr lang="en-US" sz="2600" b="1" dirty="0" smtClean="0">
                  <a:solidFill>
                    <a:srgbClr val="002060"/>
                  </a:solidFill>
                  <a:latin typeface="Times New Roman" pitchFamily="18" charset="0"/>
                  <a:cs typeface="Times New Roman" pitchFamily="18" charset="0"/>
                </a:rPr>
              </a:br>
              <a:r>
                <a:rPr lang="en-US" sz="2600" b="1" dirty="0" err="1" smtClean="0">
                  <a:solidFill>
                    <a:srgbClr val="002060"/>
                  </a:solidFill>
                  <a:latin typeface="Times New Roman" pitchFamily="18" charset="0"/>
                  <a:cs typeface="Times New Roman" pitchFamily="18" charset="0"/>
                </a:rPr>
                <a:t>truyền</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thông</a:t>
              </a:r>
              <a:r>
                <a:rPr lang="en-US" sz="2600" b="1" dirty="0" smtClean="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tin.</a:t>
              </a:r>
              <a:endParaRPr lang="en-US" sz="2600" b="1" u="sng" dirty="0">
                <a:solidFill>
                  <a:srgbClr val="002060"/>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246743" y="2906494"/>
            <a:ext cx="5468257"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Ví</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dụ</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về</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việc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giúp</a:t>
            </a:r>
            <a:r>
              <a:rPr lang="en-US" sz="3200" b="1" dirty="0">
                <a:solidFill>
                  <a:srgbClr val="002060"/>
                </a:solidFill>
                <a:latin typeface="Times New Roman" pitchFamily="18" charset="0"/>
                <a:cs typeface="Times New Roman" pitchFamily="18" charset="0"/>
              </a:rPr>
              <a:t> con </a:t>
            </a:r>
            <a:r>
              <a:rPr lang="en-US" sz="3200" b="1" dirty="0" err="1">
                <a:solidFill>
                  <a:srgbClr val="002060"/>
                </a:solidFill>
                <a:latin typeface="Times New Roman" pitchFamily="18" charset="0"/>
                <a:cs typeface="Times New Roman" pitchFamily="18" charset="0"/>
              </a:rPr>
              <a:t>người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trong</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hoạt</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a:t>
            </a:r>
            <a:endParaRPr lang="en-US" sz="3200" b="1" dirty="0">
              <a:solidFill>
                <a:srgbClr val="002060"/>
              </a:solidFill>
              <a:latin typeface="Times New Roman" pitchFamily="18" charset="0"/>
              <a:cs typeface="Times New Roman" pitchFamily="18" charset="0"/>
              <a:sym typeface="Wingdings" pitchFamily="2" charset="2"/>
            </a:endParaRPr>
          </a:p>
          <a:p>
            <a:pPr marL="465138" indent="-465138">
              <a:tabLst>
                <a:tab pos="465138" algn="l"/>
              </a:tabLst>
            </a:pPr>
            <a:r>
              <a:rPr lang="en-US" sz="3200" b="1" dirty="0" smtClean="0">
                <a:solidFill>
                  <a:srgbClr val="002060"/>
                </a:solidFill>
                <a:latin typeface="Times New Roman" pitchFamily="18" charset="0"/>
                <a:cs typeface="Times New Roman" pitchFamily="18" charset="0"/>
                <a:sym typeface="Wingdings" pitchFamily="2" charset="2"/>
              </a:rPr>
              <a:t>	 </a:t>
            </a:r>
            <a:r>
              <a:rPr lang="en-US" sz="3200" b="1" dirty="0" err="1" smtClean="0">
                <a:solidFill>
                  <a:srgbClr val="002060"/>
                </a:solidFill>
                <a:latin typeface="Times New Roman" pitchFamily="18" charset="0"/>
                <a:cs typeface="Times New Roman" pitchFamily="18" charset="0"/>
                <a:sym typeface="Wingdings" pitchFamily="2" charset="2"/>
              </a:rPr>
              <a:t>Xử</a:t>
            </a:r>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sym typeface="Wingdings" pitchFamily="2" charset="2"/>
              </a:rPr>
              <a:t>lí</a:t>
            </a:r>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sym typeface="Wingdings" pitchFamily="2" charset="2"/>
              </a:rPr>
              <a:t>th</a:t>
            </a:r>
            <a:r>
              <a:rPr lang="en-US" sz="3200" b="1" dirty="0" err="1" smtClean="0">
                <a:solidFill>
                  <a:srgbClr val="002060"/>
                </a:solidFill>
                <a:latin typeface="Times New Roman" pitchFamily="18" charset="0"/>
                <a:cs typeface="Times New Roman" pitchFamily="18" charset="0"/>
              </a:rPr>
              <a:t>ông</a:t>
            </a:r>
            <a:r>
              <a:rPr lang="en-US" sz="3200" b="1" dirty="0" smtClean="0">
                <a:solidFill>
                  <a:srgbClr val="002060"/>
                </a:solidFill>
                <a:latin typeface="Times New Roman" pitchFamily="18" charset="0"/>
                <a:cs typeface="Times New Roman" pitchFamily="18" charset="0"/>
              </a:rPr>
              <a:t> </a:t>
            </a:r>
            <a:r>
              <a:rPr lang="en-US" sz="3200" b="1" dirty="0">
                <a:solidFill>
                  <a:srgbClr val="002060"/>
                </a:solidFill>
                <a:latin typeface="Times New Roman" pitchFamily="18" charset="0"/>
                <a:cs typeface="Times New Roman" pitchFamily="18" charset="0"/>
              </a:rPr>
              <a:t>tin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0" name="Text Box 3"/>
          <p:cNvSpPr txBox="1">
            <a:spLocks noChangeArrowheads="1"/>
          </p:cNvSpPr>
          <p:nvPr/>
        </p:nvSpPr>
        <p:spPr bwMode="auto">
          <a:xfrm>
            <a:off x="914401" y="3902226"/>
            <a:ext cx="4648200"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en-US" sz="3200" dirty="0" err="1" smtClean="0">
                <a:solidFill>
                  <a:srgbClr val="002060"/>
                </a:solidFill>
                <a:latin typeface="Times New Roman" pitchFamily="18" charset="0"/>
                <a:cs typeface="Times New Roman" pitchFamily="18" charset="0"/>
              </a:rPr>
              <a:t>Máy</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tính</a:t>
            </a:r>
            <a:endParaRPr lang="en-US" sz="3200" dirty="0" smtClean="0">
              <a:solidFill>
                <a:srgbClr val="002060"/>
              </a:solidFill>
              <a:latin typeface="Times New Roman" pitchFamily="18" charset="0"/>
              <a:cs typeface="Times New Roman" pitchFamily="18" charset="0"/>
            </a:endParaRPr>
          </a:p>
          <a:p>
            <a:pPr algn="just"/>
            <a:r>
              <a:rPr lang="en-US" sz="3200" dirty="0" err="1" smtClean="0">
                <a:solidFill>
                  <a:srgbClr val="002060"/>
                </a:solidFill>
                <a:latin typeface="Times New Roman" pitchFamily="18" charset="0"/>
                <a:cs typeface="Times New Roman" pitchFamily="18" charset="0"/>
              </a:rPr>
              <a:t>thực</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hiện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toán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nhanh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xác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và</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bền</a:t>
            </a:r>
            <a:r>
              <a:rPr lang="en-US" sz="3200" dirty="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bỉ</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2"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14"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19608622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 calcmode="lin" valueType="num">
                                      <p:cBhvr additive="base">
                                        <p:cTn id="7" dur="500" fill="hold"/>
                                        <p:tgtEl>
                                          <p:spTgt spid="1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 calcmode="lin" valueType="num">
                                      <p:cBhvr additive="base">
                                        <p:cTn id="1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46743"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công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cụ</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hiệu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quả</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để</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nhận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xử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lưu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trữ</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truyền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p>
        </p:txBody>
      </p:sp>
      <p:grpSp>
        <p:nvGrpSpPr>
          <p:cNvPr id="3" name="Group 2"/>
          <p:cNvGrpSpPr/>
          <p:nvPr/>
        </p:nvGrpSpPr>
        <p:grpSpPr>
          <a:xfrm>
            <a:off x="5562600" y="2514600"/>
            <a:ext cx="3428999" cy="2907506"/>
            <a:chOff x="3628572" y="2753618"/>
            <a:chExt cx="5105400" cy="2275582"/>
          </a:xfrm>
        </p:grpSpPr>
        <p:sp>
          <p:nvSpPr>
            <p:cNvPr id="9" name="Cloud Callout 8"/>
            <p:cNvSpPr/>
            <p:nvPr/>
          </p:nvSpPr>
          <p:spPr>
            <a:xfrm>
              <a:off x="3628572" y="2753618"/>
              <a:ext cx="5105400" cy="2275582"/>
            </a:xfrm>
            <a:prstGeom prst="cloudCallout">
              <a:avLst>
                <a:gd name="adj1" fmla="val 21700"/>
                <a:gd name="adj2" fmla="val 40557"/>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8" name="Rectangle 7"/>
            <p:cNvSpPr/>
            <p:nvPr/>
          </p:nvSpPr>
          <p:spPr>
            <a:xfrm>
              <a:off x="3628573" y="2962945"/>
              <a:ext cx="5105399" cy="1818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smtClean="0">
                  <a:solidFill>
                    <a:srgbClr val="002060"/>
                  </a:solidFill>
                  <a:latin typeface="Times New Roman" pitchFamily="18" charset="0"/>
                  <a:cs typeface="Times New Roman" pitchFamily="18" charset="0"/>
                </a:rPr>
                <a:t>Nêu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ví</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dụ</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về</a:t>
              </a:r>
              <a:r>
                <a:rPr lang="en-US" sz="2600" dirty="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việc</a:t>
              </a:r>
              <a:r>
                <a:rPr lang="en-US" sz="2600" dirty="0" smtClean="0">
                  <a:solidFill>
                    <a:srgbClr val="002060"/>
                  </a:solidFill>
                  <a:latin typeface="Times New Roman" pitchFamily="18" charset="0"/>
                  <a:cs typeface="Times New Roman" pitchFamily="18" charset="0"/>
                </a:rPr>
                <a:t/>
              </a:r>
              <a:br>
                <a:rPr lang="en-US" sz="2600" dirty="0" smtClean="0">
                  <a:solidFill>
                    <a:srgbClr val="002060"/>
                  </a:solidFill>
                  <a:latin typeface="Times New Roman" pitchFamily="18" charset="0"/>
                  <a:cs typeface="Times New Roman" pitchFamily="18" charset="0"/>
                </a:rPr>
              </a:b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máy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tính</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giúp</a:t>
              </a:r>
              <a:r>
                <a:rPr lang="en-US" sz="2600" dirty="0">
                  <a:solidFill>
                    <a:srgbClr val="002060"/>
                  </a:solidFill>
                  <a:latin typeface="Times New Roman" pitchFamily="18" charset="0"/>
                  <a:cs typeface="Times New Roman" pitchFamily="18" charset="0"/>
                </a:rPr>
                <a:t> con </a:t>
              </a:r>
              <a:r>
                <a:rPr lang="en-US" sz="2600" dirty="0" err="1">
                  <a:solidFill>
                    <a:srgbClr val="002060"/>
                  </a:solidFill>
                  <a:latin typeface="Times New Roman" pitchFamily="18" charset="0"/>
                  <a:cs typeface="Times New Roman" pitchFamily="18" charset="0"/>
                </a:rPr>
                <a:t>người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trong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các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hoạt</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động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sau</a:t>
              </a:r>
              <a:r>
                <a:rPr lang="en-US" sz="2600" dirty="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Thu </a:t>
              </a:r>
              <a:r>
                <a:rPr lang="en-US" sz="2600" b="1" dirty="0" err="1">
                  <a:solidFill>
                    <a:srgbClr val="002060"/>
                  </a:solidFill>
                  <a:latin typeface="Times New Roman" pitchFamily="18" charset="0"/>
                  <a:cs typeface="Times New Roman" pitchFamily="18" charset="0"/>
                </a:rPr>
                <a:t>nhận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xử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lưu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trữ</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smtClean="0">
                  <a:solidFill>
                    <a:srgbClr val="002060"/>
                  </a:solidFill>
                  <a:latin typeface="Times New Roman" pitchFamily="18" charset="0"/>
                  <a:cs typeface="Times New Roman" pitchFamily="18" charset="0"/>
                </a:rPr>
                <a:t/>
              </a:r>
              <a:br>
                <a:rPr lang="en-US" sz="2600" b="1" dirty="0" smtClean="0">
                  <a:solidFill>
                    <a:srgbClr val="002060"/>
                  </a:solidFill>
                  <a:latin typeface="Times New Roman" pitchFamily="18" charset="0"/>
                  <a:cs typeface="Times New Roman" pitchFamily="18" charset="0"/>
                </a:rPr>
              </a:br>
              <a:r>
                <a:rPr lang="en-US" sz="2600" b="1" dirty="0" err="1" smtClean="0">
                  <a:solidFill>
                    <a:srgbClr val="002060"/>
                  </a:solidFill>
                  <a:latin typeface="Times New Roman" pitchFamily="18" charset="0"/>
                  <a:cs typeface="Times New Roman" pitchFamily="18" charset="0"/>
                </a:rPr>
                <a:t>truyền</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thông</a:t>
              </a:r>
              <a:r>
                <a:rPr lang="en-US" sz="2600" b="1" dirty="0" smtClean="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tin.</a:t>
              </a:r>
              <a:endParaRPr lang="en-US" sz="2600" b="1" u="sng" dirty="0">
                <a:solidFill>
                  <a:srgbClr val="002060"/>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246743" y="2906494"/>
            <a:ext cx="5468257"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Ví</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dụ</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về</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việc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giúp</a:t>
            </a:r>
            <a:r>
              <a:rPr lang="en-US" sz="3200" b="1" dirty="0">
                <a:solidFill>
                  <a:srgbClr val="002060"/>
                </a:solidFill>
                <a:latin typeface="Times New Roman" pitchFamily="18" charset="0"/>
                <a:cs typeface="Times New Roman" pitchFamily="18" charset="0"/>
              </a:rPr>
              <a:t> con </a:t>
            </a:r>
            <a:r>
              <a:rPr lang="en-US" sz="3200" b="1" dirty="0" err="1">
                <a:solidFill>
                  <a:srgbClr val="002060"/>
                </a:solidFill>
                <a:latin typeface="Times New Roman" pitchFamily="18" charset="0"/>
                <a:cs typeface="Times New Roman" pitchFamily="18" charset="0"/>
              </a:rPr>
              <a:t>người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trong</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hoạt</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a:t>
            </a:r>
            <a:endParaRPr lang="en-US" sz="3200" b="1" dirty="0">
              <a:solidFill>
                <a:srgbClr val="002060"/>
              </a:solidFill>
              <a:latin typeface="Times New Roman" pitchFamily="18" charset="0"/>
              <a:cs typeface="Times New Roman" pitchFamily="18" charset="0"/>
              <a:sym typeface="Wingdings" pitchFamily="2" charset="2"/>
            </a:endParaRPr>
          </a:p>
          <a:p>
            <a:pPr marL="465138" indent="-465138">
              <a:tabLst>
                <a:tab pos="465138" algn="l"/>
              </a:tabLst>
            </a:pPr>
            <a:r>
              <a:rPr lang="en-US" sz="3200" b="1" dirty="0" smtClean="0">
                <a:solidFill>
                  <a:srgbClr val="002060"/>
                </a:solidFill>
                <a:latin typeface="Times New Roman" pitchFamily="18" charset="0"/>
                <a:cs typeface="Times New Roman" pitchFamily="18" charset="0"/>
                <a:sym typeface="Wingdings" pitchFamily="2" charset="2"/>
              </a:rPr>
              <a:t>	 </a:t>
            </a:r>
            <a:r>
              <a:rPr lang="en-US" sz="3200" b="1" dirty="0" err="1" smtClean="0">
                <a:solidFill>
                  <a:srgbClr val="002060"/>
                </a:solidFill>
                <a:latin typeface="Times New Roman" pitchFamily="18" charset="0"/>
                <a:cs typeface="Times New Roman" pitchFamily="18" charset="0"/>
                <a:sym typeface="Wingdings" pitchFamily="2" charset="2"/>
              </a:rPr>
              <a:t>Lưu</a:t>
            </a:r>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sym typeface="Wingdings" pitchFamily="2" charset="2"/>
              </a:rPr>
              <a:t>trữ</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r>
              <a:rPr lang="en-US" sz="3200" dirty="0" smtClean="0">
                <a:solidFill>
                  <a:srgbClr val="002060"/>
                </a:solidFill>
                <a:latin typeface="Times New Roman" pitchFamily="18" charset="0"/>
                <a:cs typeface="Times New Roman" pitchFamily="18" charset="0"/>
              </a:rPr>
              <a:t>:</a:t>
            </a:r>
            <a:endParaRPr lang="en-US" sz="6600" dirty="0">
              <a:solidFill>
                <a:srgbClr val="002060"/>
              </a:solidFill>
              <a:latin typeface="Times New Roman" pitchFamily="18" charset="0"/>
              <a:cs typeface="Times New Roman" pitchFamily="18" charset="0"/>
            </a:endParaRPr>
          </a:p>
        </p:txBody>
      </p:sp>
      <p:sp>
        <p:nvSpPr>
          <p:cNvPr id="10" name="Text Box 3"/>
          <p:cNvSpPr txBox="1">
            <a:spLocks noChangeArrowheads="1"/>
          </p:cNvSpPr>
          <p:nvPr/>
        </p:nvSpPr>
        <p:spPr bwMode="auto">
          <a:xfrm>
            <a:off x="762000" y="3886200"/>
            <a:ext cx="4648200"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3657600" algn="just"/>
            <a:r>
              <a:rPr lang="en-US" sz="3200" dirty="0" err="1" smtClean="0">
                <a:solidFill>
                  <a:srgbClr val="002060"/>
                </a:solidFill>
                <a:latin typeface="Times New Roman" pitchFamily="18" charset="0"/>
                <a:cs typeface="Times New Roman" pitchFamily="18" charset="0"/>
              </a:rPr>
              <a:t>Máy</a:t>
            </a:r>
            <a:r>
              <a:rPr lang="en-US" sz="3200" dirty="0" smtClean="0">
                <a:solidFill>
                  <a:srgbClr val="002060"/>
                </a:solidFill>
                <a:latin typeface="Times New Roman" pitchFamily="18" charset="0"/>
                <a:cs typeface="Times New Roman" pitchFamily="18" charset="0"/>
              </a:rPr>
              <a:t/>
            </a:r>
            <a:br>
              <a:rPr lang="en-US" sz="3200" dirty="0" smtClean="0">
                <a:solidFill>
                  <a:srgbClr val="002060"/>
                </a:solidFill>
                <a:latin typeface="Times New Roman" pitchFamily="18" charset="0"/>
                <a:cs typeface="Times New Roman" pitchFamily="18" charset="0"/>
              </a:rPr>
            </a:br>
            <a:r>
              <a:rPr lang="en-US" sz="3200" dirty="0" err="1" smtClean="0">
                <a:solidFill>
                  <a:srgbClr val="002060"/>
                </a:solidFill>
                <a:latin typeface="Times New Roman" pitchFamily="18" charset="0"/>
                <a:cs typeface="Times New Roman" pitchFamily="18" charset="0"/>
              </a:rPr>
              <a:t>tính</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thực</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hiện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toán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nhanh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xác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và</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bền</a:t>
            </a:r>
            <a:r>
              <a:rPr lang="en-US" sz="3200" dirty="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bỉ</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2"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14"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21087511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 calcmode="lin" valueType="num">
                                      <p:cBhvr additive="base">
                                        <p:cTn id="7" dur="500" fill="hold"/>
                                        <p:tgtEl>
                                          <p:spTgt spid="1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P spid="10"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4506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THÔNG TIN </a:t>
            </a:r>
          </a:p>
        </p:txBody>
      </p:sp>
      <p:sp>
        <p:nvSpPr>
          <p:cNvPr id="2"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srgbClr val="002060"/>
              </a:solidFill>
            </a:endParaRPr>
          </a:p>
        </p:txBody>
      </p:sp>
      <p:pic>
        <p:nvPicPr>
          <p:cNvPr id="204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238" t="246" r="-7087" b="-8146"/>
          <a:stretch/>
        </p:blipFill>
        <p:spPr bwMode="auto">
          <a:xfrm>
            <a:off x="1447800" y="2057400"/>
            <a:ext cx="6701369" cy="361768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38200" y="5937647"/>
            <a:ext cx="7172156" cy="615553"/>
          </a:xfrm>
          <a:prstGeom prst="rect">
            <a:avLst/>
          </a:prstGeom>
        </p:spPr>
        <p:txBody>
          <a:bodyPr wrap="none">
            <a:spAutoFit/>
          </a:bodyPr>
          <a:lstStyle/>
          <a:p>
            <a:r>
              <a:rPr lang="en-US" sz="3400" b="1" i="1" dirty="0" err="1">
                <a:solidFill>
                  <a:srgbClr val="002060"/>
                </a:solidFill>
                <a:latin typeface="Times New Roman" pitchFamily="18" charset="0"/>
                <a:cs typeface="Times New Roman" pitchFamily="18" charset="0"/>
              </a:rPr>
              <a:t>Các</a:t>
            </a:r>
            <a:r>
              <a:rPr lang="en-US" sz="3400" b="1" i="1" dirty="0">
                <a:solidFill>
                  <a:srgbClr val="002060"/>
                </a:solidFill>
                <a:latin typeface="Times New Roman" pitchFamily="18" charset="0"/>
                <a:cs typeface="Times New Roman" pitchFamily="18" charset="0"/>
              </a:rPr>
              <a:t> </a:t>
            </a:r>
            <a:r>
              <a:rPr lang="en-US" sz="3400" b="1" i="1" dirty="0" err="1">
                <a:solidFill>
                  <a:srgbClr val="002060"/>
                </a:solidFill>
                <a:latin typeface="Times New Roman" pitchFamily="18" charset="0"/>
                <a:cs typeface="Times New Roman" pitchFamily="18" charset="0"/>
              </a:rPr>
              <a:t>bước</a:t>
            </a:r>
            <a:r>
              <a:rPr lang="en-US" sz="3400" b="1" i="1" dirty="0">
                <a:solidFill>
                  <a:srgbClr val="002060"/>
                </a:solidFill>
                <a:latin typeface="Times New Roman" pitchFamily="18" charset="0"/>
                <a:cs typeface="Times New Roman" pitchFamily="18" charset="0"/>
              </a:rPr>
              <a:t> </a:t>
            </a:r>
            <a:r>
              <a:rPr lang="en-US" sz="3400" b="1" i="1" dirty="0" err="1">
                <a:solidFill>
                  <a:srgbClr val="002060"/>
                </a:solidFill>
                <a:latin typeface="Times New Roman" pitchFamily="18" charset="0"/>
                <a:cs typeface="Times New Roman" pitchFamily="18" charset="0"/>
              </a:rPr>
              <a:t>xử</a:t>
            </a:r>
            <a:r>
              <a:rPr lang="en-US" sz="3400" b="1" i="1" dirty="0">
                <a:solidFill>
                  <a:srgbClr val="002060"/>
                </a:solidFill>
                <a:latin typeface="Times New Roman" pitchFamily="18" charset="0"/>
                <a:cs typeface="Times New Roman" pitchFamily="18" charset="0"/>
              </a:rPr>
              <a:t> </a:t>
            </a:r>
            <a:r>
              <a:rPr lang="en-US" sz="3400" b="1" i="1" dirty="0" err="1">
                <a:solidFill>
                  <a:srgbClr val="002060"/>
                </a:solidFill>
                <a:latin typeface="Times New Roman" pitchFamily="18" charset="0"/>
                <a:cs typeface="Times New Roman" pitchFamily="18" charset="0"/>
              </a:rPr>
              <a:t>lí</a:t>
            </a:r>
            <a:r>
              <a:rPr lang="en-US" sz="3400" b="1" i="1" dirty="0">
                <a:solidFill>
                  <a:srgbClr val="002060"/>
                </a:solidFill>
                <a:latin typeface="Times New Roman" pitchFamily="18" charset="0"/>
                <a:cs typeface="Times New Roman" pitchFamily="18" charset="0"/>
              </a:rPr>
              <a:t> </a:t>
            </a:r>
            <a:r>
              <a:rPr lang="en-US" sz="3400" b="1" i="1" dirty="0" err="1">
                <a:solidFill>
                  <a:srgbClr val="002060"/>
                </a:solidFill>
                <a:latin typeface="Times New Roman" pitchFamily="18" charset="0"/>
                <a:cs typeface="Times New Roman" pitchFamily="18" charset="0"/>
              </a:rPr>
              <a:t>thông</a:t>
            </a:r>
            <a:r>
              <a:rPr lang="en-US" sz="3400" b="1" i="1" dirty="0">
                <a:solidFill>
                  <a:srgbClr val="002060"/>
                </a:solidFill>
                <a:latin typeface="Times New Roman" pitchFamily="18" charset="0"/>
                <a:cs typeface="Times New Roman" pitchFamily="18" charset="0"/>
              </a:rPr>
              <a:t> tin </a:t>
            </a:r>
            <a:r>
              <a:rPr lang="en-US" sz="3400" b="1" i="1" dirty="0" err="1">
                <a:solidFill>
                  <a:srgbClr val="002060"/>
                </a:solidFill>
                <a:latin typeface="Times New Roman" pitchFamily="18" charset="0"/>
                <a:cs typeface="Times New Roman" pitchFamily="18" charset="0"/>
              </a:rPr>
              <a:t>của</a:t>
            </a:r>
            <a:r>
              <a:rPr lang="en-US" sz="3400" b="1" i="1" dirty="0">
                <a:solidFill>
                  <a:srgbClr val="002060"/>
                </a:solidFill>
                <a:latin typeface="Times New Roman" pitchFamily="18" charset="0"/>
                <a:cs typeface="Times New Roman" pitchFamily="18" charset="0"/>
              </a:rPr>
              <a:t> </a:t>
            </a:r>
            <a:r>
              <a:rPr lang="en-US" sz="3400" b="1" i="1" dirty="0" err="1" smtClean="0">
                <a:solidFill>
                  <a:srgbClr val="002060"/>
                </a:solidFill>
                <a:latin typeface="Times New Roman" pitchFamily="18" charset="0"/>
                <a:cs typeface="Times New Roman" pitchFamily="18" charset="0"/>
              </a:rPr>
              <a:t>máy</a:t>
            </a:r>
            <a:r>
              <a:rPr lang="en-US" sz="3400" b="1" i="1" dirty="0" smtClean="0">
                <a:solidFill>
                  <a:srgbClr val="002060"/>
                </a:solidFill>
                <a:latin typeface="Times New Roman" pitchFamily="18" charset="0"/>
                <a:cs typeface="Times New Roman" pitchFamily="18" charset="0"/>
              </a:rPr>
              <a:t> </a:t>
            </a:r>
            <a:r>
              <a:rPr lang="en-US" sz="3400" b="1" i="1" dirty="0" err="1" smtClean="0">
                <a:solidFill>
                  <a:srgbClr val="002060"/>
                </a:solidFill>
                <a:latin typeface="Times New Roman" pitchFamily="18" charset="0"/>
                <a:cs typeface="Times New Roman" pitchFamily="18" charset="0"/>
              </a:rPr>
              <a:t>tính</a:t>
            </a:r>
            <a:endParaRPr lang="en-US" sz="3400"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268433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WordArt 25"/>
          <p:cNvSpPr>
            <a:spLocks noChangeArrowheads="1" noChangeShapeType="1" noTextEdit="1"/>
          </p:cNvSpPr>
          <p:nvPr/>
        </p:nvSpPr>
        <p:spPr bwMode="auto">
          <a:xfrm>
            <a:off x="803728" y="152400"/>
            <a:ext cx="7502072" cy="678870"/>
          </a:xfrm>
          <a:prstGeom prst="rect">
            <a:avLst/>
          </a:prstGeom>
        </p:spPr>
        <p:txBody>
          <a:bodyPr wrap="none" fromWordArt="1">
            <a:prstTxWarp prst="textPlain">
              <a:avLst>
                <a:gd name="adj" fmla="val 50000"/>
              </a:avLst>
            </a:prstTxWarp>
          </a:bodyPr>
          <a:lstStyle/>
          <a:p>
            <a:pPr algn="ct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LUYỆN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TẬP</a:t>
            </a:r>
            <a:endPar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endParaRPr>
          </a:p>
        </p:txBody>
      </p:sp>
      <p:sp>
        <p:nvSpPr>
          <p:cNvPr id="14" name="Rectangle 13"/>
          <p:cNvSpPr/>
          <p:nvPr/>
        </p:nvSpPr>
        <p:spPr>
          <a:xfrm>
            <a:off x="304800" y="1044003"/>
            <a:ext cx="8610600" cy="2062103"/>
          </a:xfrm>
          <a:prstGeom prst="rect">
            <a:avLst/>
          </a:prstGeom>
        </p:spPr>
        <p:txBody>
          <a:bodyPr wrap="square">
            <a:spAutoFit/>
          </a:bodyPr>
          <a:lstStyle/>
          <a:p>
            <a:r>
              <a:rPr lang="en-US" sz="3200" b="1" u="sng" dirty="0" err="1">
                <a:solidFill>
                  <a:srgbClr val="002060"/>
                </a:solidFill>
                <a:latin typeface="Times New Roman" pitchFamily="18" charset="0"/>
                <a:ea typeface="Times New Roman" pitchFamily="18" charset="0"/>
                <a:cs typeface="Times New Roman" pitchFamily="18" charset="0"/>
              </a:rPr>
              <a:t>Câu</a:t>
            </a:r>
            <a:r>
              <a:rPr lang="en-US" sz="3200" b="1" u="sng" dirty="0">
                <a:solidFill>
                  <a:srgbClr val="002060"/>
                </a:solidFill>
                <a:latin typeface="Times New Roman" pitchFamily="18" charset="0"/>
                <a:ea typeface="Times New Roman" pitchFamily="18" charset="0"/>
                <a:cs typeface="Times New Roman" pitchFamily="18" charset="0"/>
              </a:rPr>
              <a:t> </a:t>
            </a:r>
            <a:r>
              <a:rPr lang="en-US" sz="3200" b="1" u="sng" dirty="0" smtClean="0">
                <a:solidFill>
                  <a:srgbClr val="002060"/>
                </a:solidFill>
                <a:latin typeface="Times New Roman" pitchFamily="18" charset="0"/>
                <a:ea typeface="Times New Roman" pitchFamily="18" charset="0"/>
                <a:cs typeface="Times New Roman" pitchFamily="18" charset="0"/>
              </a:rPr>
              <a:t>1</a:t>
            </a:r>
            <a:r>
              <a:rPr lang="en-US" sz="3200" dirty="0" smtClean="0">
                <a:solidFill>
                  <a:srgbClr val="002060"/>
                </a:solidFill>
                <a:latin typeface="Times New Roman" pitchFamily="18" charset="0"/>
                <a:ea typeface="Times New Roman" pitchFamily="18" charset="0"/>
                <a:cs typeface="Times New Roman" pitchFamily="18" charset="0"/>
              </a:rPr>
              <a:t>.</a:t>
            </a:r>
            <a:r>
              <a:rPr lang="en-US" sz="3200" b="1" dirty="0" smtClean="0">
                <a:solidFill>
                  <a:srgbClr val="002060"/>
                </a:solidFill>
                <a:latin typeface="Times New Roman" pitchFamily="18" charset="0"/>
                <a:ea typeface="Times New Roman" pitchFamily="18" charset="0"/>
                <a:cs typeface="Times New Roman" pitchFamily="18" charset="0"/>
              </a:rPr>
              <a:t> </a:t>
            </a: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Vật</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tin </a:t>
            </a:r>
            <a:r>
              <a:rPr lang="en-US" sz="3200" dirty="0" err="1">
                <a:solidFill>
                  <a:srgbClr val="002060"/>
                </a:solidFill>
                <a:latin typeface="Times New Roman" pitchFamily="18" charset="0"/>
                <a:ea typeface="Times New Roman" pitchFamily="18" charset="0"/>
                <a:cs typeface="Times New Roman" pitchFamily="18" charset="0"/>
              </a:rPr>
              <a:t>xuất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hiện</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trong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bước</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nào</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của</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quá</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trình</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xử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thông</a:t>
            </a:r>
            <a:r>
              <a:rPr lang="en-US" sz="3200" dirty="0">
                <a:solidFill>
                  <a:srgbClr val="002060"/>
                </a:solidFill>
                <a:latin typeface="Times New Roman" pitchFamily="18" charset="0"/>
                <a:ea typeface="Times New Roman" pitchFamily="18" charset="0"/>
                <a:cs typeface="Times New Roman" pitchFamily="18" charset="0"/>
              </a:rPr>
              <a:t> tin? </a:t>
            </a:r>
            <a:endParaRPr lang="en-US" sz="3200" dirty="0" smtClean="0">
              <a:solidFill>
                <a:srgbClr val="002060"/>
              </a:solidFill>
              <a:latin typeface="Times New Roman" pitchFamily="18" charset="0"/>
              <a:ea typeface="Times New Roman" pitchFamily="18" charset="0"/>
              <a:cs typeface="Times New Roman" pitchFamily="18" charset="0"/>
            </a:endParaRP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Bộ</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nhớ</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có</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là</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vật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tin </a:t>
            </a:r>
            <a:r>
              <a:rPr lang="en-US" sz="3200" dirty="0" err="1">
                <a:solidFill>
                  <a:srgbClr val="002060"/>
                </a:solidFill>
                <a:latin typeface="Times New Roman" pitchFamily="18" charset="0"/>
                <a:ea typeface="Times New Roman" pitchFamily="18" charset="0"/>
                <a:cs typeface="Times New Roman" pitchFamily="18" charset="0"/>
              </a:rPr>
              <a:t>không</a:t>
            </a:r>
            <a:r>
              <a:rPr lang="en-US" sz="3200" dirty="0">
                <a:solidFill>
                  <a:srgbClr val="002060"/>
                </a:solidFill>
                <a:latin typeface="Times New Roman" pitchFamily="18" charset="0"/>
                <a:ea typeface="Times New Roman" pitchFamily="18" charset="0"/>
                <a:cs typeface="Times New Roman" pitchFamily="18" charset="0"/>
              </a:rPr>
              <a:t>?</a:t>
            </a:r>
          </a:p>
        </p:txBody>
      </p:sp>
      <p:sp>
        <p:nvSpPr>
          <p:cNvPr id="45057" name="Rectangle 45056"/>
          <p:cNvSpPr/>
          <p:nvPr/>
        </p:nvSpPr>
        <p:spPr>
          <a:xfrm>
            <a:off x="304800" y="3287433"/>
            <a:ext cx="8458200" cy="2062103"/>
          </a:xfrm>
          <a:prstGeom prst="rect">
            <a:avLst/>
          </a:prstGeom>
        </p:spPr>
        <p:txBody>
          <a:bodyPr wrap="square">
            <a:spAutoFit/>
          </a:bodyPr>
          <a:lstStyle/>
          <a:p>
            <a:r>
              <a:rPr lang="en-US" sz="3200" b="1" u="sng" dirty="0" err="1">
                <a:solidFill>
                  <a:srgbClr val="002060"/>
                </a:solidFill>
                <a:latin typeface="Times New Roman" pitchFamily="18" charset="0"/>
                <a:ea typeface="Times New Roman" pitchFamily="18" charset="0"/>
                <a:cs typeface="Times New Roman" pitchFamily="18" charset="0"/>
              </a:rPr>
              <a:t>Trả</a:t>
            </a:r>
            <a:r>
              <a:rPr lang="en-US" sz="3200" b="1" u="sng" dirty="0">
                <a:solidFill>
                  <a:srgbClr val="002060"/>
                </a:solidFill>
                <a:latin typeface="Times New Roman" pitchFamily="18" charset="0"/>
                <a:ea typeface="Times New Roman" pitchFamily="18" charset="0"/>
                <a:cs typeface="Times New Roman" pitchFamily="18" charset="0"/>
              </a:rPr>
              <a:t> </a:t>
            </a:r>
            <a:r>
              <a:rPr lang="en-US" sz="3200" b="1" u="sng" dirty="0" err="1">
                <a:solidFill>
                  <a:srgbClr val="002060"/>
                </a:solidFill>
                <a:latin typeface="Times New Roman" pitchFamily="18" charset="0"/>
                <a:ea typeface="Times New Roman" pitchFamily="18" charset="0"/>
                <a:cs typeface="Times New Roman" pitchFamily="18" charset="0"/>
              </a:rPr>
              <a:t>lời</a:t>
            </a:r>
            <a:r>
              <a:rPr lang="en-US" sz="3200" b="1" dirty="0">
                <a:solidFill>
                  <a:srgbClr val="002060"/>
                </a:solidFill>
                <a:latin typeface="Times New Roman" pitchFamily="18" charset="0"/>
                <a:ea typeface="Times New Roman" pitchFamily="18" charset="0"/>
                <a:cs typeface="Times New Roman" pitchFamily="18" charset="0"/>
              </a:rPr>
              <a:t>: </a:t>
            </a:r>
            <a:endParaRPr lang="en-US" sz="3200" b="1" dirty="0" smtClean="0">
              <a:solidFill>
                <a:srgbClr val="002060"/>
              </a:solidFill>
              <a:latin typeface="Times New Roman" pitchFamily="18" charset="0"/>
              <a:ea typeface="Times New Roman" pitchFamily="18" charset="0"/>
              <a:cs typeface="Times New Roman" pitchFamily="18" charset="0"/>
            </a:endParaRP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Vật</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tin </a:t>
            </a:r>
            <a:r>
              <a:rPr lang="en-US" sz="3200" dirty="0" err="1">
                <a:solidFill>
                  <a:srgbClr val="002060"/>
                </a:solidFill>
                <a:latin typeface="Times New Roman" pitchFamily="18" charset="0"/>
                <a:ea typeface="Times New Roman" pitchFamily="18" charset="0"/>
                <a:cs typeface="Times New Roman" pitchFamily="18" charset="0"/>
              </a:rPr>
              <a:t>xuất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hiện</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trong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hoạt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động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lưu</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trữ</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của</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quá</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trình</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xử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thông</a:t>
            </a:r>
            <a:r>
              <a:rPr lang="en-US" sz="3200" dirty="0">
                <a:solidFill>
                  <a:srgbClr val="002060"/>
                </a:solidFill>
                <a:latin typeface="Times New Roman" pitchFamily="18" charset="0"/>
                <a:ea typeface="Times New Roman" pitchFamily="18" charset="0"/>
                <a:cs typeface="Times New Roman" pitchFamily="18" charset="0"/>
              </a:rPr>
              <a:t> tin. </a:t>
            </a:r>
            <a:endParaRPr lang="en-US" sz="3200" dirty="0" smtClean="0">
              <a:solidFill>
                <a:srgbClr val="002060"/>
              </a:solidFill>
              <a:latin typeface="Times New Roman" pitchFamily="18" charset="0"/>
              <a:ea typeface="Times New Roman" pitchFamily="18" charset="0"/>
              <a:cs typeface="Times New Roman" pitchFamily="18" charset="0"/>
            </a:endParaRP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Bộ</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nhớ</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ngoài</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là</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vật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smtClean="0">
                <a:solidFill>
                  <a:srgbClr val="002060"/>
                </a:solidFill>
                <a:latin typeface="Times New Roman" pitchFamily="18" charset="0"/>
                <a:ea typeface="Times New Roman" pitchFamily="18" charset="0"/>
                <a:cs typeface="Times New Roman" pitchFamily="18" charset="0"/>
              </a:rPr>
              <a:t>tin</a:t>
            </a:r>
            <a:endParaRPr lang="en-US" sz="3200" dirty="0">
              <a:solidFill>
                <a:srgbClr val="002060"/>
              </a:solidFill>
              <a:latin typeface="Times New Roman" pitchFamily="18" charset="0"/>
              <a:ea typeface="Times New Roman" pitchFamily="18" charset="0"/>
              <a:cs typeface="Times New Roman" pitchFamily="18" charset="0"/>
            </a:endParaRPr>
          </a:p>
        </p:txBody>
      </p:sp>
    </p:spTree>
    <p:extLst>
      <p:ext uri="{BB962C8B-B14F-4D97-AF65-F5344CB8AC3E}">
        <p14:creationId xmlns:p14="http://schemas.microsoft.com/office/powerpoint/2010/main" val="16433453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057"/>
                                        </p:tgtEl>
                                        <p:attrNameLst>
                                          <p:attrName>style.visibility</p:attrName>
                                        </p:attrNameLst>
                                      </p:cBhvr>
                                      <p:to>
                                        <p:strVal val="visible"/>
                                      </p:to>
                                    </p:set>
                                    <p:anim calcmode="lin" valueType="num">
                                      <p:cBhvr additive="base">
                                        <p:cTn id="13" dur="500" fill="hold"/>
                                        <p:tgtEl>
                                          <p:spTgt spid="45057"/>
                                        </p:tgtEl>
                                        <p:attrNameLst>
                                          <p:attrName>ppt_x</p:attrName>
                                        </p:attrNameLst>
                                      </p:cBhvr>
                                      <p:tavLst>
                                        <p:tav tm="0">
                                          <p:val>
                                            <p:strVal val="#ppt_x"/>
                                          </p:val>
                                        </p:tav>
                                        <p:tav tm="100000">
                                          <p:val>
                                            <p:strVal val="#ppt_x"/>
                                          </p:val>
                                        </p:tav>
                                      </p:tavLst>
                                    </p:anim>
                                    <p:anim calcmode="lin" valueType="num">
                                      <p:cBhvr additive="base">
                                        <p:cTn id="14" dur="500" fill="hold"/>
                                        <p:tgtEl>
                                          <p:spTgt spid="450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505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WordArt 25"/>
          <p:cNvSpPr>
            <a:spLocks noChangeArrowheads="1" noChangeShapeType="1" noTextEdit="1"/>
          </p:cNvSpPr>
          <p:nvPr/>
        </p:nvSpPr>
        <p:spPr bwMode="auto">
          <a:xfrm>
            <a:off x="1371600" y="152400"/>
            <a:ext cx="6477000" cy="678870"/>
          </a:xfrm>
          <a:prstGeom prst="rect">
            <a:avLst/>
          </a:prstGeom>
        </p:spPr>
        <p:txBody>
          <a:bodyPr wrap="none" fromWordArt="1">
            <a:prstTxWarp prst="textPlain">
              <a:avLst>
                <a:gd name="adj" fmla="val 50000"/>
              </a:avLst>
            </a:prstTxWarp>
          </a:bodyPr>
          <a:lstStyle/>
          <a:p>
            <a:pPr algn="ct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LUYỆN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TẬP</a:t>
            </a:r>
            <a:endPar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endParaRPr>
          </a:p>
        </p:txBody>
      </p:sp>
      <p:sp>
        <p:nvSpPr>
          <p:cNvPr id="14" name="Rectangle 13"/>
          <p:cNvSpPr/>
          <p:nvPr/>
        </p:nvSpPr>
        <p:spPr>
          <a:xfrm>
            <a:off x="304800" y="1044003"/>
            <a:ext cx="8610600" cy="1077218"/>
          </a:xfrm>
          <a:prstGeom prst="rect">
            <a:avLst/>
          </a:prstGeom>
        </p:spPr>
        <p:txBody>
          <a:bodyPr wrap="square">
            <a:spAutoFit/>
          </a:bodyPr>
          <a:lstStyle/>
          <a:p>
            <a:r>
              <a:rPr lang="en-US" sz="3200" b="1" u="sng" dirty="0" err="1">
                <a:solidFill>
                  <a:srgbClr val="002060"/>
                </a:solidFill>
                <a:latin typeface="Times New Roman" pitchFamily="18" charset="0"/>
                <a:ea typeface="Times New Roman" pitchFamily="18" charset="0"/>
                <a:cs typeface="Times New Roman" pitchFamily="18" charset="0"/>
              </a:rPr>
              <a:t>Câu</a:t>
            </a:r>
            <a:r>
              <a:rPr lang="en-US" sz="3200" b="1" u="sng" dirty="0">
                <a:solidFill>
                  <a:srgbClr val="002060"/>
                </a:solidFill>
                <a:latin typeface="Times New Roman" pitchFamily="18" charset="0"/>
                <a:ea typeface="Times New Roman" pitchFamily="18" charset="0"/>
                <a:cs typeface="Times New Roman" pitchFamily="18" charset="0"/>
              </a:rPr>
              <a:t> </a:t>
            </a:r>
            <a:r>
              <a:rPr lang="en-US" sz="3200" b="1" u="sng" dirty="0" smtClean="0">
                <a:solidFill>
                  <a:srgbClr val="002060"/>
                </a:solidFill>
                <a:latin typeface="Times New Roman" pitchFamily="18" charset="0"/>
                <a:ea typeface="Times New Roman" pitchFamily="18" charset="0"/>
                <a:cs typeface="Times New Roman" pitchFamily="18" charset="0"/>
              </a:rPr>
              <a:t>2</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Phân</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loại</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những</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công</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việc</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theo</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hoạt</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động</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xử</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lí</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thông</a:t>
            </a:r>
            <a:r>
              <a:rPr lang="en-US" sz="3200" b="1" dirty="0">
                <a:solidFill>
                  <a:srgbClr val="002060"/>
                </a:solidFill>
                <a:latin typeface="Times New Roman" pitchFamily="18" charset="0"/>
                <a:ea typeface="Times New Roman" pitchFamily="18" charset="0"/>
                <a:cs typeface="Times New Roman" pitchFamily="18" charset="0"/>
              </a:rPr>
              <a:t> tin.</a:t>
            </a:r>
          </a:p>
        </p:txBody>
      </p:sp>
      <p:sp>
        <p:nvSpPr>
          <p:cNvPr id="15" name="Rectangle 14"/>
          <p:cNvSpPr/>
          <p:nvPr/>
        </p:nvSpPr>
        <p:spPr>
          <a:xfrm>
            <a:off x="275771" y="2197417"/>
            <a:ext cx="4601029" cy="4001095"/>
          </a:xfrm>
          <a:prstGeom prst="rect">
            <a:avLst/>
          </a:prstGeom>
        </p:spPr>
        <p:txBody>
          <a:bodyPr wrap="square">
            <a:spAutoFit/>
          </a:bodyPr>
          <a:lstStyle/>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Quan</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sát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đường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của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một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chiếc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tàu</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biển</a:t>
            </a:r>
            <a:r>
              <a:rPr lang="en-US" sz="2800" dirty="0" smtClean="0">
                <a:solidFill>
                  <a:srgbClr val="002060"/>
                </a:solidFill>
                <a:latin typeface="Times New Roman" pitchFamily="18" charset="0"/>
                <a:cs typeface="Times New Roman" pitchFamily="18" charset="0"/>
              </a:rPr>
              <a:t>.</a:t>
            </a:r>
          </a:p>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Ghi</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chép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sự</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kiện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của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một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chuyến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tham</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quan</a:t>
            </a:r>
            <a:r>
              <a:rPr lang="en-US" sz="2800" dirty="0" smtClean="0">
                <a:solidFill>
                  <a:srgbClr val="002060"/>
                </a:solidFill>
                <a:latin typeface="Times New Roman" pitchFamily="18" charset="0"/>
                <a:cs typeface="Times New Roman" pitchFamily="18" charset="0"/>
              </a:rPr>
              <a:t>.</a:t>
            </a:r>
          </a:p>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Chuyển</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một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bài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văn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xuôi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thành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văn</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bản</a:t>
            </a:r>
            <a:r>
              <a:rPr lang="en-US" sz="2800" dirty="0" smtClean="0">
                <a:solidFill>
                  <a:srgbClr val="002060"/>
                </a:solidFill>
                <a:latin typeface="Times New Roman" pitchFamily="18" charset="0"/>
                <a:cs typeface="Times New Roman" pitchFamily="18" charset="0"/>
              </a:rPr>
              <a:t>.</a:t>
            </a:r>
          </a:p>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Thuyết</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trình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chủ</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đề</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tình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bạn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trước</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lớp</a:t>
            </a:r>
            <a:r>
              <a:rPr lang="en-US" sz="2800" dirty="0" smtClean="0">
                <a:solidFill>
                  <a:srgbClr val="002060"/>
                </a:solidFill>
                <a:latin typeface="Times New Roman" pitchFamily="18" charset="0"/>
                <a:cs typeface="Times New Roman" pitchFamily="18" charset="0"/>
              </a:rPr>
              <a:t>.</a:t>
            </a:r>
            <a:endParaRPr lang="vi-VN" sz="2800" dirty="0">
              <a:solidFill>
                <a:srgbClr val="002060"/>
              </a:solidFill>
              <a:latin typeface="Times New Roman" pitchFamily="18" charset="0"/>
              <a:cs typeface="Times New Roman" pitchFamily="18" charset="0"/>
            </a:endParaRPr>
          </a:p>
        </p:txBody>
      </p:sp>
      <p:sp>
        <p:nvSpPr>
          <p:cNvPr id="19" name="Rectangle 18"/>
          <p:cNvSpPr/>
          <p:nvPr/>
        </p:nvSpPr>
        <p:spPr>
          <a:xfrm>
            <a:off x="6324600" y="2197417"/>
            <a:ext cx="2438401" cy="4001095"/>
          </a:xfrm>
          <a:prstGeom prst="rect">
            <a:avLst/>
          </a:prstGeom>
        </p:spPr>
        <p:txBody>
          <a:bodyPr wrap="square">
            <a:spAutoFit/>
          </a:bodyPr>
          <a:lstStyle/>
          <a:p>
            <a:pPr marL="514350" indent="-514350">
              <a:spcBef>
                <a:spcPts val="1200"/>
              </a:spcBef>
              <a:buFont typeface="+mj-lt"/>
              <a:buAutoNum type="arabicPeriod"/>
            </a:pPr>
            <a:r>
              <a:rPr lang="en-US" sz="2800" dirty="0" smtClean="0">
                <a:solidFill>
                  <a:srgbClr val="002060"/>
                </a:solidFill>
                <a:latin typeface="Times New Roman" pitchFamily="18" charset="0"/>
                <a:cs typeface="Times New Roman" pitchFamily="18" charset="0"/>
              </a:rPr>
              <a:t>Thu </a:t>
            </a:r>
            <a:r>
              <a:rPr lang="en-US" sz="2800" dirty="0" err="1">
                <a:solidFill>
                  <a:srgbClr val="002060"/>
                </a:solidFill>
                <a:latin typeface="Times New Roman" pitchFamily="18" charset="0"/>
                <a:cs typeface="Times New Roman" pitchFamily="18" charset="0"/>
              </a:rPr>
              <a:t>nhận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a:t>
            </a:r>
            <a:r>
              <a:rPr lang="en-US" sz="2800" dirty="0" smtClean="0">
                <a:solidFill>
                  <a:srgbClr val="002060"/>
                </a:solidFill>
                <a:latin typeface="Times New Roman" pitchFamily="18" charset="0"/>
                <a:cs typeface="Times New Roman" pitchFamily="18" charset="0"/>
              </a:rPr>
              <a:t>tin</a:t>
            </a:r>
          </a:p>
          <a:p>
            <a:pPr marL="514350" indent="-514350">
              <a:spcBef>
                <a:spcPts val="1200"/>
              </a:spcBef>
              <a:buFont typeface="+mj-lt"/>
              <a:buAutoNum type="arabicPeriod"/>
            </a:pPr>
            <a:r>
              <a:rPr lang="en-US" sz="2800" dirty="0" err="1">
                <a:solidFill>
                  <a:srgbClr val="002060"/>
                </a:solidFill>
                <a:latin typeface="Times New Roman" pitchFamily="18" charset="0"/>
                <a:cs typeface="Times New Roman" pitchFamily="18" charset="0"/>
              </a:rPr>
              <a:t>Truyền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tin</a:t>
            </a:r>
          </a:p>
          <a:p>
            <a:pPr marL="514350" indent="-514350">
              <a:spcBef>
                <a:spcPts val="1200"/>
              </a:spcBef>
              <a:buFont typeface="+mj-lt"/>
              <a:buAutoNum type="arabicPeriod"/>
            </a:pPr>
            <a:r>
              <a:rPr lang="en-US" sz="2800" dirty="0" err="1" smtClean="0">
                <a:solidFill>
                  <a:srgbClr val="002060"/>
                </a:solidFill>
                <a:latin typeface="Times New Roman" pitchFamily="18" charset="0"/>
                <a:cs typeface="Times New Roman" pitchFamily="18" charset="0"/>
              </a:rPr>
              <a:t>Lưu</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trữ</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tin</a:t>
            </a:r>
          </a:p>
          <a:p>
            <a:pPr marL="514350" indent="-514350">
              <a:spcBef>
                <a:spcPts val="1200"/>
              </a:spcBef>
              <a:buFont typeface="+mj-lt"/>
              <a:buAutoNum type="arabicPeriod"/>
            </a:pPr>
            <a:r>
              <a:rPr lang="en-US" sz="2800" dirty="0" err="1" smtClean="0">
                <a:solidFill>
                  <a:srgbClr val="002060"/>
                </a:solidFill>
                <a:latin typeface="Times New Roman" pitchFamily="18" charset="0"/>
                <a:cs typeface="Times New Roman" pitchFamily="18" charset="0"/>
              </a:rPr>
              <a:t>Xử</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lý</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a:t>
            </a:r>
            <a:r>
              <a:rPr lang="en-US" sz="2800" dirty="0" smtClean="0">
                <a:solidFill>
                  <a:srgbClr val="002060"/>
                </a:solidFill>
                <a:latin typeface="Times New Roman" pitchFamily="18" charset="0"/>
                <a:cs typeface="Times New Roman" pitchFamily="18" charset="0"/>
              </a:rPr>
              <a:t>tin</a:t>
            </a:r>
            <a:endParaRPr lang="vi-VN" sz="2800" i="1" dirty="0">
              <a:solidFill>
                <a:srgbClr val="002060"/>
              </a:solidFill>
              <a:latin typeface="Times New Roman" pitchFamily="18" charset="0"/>
              <a:ea typeface="Times New Roman" panose="02020603050405020304" pitchFamily="18" charset="0"/>
              <a:cs typeface="Times New Roman" pitchFamily="18" charset="0"/>
            </a:endParaRPr>
          </a:p>
        </p:txBody>
      </p:sp>
      <p:cxnSp>
        <p:nvCxnSpPr>
          <p:cNvPr id="4" name="Straight Connector 3"/>
          <p:cNvCxnSpPr/>
          <p:nvPr/>
        </p:nvCxnSpPr>
        <p:spPr>
          <a:xfrm>
            <a:off x="4876800" y="2590800"/>
            <a:ext cx="1440543" cy="76200"/>
          </a:xfrm>
          <a:prstGeom prst="line">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869543" y="3505200"/>
            <a:ext cx="1447800" cy="914400"/>
          </a:xfrm>
          <a:prstGeom prst="line">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869543" y="4572000"/>
            <a:ext cx="1447800" cy="914400"/>
          </a:xfrm>
          <a:prstGeom prst="line">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4898571" y="3505200"/>
            <a:ext cx="1447800" cy="2133600"/>
          </a:xfrm>
          <a:prstGeom prst="line">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9427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WordArt 25"/>
          <p:cNvSpPr>
            <a:spLocks noChangeArrowheads="1" noChangeShapeType="1" noTextEdit="1"/>
          </p:cNvSpPr>
          <p:nvPr/>
        </p:nvSpPr>
        <p:spPr bwMode="auto">
          <a:xfrm>
            <a:off x="1600200" y="152400"/>
            <a:ext cx="6324600" cy="678870"/>
          </a:xfrm>
          <a:prstGeom prst="rect">
            <a:avLst/>
          </a:prstGeom>
        </p:spPr>
        <p:txBody>
          <a:bodyPr wrap="none" fromWordArt="1">
            <a:prstTxWarp prst="textPlain">
              <a:avLst>
                <a:gd name="adj" fmla="val 50000"/>
              </a:avLst>
            </a:prstTxWarp>
          </a:bodyPr>
          <a:lstStyle/>
          <a:p>
            <a:pPr algn="ct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VẬN DỤNG </a:t>
            </a:r>
            <a:endPar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endParaRPr>
          </a:p>
        </p:txBody>
      </p:sp>
      <p:sp>
        <p:nvSpPr>
          <p:cNvPr id="14" name="Rectangle 13"/>
          <p:cNvSpPr/>
          <p:nvPr/>
        </p:nvSpPr>
        <p:spPr>
          <a:xfrm>
            <a:off x="152400" y="914400"/>
            <a:ext cx="8839200" cy="1384995"/>
          </a:xfrm>
          <a:prstGeom prst="rect">
            <a:avLst/>
          </a:prstGeom>
        </p:spPr>
        <p:txBody>
          <a:bodyPr wrap="square">
            <a:spAutoFit/>
          </a:bodyPr>
          <a:lstStyle/>
          <a:p>
            <a:r>
              <a:rPr lang="en-US" sz="2800" b="1" dirty="0" err="1" smtClean="0">
                <a:solidFill>
                  <a:srgbClr val="002060"/>
                </a:solidFill>
                <a:latin typeface="Times New Roman" pitchFamily="18" charset="0"/>
                <a:ea typeface="Times New Roman" pitchFamily="18" charset="0"/>
                <a:cs typeface="Times New Roman" pitchFamily="18" charset="0"/>
              </a:rPr>
              <a:t>Giả</a:t>
            </a:r>
            <a:r>
              <a:rPr lang="en-US" sz="2800" b="1" dirty="0" smtClean="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sử</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em</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được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đi</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chơi</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xa</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nhà</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em</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hãy</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phân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tích</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các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bước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xử</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lí</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thông</a:t>
            </a:r>
            <a:r>
              <a:rPr lang="en-US" sz="2800" b="1" dirty="0">
                <a:solidFill>
                  <a:srgbClr val="002060"/>
                </a:solidFill>
                <a:latin typeface="Times New Roman" pitchFamily="18" charset="0"/>
                <a:ea typeface="Times New Roman" pitchFamily="18" charset="0"/>
                <a:cs typeface="Times New Roman" pitchFamily="18" charset="0"/>
              </a:rPr>
              <a:t> tin </a:t>
            </a:r>
            <a:r>
              <a:rPr lang="en-US" sz="2800" b="1" dirty="0" err="1">
                <a:solidFill>
                  <a:srgbClr val="002060"/>
                </a:solidFill>
                <a:latin typeface="Times New Roman" pitchFamily="18" charset="0"/>
                <a:ea typeface="Times New Roman" pitchFamily="18" charset="0"/>
                <a:cs typeface="Times New Roman" pitchFamily="18" charset="0"/>
              </a:rPr>
              <a:t>liên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quan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đến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việc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lên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kế</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hoạch</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cho</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smtClean="0">
                <a:solidFill>
                  <a:srgbClr val="002060"/>
                </a:solidFill>
                <a:latin typeface="Times New Roman" pitchFamily="18" charset="0"/>
                <a:ea typeface="Times New Roman" pitchFamily="18" charset="0"/>
                <a:cs typeface="Times New Roman" pitchFamily="18" charset="0"/>
              </a:rPr>
              <a:t>chuyến</a:t>
            </a:r>
            <a:r>
              <a:rPr lang="en-US" sz="2800" b="1" dirty="0" smtClean="0">
                <a:solidFill>
                  <a:srgbClr val="002060"/>
                </a:solidFill>
                <a:latin typeface="Times New Roman" pitchFamily="18" charset="0"/>
                <a:ea typeface="Times New Roman" pitchFamily="18" charset="0"/>
                <a:cs typeface="Times New Roman" pitchFamily="18" charset="0"/>
              </a:rPr>
              <a:t> </a:t>
            </a:r>
            <a:r>
              <a:rPr lang="en-US" sz="2800" b="1" dirty="0" err="1" smtClean="0">
                <a:solidFill>
                  <a:srgbClr val="002060"/>
                </a:solidFill>
                <a:latin typeface="Times New Roman" pitchFamily="18" charset="0"/>
                <a:ea typeface="Times New Roman" pitchFamily="18" charset="0"/>
                <a:cs typeface="Times New Roman" pitchFamily="18" charset="0"/>
              </a:rPr>
              <a:t>đi</a:t>
            </a:r>
            <a:r>
              <a:rPr lang="en-US" sz="2800" b="1" dirty="0" smtClean="0">
                <a:solidFill>
                  <a:srgbClr val="002060"/>
                </a:solidFill>
                <a:latin typeface="Times New Roman" pitchFamily="18" charset="0"/>
                <a:ea typeface="Times New Roman" pitchFamily="18" charset="0"/>
                <a:cs typeface="Times New Roman" pitchFamily="18" charset="0"/>
              </a:rPr>
              <a:t>.</a:t>
            </a:r>
            <a:endParaRPr lang="en-US" sz="2800" b="1" dirty="0">
              <a:solidFill>
                <a:srgbClr val="002060"/>
              </a:solidFill>
              <a:latin typeface="Times New Roman" pitchFamily="18" charset="0"/>
              <a:ea typeface="Times New Roman" pitchFamily="18" charset="0"/>
              <a:cs typeface="Times New Roman" pitchFamily="18" charset="0"/>
            </a:endParaRPr>
          </a:p>
        </p:txBody>
      </p:sp>
      <p:sp>
        <p:nvSpPr>
          <p:cNvPr id="2" name="Rectangle 1"/>
          <p:cNvSpPr/>
          <p:nvPr/>
        </p:nvSpPr>
        <p:spPr>
          <a:xfrm>
            <a:off x="228600" y="2209800"/>
            <a:ext cx="8534400" cy="3808735"/>
          </a:xfrm>
          <a:prstGeom prst="rect">
            <a:avLst/>
          </a:prstGeom>
        </p:spPr>
        <p:txBody>
          <a:bodyPr wrap="square">
            <a:spAutoFit/>
          </a:bodyPr>
          <a:lstStyle/>
          <a:p>
            <a:pPr>
              <a:spcBef>
                <a:spcPts val="200"/>
              </a:spcBef>
            </a:pPr>
            <a:r>
              <a:rPr lang="en-US" sz="2800" dirty="0" err="1">
                <a:solidFill>
                  <a:srgbClr val="002060"/>
                </a:solidFill>
                <a:latin typeface="Times New Roman" pitchFamily="18" charset="0"/>
                <a:cs typeface="Times New Roman" pitchFamily="18" charset="0"/>
              </a:rPr>
              <a:t>Phân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tích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động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thành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bước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xử</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lí</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tin:</a:t>
            </a:r>
            <a:endParaRPr lang="en-US" sz="2800" u="sng" dirty="0">
              <a:solidFill>
                <a:srgbClr val="002060"/>
              </a:solidFill>
              <a:latin typeface="Times New Roman" pitchFamily="18" charset="0"/>
              <a:cs typeface="Times New Roman" pitchFamily="18" charset="0"/>
            </a:endParaRPr>
          </a:p>
          <a:p>
            <a:pPr marL="514350" indent="-514350">
              <a:spcBef>
                <a:spcPts val="200"/>
              </a:spcBef>
              <a:buAutoNum type="arabicParenBoth"/>
            </a:pPr>
            <a:r>
              <a:rPr lang="en-US" sz="2800" b="1" dirty="0" smtClean="0">
                <a:solidFill>
                  <a:srgbClr val="002060"/>
                </a:solidFill>
                <a:latin typeface="Times New Roman" pitchFamily="18" charset="0"/>
                <a:cs typeface="Times New Roman" pitchFamily="18" charset="0"/>
              </a:rPr>
              <a:t>Thu </a:t>
            </a:r>
            <a:r>
              <a:rPr lang="en-US" sz="2800" b="1" dirty="0" err="1">
                <a:solidFill>
                  <a:srgbClr val="002060"/>
                </a:solidFill>
                <a:latin typeface="Times New Roman" pitchFamily="18" charset="0"/>
                <a:cs typeface="Times New Roman" pitchFamily="18" charset="0"/>
              </a:rPr>
              <a:t>nhận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a:t>
            </a:r>
            <a:r>
              <a:rPr lang="en-US" sz="2800" b="1" dirty="0" smtClean="0">
                <a:solidFill>
                  <a:srgbClr val="002060"/>
                </a:solidFill>
                <a:latin typeface="Times New Roman" pitchFamily="18" charset="0"/>
                <a:cs typeface="Times New Roman" pitchFamily="18" charset="0"/>
              </a:rPr>
              <a:t>:</a:t>
            </a:r>
          </a:p>
          <a:p>
            <a:pPr>
              <a:spcBef>
                <a:spcPts val="200"/>
              </a:spcBef>
            </a:pPr>
            <a:endParaRPr lang="en-US" sz="2800" u="sng" dirty="0">
              <a:solidFill>
                <a:srgbClr val="002060"/>
              </a:solidFill>
              <a:latin typeface="Times New Roman" pitchFamily="18" charset="0"/>
              <a:cs typeface="Times New Roman" pitchFamily="18" charset="0"/>
            </a:endParaRPr>
          </a:p>
          <a:p>
            <a:pPr>
              <a:spcBef>
                <a:spcPts val="200"/>
              </a:spcBef>
            </a:pPr>
            <a:r>
              <a:rPr lang="en-US" sz="2800" b="1" dirty="0">
                <a:solidFill>
                  <a:srgbClr val="002060"/>
                </a:solidFill>
                <a:latin typeface="Times New Roman" pitchFamily="18" charset="0"/>
                <a:cs typeface="Times New Roman" pitchFamily="18" charset="0"/>
              </a:rPr>
              <a:t>(2) </a:t>
            </a:r>
            <a:r>
              <a:rPr lang="en-US" sz="2800" b="1" dirty="0" err="1">
                <a:solidFill>
                  <a:srgbClr val="002060"/>
                </a:solidFill>
                <a:latin typeface="Times New Roman" pitchFamily="18" charset="0"/>
                <a:cs typeface="Times New Roman" pitchFamily="18" charset="0"/>
              </a:rPr>
              <a:t>Lưu</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trữ</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 </a:t>
            </a:r>
            <a:endParaRPr lang="en-US" sz="2800" b="1" dirty="0" smtClean="0">
              <a:solidFill>
                <a:srgbClr val="002060"/>
              </a:solidFill>
              <a:latin typeface="Times New Roman" pitchFamily="18" charset="0"/>
              <a:cs typeface="Times New Roman" pitchFamily="18" charset="0"/>
            </a:endParaRPr>
          </a:p>
          <a:p>
            <a:pPr>
              <a:spcBef>
                <a:spcPts val="200"/>
              </a:spcBef>
            </a:pPr>
            <a:endParaRPr lang="en-US" sz="2800" dirty="0" smtClean="0">
              <a:solidFill>
                <a:srgbClr val="002060"/>
              </a:solidFill>
              <a:latin typeface="Times New Roman" pitchFamily="18" charset="0"/>
              <a:cs typeface="Times New Roman" pitchFamily="18" charset="0"/>
            </a:endParaRPr>
          </a:p>
          <a:p>
            <a:pPr>
              <a:spcBef>
                <a:spcPts val="200"/>
              </a:spcBef>
            </a:pPr>
            <a:r>
              <a:rPr lang="en-US" sz="2800" b="1" dirty="0" smtClean="0">
                <a:solidFill>
                  <a:srgbClr val="002060"/>
                </a:solidFill>
                <a:latin typeface="Times New Roman" pitchFamily="18" charset="0"/>
                <a:cs typeface="Times New Roman" pitchFamily="18" charset="0"/>
              </a:rPr>
              <a:t>(</a:t>
            </a:r>
            <a:r>
              <a:rPr lang="en-US" sz="2800" b="1" dirty="0">
                <a:solidFill>
                  <a:srgbClr val="002060"/>
                </a:solidFill>
                <a:latin typeface="Times New Roman" pitchFamily="18" charset="0"/>
                <a:cs typeface="Times New Roman" pitchFamily="18" charset="0"/>
              </a:rPr>
              <a:t>3) </a:t>
            </a:r>
            <a:r>
              <a:rPr lang="en-US" sz="2800" b="1" dirty="0" err="1">
                <a:solidFill>
                  <a:srgbClr val="002060"/>
                </a:solidFill>
                <a:latin typeface="Times New Roman" pitchFamily="18" charset="0"/>
                <a:cs typeface="Times New Roman" pitchFamily="18" charset="0"/>
              </a:rPr>
              <a:t>Xử</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lý</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 </a:t>
            </a:r>
            <a:endParaRPr lang="en-US" sz="2800" b="1" dirty="0" smtClean="0">
              <a:solidFill>
                <a:srgbClr val="002060"/>
              </a:solidFill>
              <a:latin typeface="Times New Roman" pitchFamily="18" charset="0"/>
              <a:cs typeface="Times New Roman" pitchFamily="18" charset="0"/>
            </a:endParaRPr>
          </a:p>
          <a:p>
            <a:pPr>
              <a:spcBef>
                <a:spcPts val="200"/>
              </a:spcBef>
            </a:pPr>
            <a:endParaRPr lang="en-US" sz="2800" dirty="0" smtClean="0">
              <a:solidFill>
                <a:srgbClr val="002060"/>
              </a:solidFill>
              <a:latin typeface="Times New Roman" pitchFamily="18" charset="0"/>
              <a:cs typeface="Times New Roman" pitchFamily="18" charset="0"/>
            </a:endParaRPr>
          </a:p>
          <a:p>
            <a:pPr>
              <a:spcBef>
                <a:spcPts val="200"/>
              </a:spcBef>
            </a:pPr>
            <a:r>
              <a:rPr lang="en-US" sz="2800" b="1" dirty="0" smtClean="0">
                <a:solidFill>
                  <a:srgbClr val="002060"/>
                </a:solidFill>
                <a:latin typeface="Times New Roman" pitchFamily="18" charset="0"/>
                <a:cs typeface="Times New Roman" pitchFamily="18" charset="0"/>
              </a:rPr>
              <a:t>(</a:t>
            </a:r>
            <a:r>
              <a:rPr lang="en-US" sz="2800" b="1" dirty="0">
                <a:solidFill>
                  <a:srgbClr val="002060"/>
                </a:solidFill>
                <a:latin typeface="Times New Roman" pitchFamily="18" charset="0"/>
                <a:cs typeface="Times New Roman" pitchFamily="18" charset="0"/>
              </a:rPr>
              <a:t>4) </a:t>
            </a:r>
            <a:r>
              <a:rPr lang="en-US" sz="2800" b="1" dirty="0" err="1">
                <a:solidFill>
                  <a:srgbClr val="002060"/>
                </a:solidFill>
                <a:latin typeface="Times New Roman" pitchFamily="18" charset="0"/>
                <a:cs typeface="Times New Roman" pitchFamily="18" charset="0"/>
              </a:rPr>
              <a:t>Truyền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a:t>
            </a:r>
            <a:r>
              <a:rPr lang="en-US" sz="2800" b="1" dirty="0" smtClean="0">
                <a:solidFill>
                  <a:srgbClr val="002060"/>
                </a:solidFill>
                <a:latin typeface="Times New Roman" pitchFamily="18" charset="0"/>
                <a:cs typeface="Times New Roman" pitchFamily="18" charset="0"/>
              </a:rPr>
              <a:t>:</a:t>
            </a:r>
            <a:endParaRPr lang="en-US" sz="2800" b="1" u="sng" dirty="0">
              <a:solidFill>
                <a:srgbClr val="002060"/>
              </a:solidFill>
              <a:latin typeface="Times New Roman" pitchFamily="18" charset="0"/>
              <a:cs typeface="Times New Roman" pitchFamily="18" charset="0"/>
            </a:endParaRPr>
          </a:p>
        </p:txBody>
      </p:sp>
      <p:sp>
        <p:nvSpPr>
          <p:cNvPr id="11" name="Rectangle 10"/>
          <p:cNvSpPr/>
          <p:nvPr/>
        </p:nvSpPr>
        <p:spPr>
          <a:xfrm>
            <a:off x="304800" y="2674465"/>
            <a:ext cx="8534400" cy="954107"/>
          </a:xfrm>
          <a:prstGeom prst="rect">
            <a:avLst/>
          </a:prstGeom>
        </p:spPr>
        <p:txBody>
          <a:bodyPr wrap="square">
            <a:spAutoFit/>
          </a:bodyPr>
          <a:lstStyle/>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Đi</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đâu</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ai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Xem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Chơi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Ăn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Mặc</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gì</a:t>
            </a:r>
            <a:r>
              <a:rPr lang="en-US" sz="2800" dirty="0" smtClean="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
        <p:nvSpPr>
          <p:cNvPr id="12" name="Rectangle 11"/>
          <p:cNvSpPr/>
          <p:nvPr/>
        </p:nvSpPr>
        <p:spPr>
          <a:xfrm>
            <a:off x="228600" y="3548742"/>
            <a:ext cx="8839200" cy="954107"/>
          </a:xfrm>
          <a:prstGeom prst="rect">
            <a:avLst/>
          </a:prstGeom>
        </p:spPr>
        <p:txBody>
          <a:bodyPr wrap="square">
            <a:spAutoFit/>
          </a:bodyPr>
          <a:lstStyle/>
          <a:p>
            <a:r>
              <a:rPr lang="en-US" sz="2800" b="1" dirty="0" smtClean="0">
                <a:solidFill>
                  <a:srgbClr val="002060"/>
                </a:solidFill>
                <a:latin typeface="Times New Roman" pitchFamily="18" charset="0"/>
                <a:cs typeface="Times New Roman" pitchFamily="18" charset="0"/>
              </a:rPr>
              <a:t>                                  </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Ghi</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chép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nội</a:t>
            </a:r>
            <a:r>
              <a:rPr lang="en-US" sz="2800" dirty="0">
                <a:solidFill>
                  <a:srgbClr val="002060"/>
                </a:solidFill>
                <a:latin typeface="Times New Roman" pitchFamily="18" charset="0"/>
                <a:cs typeface="Times New Roman" pitchFamily="18" charset="0"/>
              </a:rPr>
              <a:t> dung </a:t>
            </a:r>
            <a:r>
              <a:rPr lang="en-US" sz="2800" dirty="0" err="1">
                <a:solidFill>
                  <a:srgbClr val="002060"/>
                </a:solidFill>
                <a:latin typeface="Times New Roman" pitchFamily="18" charset="0"/>
                <a:cs typeface="Times New Roman" pitchFamily="18" charset="0"/>
              </a:rPr>
              <a:t>chuẩn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bị</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chuyển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vào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giấy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hoặc</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sổ</a:t>
            </a:r>
            <a:r>
              <a:rPr lang="en-US" sz="2800" dirty="0" smtClean="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
        <p:nvSpPr>
          <p:cNvPr id="13" name="Rectangle 12"/>
          <p:cNvSpPr/>
          <p:nvPr/>
        </p:nvSpPr>
        <p:spPr>
          <a:xfrm>
            <a:off x="228600" y="4448628"/>
            <a:ext cx="8839200" cy="954107"/>
          </a:xfrm>
          <a:prstGeom prst="rect">
            <a:avLst/>
          </a:prstGeom>
        </p:spPr>
        <p:txBody>
          <a:bodyPr wrap="square">
            <a:spAutoFit/>
          </a:bodyPr>
          <a:lstStyle/>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Chuyển</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nội</a:t>
            </a:r>
            <a:r>
              <a:rPr lang="en-US" sz="2800" dirty="0">
                <a:solidFill>
                  <a:srgbClr val="002060"/>
                </a:solidFill>
                <a:latin typeface="Times New Roman" pitchFamily="18" charset="0"/>
                <a:cs typeface="Times New Roman" pitchFamily="18" charset="0"/>
              </a:rPr>
              <a:t> dung </a:t>
            </a:r>
            <a:r>
              <a:rPr lang="en-US" sz="2800" dirty="0" err="1">
                <a:solidFill>
                  <a:srgbClr val="002060"/>
                </a:solidFill>
                <a:latin typeface="Times New Roman" pitchFamily="18" charset="0"/>
                <a:cs typeface="Times New Roman" pitchFamily="18" charset="0"/>
              </a:rPr>
              <a:t>phức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tạp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thành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dạng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sơ</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đồ</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hóa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kẻ</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bảng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hình</a:t>
            </a:r>
            <a:r>
              <a:rPr lang="en-US" sz="2800" dirty="0">
                <a:solidFill>
                  <a:srgbClr val="002060"/>
                </a:solidFill>
                <a:latin typeface="Times New Roman" pitchFamily="18" charset="0"/>
                <a:cs typeface="Times New Roman" pitchFamily="18" charset="0"/>
              </a:rPr>
              <a:t> dung </a:t>
            </a:r>
            <a:r>
              <a:rPr lang="en-US" sz="2800" dirty="0" err="1">
                <a:solidFill>
                  <a:srgbClr val="002060"/>
                </a:solidFill>
                <a:latin typeface="Times New Roman" pitchFamily="18" charset="0"/>
                <a:cs typeface="Times New Roman" pitchFamily="18" charset="0"/>
              </a:rPr>
              <a:t>được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toàn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smtClean="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
        <p:nvSpPr>
          <p:cNvPr id="16" name="Rectangle 15"/>
          <p:cNvSpPr/>
          <p:nvPr/>
        </p:nvSpPr>
        <p:spPr>
          <a:xfrm>
            <a:off x="228600" y="5392056"/>
            <a:ext cx="8763000" cy="1384995"/>
          </a:xfrm>
          <a:prstGeom prst="rect">
            <a:avLst/>
          </a:prstGeom>
        </p:spPr>
        <p:txBody>
          <a:bodyPr wrap="square">
            <a:spAutoFit/>
          </a:bodyPr>
          <a:lstStyle/>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Trao</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đổi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người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lớn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cô</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giáo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cũng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cố</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a:solidFill>
                  <a:srgbClr val="002060"/>
                </a:solidFill>
                <a:latin typeface="Times New Roman" pitchFamily="18" charset="0"/>
                <a:cs typeface="Times New Roman" pitchFamily="18" charset="0"/>
              </a:rPr>
              <a:t>. Chia </a:t>
            </a:r>
            <a:r>
              <a:rPr lang="en-US" sz="2800" dirty="0" err="1" smtClean="0">
                <a:solidFill>
                  <a:srgbClr val="002060"/>
                </a:solidFill>
                <a:latin typeface="Times New Roman" pitchFamily="18" charset="0"/>
                <a:cs typeface="Times New Roman" pitchFamily="18" charset="0"/>
              </a:rPr>
              <a:t>sẻ</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bạn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trong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lớp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hoàn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thiện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và</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tổ</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chức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động</a:t>
            </a:r>
            <a:r>
              <a:rPr lang="en-US" sz="2800" dirty="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89035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11" grpId="0"/>
      <p:bldP spid="12" grpId="0"/>
      <p:bldP spid="13"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186147D-DC7E-48F7-A006-B63E5BC8FE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50" y="5587825"/>
            <a:ext cx="562053" cy="523948"/>
          </a:xfrm>
          <a:prstGeom prst="rect">
            <a:avLst/>
          </a:prstGeom>
        </p:spPr>
      </p:pic>
      <p:sp>
        <p:nvSpPr>
          <p:cNvPr id="3" name="Rectangle 2"/>
          <p:cNvSpPr/>
          <p:nvPr/>
        </p:nvSpPr>
        <p:spPr>
          <a:xfrm>
            <a:off x="505691" y="685800"/>
            <a:ext cx="8382000" cy="523220"/>
          </a:xfrm>
          <a:prstGeom prst="rect">
            <a:avLst/>
          </a:prstGeom>
        </p:spPr>
        <p:txBody>
          <a:bodyPr wrap="square">
            <a:spAutoFit/>
          </a:bodyPr>
          <a:lstStyle/>
          <a:p>
            <a:r>
              <a:rPr lang="fr-FR" sz="2800" dirty="0" err="1">
                <a:latin typeface="Times New Roman" panose="02020603050405020304" pitchFamily="18" charset="0"/>
                <a:cs typeface="Times New Roman" panose="02020603050405020304" pitchFamily="18" charset="0"/>
              </a:rPr>
              <a:t>Em</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hãy</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quan</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sát</a:t>
            </a:r>
            <a:r>
              <a:rPr lang="fr-FR" sz="2800" dirty="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hình</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sau</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và</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đọc</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nội</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dung</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sgk</a:t>
            </a:r>
            <a:r>
              <a:rPr lang="fr-FR"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6" name="Rectangle 5"/>
          <p:cNvSpPr/>
          <p:nvPr/>
        </p:nvSpPr>
        <p:spPr>
          <a:xfrm>
            <a:off x="562053" y="5503495"/>
            <a:ext cx="8375073" cy="954107"/>
          </a:xfrm>
          <a:prstGeom prst="rect">
            <a:avLst/>
          </a:prstGeom>
          <a:solidFill>
            <a:schemeClr val="accent2">
              <a:lumMod val="20000"/>
              <a:lumOff val="80000"/>
            </a:schemeClr>
          </a:solidFill>
        </p:spPr>
        <p:txBody>
          <a:bodyPr wrap="square">
            <a:spAutoFit/>
          </a:bodyPr>
          <a:lstStyle/>
          <a:p>
            <a:pPr indent="403225" algn="just">
              <a:buFont typeface="Wingdings" panose="05000000000000000000" pitchFamily="2" charset="2"/>
              <a:buChar char="Ø"/>
            </a:pPr>
            <a:r>
              <a:rPr lang="it-IT" sz="2800" dirty="0">
                <a:latin typeface="Times New Roman" panose="02020603050405020304" pitchFamily="18" charset="0"/>
                <a:cs typeface="Times New Roman" panose="02020603050405020304" pitchFamily="18" charset="0"/>
              </a:rPr>
              <a:t>Yêu cầu học sinh phân tích hoạt động của một cầu thủ thực hiện quả đá phạt như thế </a:t>
            </a:r>
            <a:r>
              <a:rPr lang="it-IT" sz="2800" dirty="0" smtClean="0">
                <a:latin typeface="Times New Roman" panose="02020603050405020304" pitchFamily="18" charset="0"/>
                <a:cs typeface="Times New Roman" panose="02020603050405020304" pitchFamily="18" charset="0"/>
              </a:rPr>
              <a:t>nào?</a:t>
            </a:r>
            <a:endParaRPr lang="en-US" sz="2800" dirty="0">
              <a:latin typeface="Times New Roman" panose="02020603050405020304" pitchFamily="18" charset="0"/>
              <a:cs typeface="Times New Roman" panose="02020603050405020304" pitchFamily="18" charset="0"/>
            </a:endParaRPr>
          </a:p>
        </p:txBody>
      </p:sp>
      <p:cxnSp>
        <p:nvCxnSpPr>
          <p:cNvPr id="8" name="Straight Connector 7"/>
          <p:cNvCxnSpPr/>
          <p:nvPr/>
        </p:nvCxnSpPr>
        <p:spPr>
          <a:xfrm>
            <a:off x="791481" y="658090"/>
            <a:ext cx="7819119" cy="0"/>
          </a:xfrm>
          <a:prstGeom prst="line">
            <a:avLst/>
          </a:prstGeom>
        </p:spPr>
        <p:style>
          <a:lnRef idx="2">
            <a:schemeClr val="accent2"/>
          </a:lnRef>
          <a:fillRef idx="0">
            <a:schemeClr val="accent2"/>
          </a:fillRef>
          <a:effectRef idx="1">
            <a:schemeClr val="accent2"/>
          </a:effectRef>
          <a:fontRef idx="minor">
            <a:schemeClr val="tx1"/>
          </a:fontRef>
        </p:style>
      </p:cxnSp>
      <p:pic>
        <p:nvPicPr>
          <p:cNvPr id="14" name="Picture 13"/>
          <p:cNvPicPr>
            <a:picLocks noChangeAspect="1"/>
          </p:cNvPicPr>
          <p:nvPr/>
        </p:nvPicPr>
        <p:blipFill>
          <a:blip r:embed="rId3"/>
          <a:stretch>
            <a:fillRect/>
          </a:stretch>
        </p:blipFill>
        <p:spPr>
          <a:xfrm>
            <a:off x="685800" y="1301199"/>
            <a:ext cx="7639050" cy="3362325"/>
          </a:xfrm>
          <a:prstGeom prst="rect">
            <a:avLst/>
          </a:prstGeom>
        </p:spPr>
      </p:pic>
    </p:spTree>
    <p:extLst>
      <p:ext uri="{BB962C8B-B14F-4D97-AF65-F5344CB8AC3E}">
        <p14:creationId xmlns:p14="http://schemas.microsoft.com/office/powerpoint/2010/main" val="397107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15106" y="1066800"/>
            <a:ext cx="8624094" cy="1077218"/>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Một</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số</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hoạt</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động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cầu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thủ</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khi</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thực</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hiện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đá</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phạt</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đền</a:t>
            </a: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endPar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13" name="Group 12"/>
          <p:cNvGrpSpPr/>
          <p:nvPr/>
        </p:nvGrpSpPr>
        <p:grpSpPr>
          <a:xfrm>
            <a:off x="309449" y="2523041"/>
            <a:ext cx="4406106" cy="2810963"/>
            <a:chOff x="4082385" y="2962946"/>
            <a:chExt cx="4651587" cy="1627521"/>
          </a:xfrm>
        </p:grpSpPr>
        <p:sp>
          <p:nvSpPr>
            <p:cNvPr id="14" name="Cloud Callout 13"/>
            <p:cNvSpPr/>
            <p:nvPr/>
          </p:nvSpPr>
          <p:spPr>
            <a:xfrm>
              <a:off x="4082385" y="2962946"/>
              <a:ext cx="4651587" cy="1627521"/>
            </a:xfrm>
            <a:prstGeom prst="wedgeRoundRectCallout">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082385" y="3007065"/>
              <a:ext cx="4651587" cy="1362806"/>
            </a:xfrm>
            <a:prstGeom prst="wedgeRoundRectCallou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tx1"/>
                  </a:solidFill>
                  <a:latin typeface="Times New Roman" pitchFamily="18" charset="0"/>
                  <a:cs typeface="Times New Roman" pitchFamily="18" charset="0"/>
                </a:rPr>
                <a:t>Cầu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thủ</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bóng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đá</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phải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thực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hiện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những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hoạt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động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nào</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khi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thực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hiện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quả</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phạt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đền</a:t>
              </a:r>
              <a:r>
                <a:rPr lang="en-US" sz="3200" dirty="0" smtClean="0">
                  <a:solidFill>
                    <a:schemeClr val="tx1"/>
                  </a:solidFill>
                  <a:latin typeface="Times New Roman" pitchFamily="18" charset="0"/>
                  <a:cs typeface="Times New Roman" pitchFamily="18" charset="0"/>
                </a:rPr>
                <a:t>.</a:t>
              </a:r>
              <a:endParaRPr lang="en-US" sz="3200" b="1" u="sng" dirty="0">
                <a:solidFill>
                  <a:schemeClr val="tx1"/>
                </a:solidFill>
                <a:latin typeface="Times New Roman" pitchFamily="18" charset="0"/>
                <a:cs typeface="Times New Roman" pitchFamily="18" charset="0"/>
              </a:endParaRPr>
            </a:p>
          </p:txBody>
        </p:sp>
      </p:grpSp>
      <p:sp>
        <p:nvSpPr>
          <p:cNvPr id="18" name="Text Box 3"/>
          <p:cNvSpPr txBox="1">
            <a:spLocks noChangeArrowheads="1"/>
          </p:cNvSpPr>
          <p:nvPr/>
        </p:nvSpPr>
        <p:spPr bwMode="auto">
          <a:xfrm>
            <a:off x="185057" y="145649"/>
            <a:ext cx="8382000" cy="523220"/>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en-US" sz="2800" b="1" dirty="0" smtClean="0">
                <a:solidFill>
                  <a:schemeClr val="accent1"/>
                </a:solidFill>
                <a:latin typeface="Times New Roman" pitchFamily="18" charset="0"/>
                <a:cs typeface="Times New Roman" pitchFamily="18" charset="0"/>
                <a:sym typeface="Wingdings" pitchFamily="2" charset="2"/>
              </a:rPr>
              <a:t>Video: </a:t>
            </a:r>
            <a:r>
              <a:rPr lang="en-US" sz="2800" b="1" dirty="0" err="1" smtClean="0">
                <a:solidFill>
                  <a:schemeClr val="accent1"/>
                </a:solidFill>
                <a:latin typeface="Times New Roman" pitchFamily="18" charset="0"/>
                <a:cs typeface="Times New Roman" pitchFamily="18" charset="0"/>
                <a:sym typeface="Wingdings" pitchFamily="2" charset="2"/>
              </a:rPr>
              <a:t>Một</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cầu</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thủ</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bóng</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đá</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thực</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hiện</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quả</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phạt</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đền</a:t>
            </a:r>
            <a:endParaRPr lang="en-US" sz="2800" b="1" dirty="0">
              <a:solidFill>
                <a:schemeClr val="accent1"/>
              </a:solidFill>
              <a:latin typeface="Times New Roman" pitchFamily="18" charset="0"/>
              <a:cs typeface="Times New Roman" pitchFamily="18" charset="0"/>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5123543" y="2523038"/>
            <a:ext cx="3461657" cy="3276600"/>
          </a:xfrm>
          <a:prstGeom prst="rect">
            <a:avLst/>
          </a:prstGeom>
          <a:noFill/>
          <a:ln>
            <a:noFill/>
          </a:ln>
        </p:spPr>
      </p:pic>
    </p:spTree>
    <p:extLst>
      <p:ext uri="{BB962C8B-B14F-4D97-AF65-F5344CB8AC3E}">
        <p14:creationId xmlns:p14="http://schemas.microsoft.com/office/powerpoint/2010/main" val="32714884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anim calcmode="lin" valueType="num">
                                      <p:cBhvr additive="base">
                                        <p:cTn id="7" dur="500" fill="hold"/>
                                        <p:tgtEl>
                                          <p:spTgt spid="203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377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15106" y="1066800"/>
            <a:ext cx="8624094" cy="4031873"/>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err="1">
                <a:solidFill>
                  <a:srgbClr val="002060"/>
                </a:solidFill>
                <a:latin typeface="Times New Roman" pitchFamily="18" charset="0"/>
                <a:cs typeface="Times New Roman" pitchFamily="18" charset="0"/>
              </a:rPr>
              <a:t>Một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số</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hoạt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của</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cầu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thủ</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thực</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hiện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đá</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phạt</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đền</a:t>
            </a:r>
            <a:r>
              <a:rPr lang="en-US" sz="3200" b="1" dirty="0">
                <a:solidFill>
                  <a:srgbClr val="002060"/>
                </a:solidFill>
                <a:latin typeface="Times New Roman" pitchFamily="18" charset="0"/>
                <a:cs typeface="Times New Roman" pitchFamily="18" charset="0"/>
              </a:rPr>
              <a:t>:</a:t>
            </a:r>
          </a:p>
          <a:p>
            <a:pPr marL="457200" indent="-457200">
              <a:buFont typeface="Wingdings" pitchFamily="2" charset="2"/>
              <a:buChar char="§"/>
            </a:pPr>
            <a:r>
              <a:rPr lang="nl-NL" sz="3200" dirty="0" smtClean="0">
                <a:solidFill>
                  <a:srgbClr val="002060"/>
                </a:solidFill>
                <a:latin typeface="Times New Roman" pitchFamily="18" charset="0"/>
                <a:cs typeface="Times New Roman" pitchFamily="18" charset="0"/>
              </a:rPr>
              <a:t>Mắt </a:t>
            </a:r>
            <a:r>
              <a:rPr lang="nl-NL" sz="3200" dirty="0">
                <a:solidFill>
                  <a:srgbClr val="002060"/>
                </a:solidFill>
                <a:latin typeface="Times New Roman" pitchFamily="18" charset="0"/>
                <a:cs typeface="Times New Roman" pitchFamily="18" charset="0"/>
              </a:rPr>
              <a:t>liên tục xác định vị trí của thủ môn</a:t>
            </a:r>
            <a:r>
              <a:rPr lang="nl-NL" sz="3200" dirty="0" smtClean="0">
                <a:solidFill>
                  <a:srgbClr val="002060"/>
                </a:solidFill>
                <a:latin typeface="Times New Roman" pitchFamily="18" charset="0"/>
                <a:cs typeface="Times New Roman" pitchFamily="18" charset="0"/>
              </a:rPr>
              <a:t>.</a:t>
            </a:r>
          </a:p>
          <a:p>
            <a:pPr marL="457200" indent="-457200">
              <a:buFont typeface="Wingdings" pitchFamily="2" charset="2"/>
              <a:buChar char="§"/>
            </a:pPr>
            <a:r>
              <a:rPr lang="nl-NL" sz="3200" dirty="0" smtClean="0">
                <a:solidFill>
                  <a:srgbClr val="002060"/>
                </a:solidFill>
                <a:latin typeface="Times New Roman" pitchFamily="18" charset="0"/>
                <a:cs typeface="Times New Roman" pitchFamily="18" charset="0"/>
              </a:rPr>
              <a:t>Đánh giá xem góc nào của cầu môn là sơ hở nhất.</a:t>
            </a:r>
          </a:p>
          <a:p>
            <a:pPr marL="457200" indent="-457200">
              <a:buFont typeface="Wingdings" pitchFamily="2" charset="2"/>
              <a:buChar char="§"/>
            </a:pPr>
            <a:r>
              <a:rPr lang="nl-NL" sz="3200" dirty="0" smtClean="0">
                <a:solidFill>
                  <a:srgbClr val="002060"/>
                </a:solidFill>
                <a:latin typeface="Times New Roman" pitchFamily="18" charset="0"/>
                <a:cs typeface="Times New Roman" pitchFamily="18" charset="0"/>
              </a:rPr>
              <a:t>Sải bước, lấy đà và sút má trong chân trái vào cầu môn.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Vào</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cầu</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môn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8" name="Text Box 3"/>
          <p:cNvSpPr txBox="1">
            <a:spLocks noChangeArrowheads="1"/>
          </p:cNvSpPr>
          <p:nvPr/>
        </p:nvSpPr>
        <p:spPr bwMode="auto">
          <a:xfrm>
            <a:off x="185057" y="145649"/>
            <a:ext cx="8382000" cy="523220"/>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en-US" sz="2800" b="1" dirty="0" smtClean="0">
                <a:solidFill>
                  <a:srgbClr val="002060"/>
                </a:solidFill>
                <a:latin typeface="Times New Roman" pitchFamily="18" charset="0"/>
                <a:cs typeface="Times New Roman" pitchFamily="18" charset="0"/>
                <a:sym typeface="Wingdings" pitchFamily="2" charset="2"/>
              </a:rPr>
              <a:t>Video: </a:t>
            </a:r>
            <a:r>
              <a:rPr lang="en-US" sz="2800" b="1" dirty="0" err="1" smtClean="0">
                <a:solidFill>
                  <a:srgbClr val="002060"/>
                </a:solidFill>
                <a:latin typeface="Times New Roman" pitchFamily="18" charset="0"/>
                <a:cs typeface="Times New Roman" pitchFamily="18" charset="0"/>
                <a:sym typeface="Wingdings" pitchFamily="2" charset="2"/>
              </a:rPr>
              <a:t>Một</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cầu</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thủ</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bóng</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đá</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thực</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hiện</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quả</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phạt</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đền</a:t>
            </a:r>
            <a:endParaRPr lang="en-US" sz="2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4317473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3779">
                                            <p:txEl>
                                              <p:pRg st="1" end="1"/>
                                            </p:txEl>
                                          </p:spTgt>
                                        </p:tgtEl>
                                        <p:attrNameLst>
                                          <p:attrName>style.visibility</p:attrName>
                                        </p:attrNameLst>
                                      </p:cBhvr>
                                      <p:to>
                                        <p:strVal val="visible"/>
                                      </p:to>
                                    </p:set>
                                    <p:anim calcmode="lin" valueType="num">
                                      <p:cBhvr additive="base">
                                        <p:cTn id="7" dur="500" fill="hold"/>
                                        <p:tgtEl>
                                          <p:spTgt spid="20377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3779">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03779">
                                            <p:txEl>
                                              <p:pRg st="2" end="2"/>
                                            </p:txEl>
                                          </p:spTgt>
                                        </p:tgtEl>
                                        <p:attrNameLst>
                                          <p:attrName>style.visibility</p:attrName>
                                        </p:attrNameLst>
                                      </p:cBhvr>
                                      <p:to>
                                        <p:strVal val="visible"/>
                                      </p:to>
                                    </p:set>
                                    <p:anim calcmode="lin" valueType="num">
                                      <p:cBhvr additive="base">
                                        <p:cTn id="12" dur="500" fill="hold"/>
                                        <p:tgtEl>
                                          <p:spTgt spid="203779">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03779">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03779">
                                            <p:txEl>
                                              <p:pRg st="3" end="3"/>
                                            </p:txEl>
                                          </p:spTgt>
                                        </p:tgtEl>
                                        <p:attrNameLst>
                                          <p:attrName>style.visibility</p:attrName>
                                        </p:attrNameLst>
                                      </p:cBhvr>
                                      <p:to>
                                        <p:strVal val="visible"/>
                                      </p:to>
                                    </p:set>
                                    <p:anim calcmode="lin" valueType="num">
                                      <p:cBhvr additive="base">
                                        <p:cTn id="17" dur="500" fill="hold"/>
                                        <p:tgtEl>
                                          <p:spTgt spid="203779">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03779">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203779">
                                            <p:txEl>
                                              <p:pRg st="4" end="4"/>
                                            </p:txEl>
                                          </p:spTgt>
                                        </p:tgtEl>
                                        <p:attrNameLst>
                                          <p:attrName>style.visibility</p:attrName>
                                        </p:attrNameLst>
                                      </p:cBhvr>
                                      <p:to>
                                        <p:strVal val="visible"/>
                                      </p:to>
                                    </p:set>
                                    <p:anim calcmode="lin" valueType="num">
                                      <p:cBhvr additive="base">
                                        <p:cTn id="22" dur="500" fill="hold"/>
                                        <p:tgtEl>
                                          <p:spTgt spid="203779">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037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WordArt 2"/>
          <p:cNvSpPr>
            <a:spLocks noChangeArrowheads="1" noChangeShapeType="1" noTextEdit="1"/>
          </p:cNvSpPr>
          <p:nvPr/>
        </p:nvSpPr>
        <p:spPr bwMode="auto">
          <a:xfrm>
            <a:off x="838200" y="2514600"/>
            <a:ext cx="7543800" cy="1905000"/>
          </a:xfrm>
          <a:prstGeom prst="rect">
            <a:avLst/>
          </a:prstGeom>
        </p:spPr>
        <p:txBody>
          <a:bodyPr wrap="none" fromWordArt="1">
            <a:prstTxWarp prst="textPlain">
              <a:avLst>
                <a:gd name="adj" fmla="val 50000"/>
              </a:avLst>
            </a:prstTxWarp>
          </a:bodyPr>
          <a:lstStyle/>
          <a:p>
            <a:pPr algn="ctr"/>
            <a:r>
              <a:rPr lang="en-US" sz="3600" b="1"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XỬ </a:t>
            </a:r>
            <a:r>
              <a:rPr lang="en-US" sz="3600" b="1" kern="1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LÍ </a:t>
            </a:r>
            <a:r>
              <a:rPr lang="en-US" sz="3600" b="1"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THÔNG TIN </a:t>
            </a:r>
          </a:p>
        </p:txBody>
      </p:sp>
      <p:sp>
        <p:nvSpPr>
          <p:cNvPr id="69635" name="WordArt 3"/>
          <p:cNvSpPr>
            <a:spLocks noChangeArrowheads="1" noChangeShapeType="1" noTextEdit="1"/>
          </p:cNvSpPr>
          <p:nvPr/>
        </p:nvSpPr>
        <p:spPr bwMode="auto">
          <a:xfrm>
            <a:off x="381000" y="1295400"/>
            <a:ext cx="2590800" cy="628650"/>
          </a:xfrm>
          <a:prstGeom prst="rect">
            <a:avLst/>
          </a:prstGeom>
        </p:spPr>
        <p:txBody>
          <a:bodyPr wrap="none" fromWordArt="1">
            <a:prstTxWarp prst="textPlain">
              <a:avLst>
                <a:gd name="adj" fmla="val 50000"/>
              </a:avLst>
            </a:prstTxWarp>
          </a:bodyPr>
          <a:lstStyle/>
          <a:p>
            <a:pPr algn="ctr"/>
            <a:r>
              <a:rPr lang="en-US" sz="3600" b="1" kern="10" dirty="0" smtClean="0">
                <a:ln w="19050">
                  <a:solidFill>
                    <a:schemeClr val="bg1"/>
                  </a:solidFill>
                  <a:round/>
                  <a:headEnd/>
                  <a:tailEnd/>
                </a:ln>
                <a:solidFill>
                  <a:srgbClr val="FF0000"/>
                </a:solidFill>
                <a:effectLst>
                  <a:outerShdw dist="35921" dir="2700000" algn="ctr" rotWithShape="0">
                    <a:srgbClr val="990000"/>
                  </a:outerShdw>
                </a:effectLst>
                <a:latin typeface="Times New Roman" pitchFamily="18" charset="0"/>
                <a:cs typeface="Times New Roman" pitchFamily="18" charset="0"/>
              </a:rPr>
              <a:t>BÀI 2:</a:t>
            </a:r>
            <a:endParaRPr lang="en-US" sz="3600" b="1" kern="10" dirty="0">
              <a:ln w="19050">
                <a:solidFill>
                  <a:schemeClr val="bg1"/>
                </a:solidFill>
                <a:round/>
                <a:headEnd/>
                <a:tailEnd/>
              </a:ln>
              <a:solidFill>
                <a:srgbClr val="FF0000"/>
              </a:solidFill>
              <a:effectLst>
                <a:outerShdw dist="35921" dir="2700000" algn="ctr" rotWithShape="0">
                  <a:srgbClr val="990000"/>
                </a:outerShdw>
              </a:effectLst>
              <a:latin typeface="Times New Roman" pitchFamily="18" charset="0"/>
              <a:cs typeface="Times New Roman" pitchFamily="18" charset="0"/>
            </a:endParaRPr>
          </a:p>
        </p:txBody>
      </p:sp>
      <p:sp>
        <p:nvSpPr>
          <p:cNvPr id="69636" name="Line 4"/>
          <p:cNvSpPr>
            <a:spLocks noChangeShapeType="1"/>
          </p:cNvSpPr>
          <p:nvPr/>
        </p:nvSpPr>
        <p:spPr bwMode="auto">
          <a:xfrm>
            <a:off x="381000" y="1981200"/>
            <a:ext cx="25908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697695840"/>
      </p:ext>
    </p:extLst>
  </p:cSld>
  <p:clrMapOvr>
    <a:masterClrMapping/>
  </p:clrMapOvr>
  <p:transition spd="med">
    <p:diamon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4506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grpSp>
        <p:nvGrpSpPr>
          <p:cNvPr id="9" name="Group 8"/>
          <p:cNvGrpSpPr/>
          <p:nvPr/>
        </p:nvGrpSpPr>
        <p:grpSpPr>
          <a:xfrm>
            <a:off x="2819400" y="3256277"/>
            <a:ext cx="4392613" cy="2819400"/>
            <a:chOff x="4082384" y="3089151"/>
            <a:chExt cx="4651587" cy="2066255"/>
          </a:xfrm>
        </p:grpSpPr>
        <p:sp>
          <p:nvSpPr>
            <p:cNvPr id="10" name="Cloud Callout 9"/>
            <p:cNvSpPr/>
            <p:nvPr/>
          </p:nvSpPr>
          <p:spPr>
            <a:xfrm>
              <a:off x="4082384" y="3089151"/>
              <a:ext cx="4651587" cy="2066255"/>
            </a:xfrm>
            <a:prstGeom prst="cloudCallout">
              <a:avLst>
                <a:gd name="adj1" fmla="val 37071"/>
                <a:gd name="adj2" fmla="val 27067"/>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4356877" y="3336463"/>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1</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Bộ</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não</a:t>
              </a:r>
              <a:r>
                <a:rPr lang="en-US" sz="3200" dirty="0" smtClean="0">
                  <a:solidFill>
                    <a:schemeClr val="tx1"/>
                  </a:solidFill>
                  <a:latin typeface="Times New Roman" pitchFamily="18" charset="0"/>
                  <a:cs typeface="Times New Roman" pitchFamily="18" charset="0"/>
                </a:rPr>
                <a:t> </a:t>
              </a:r>
            </a:p>
            <a:p>
              <a:pPr algn="ctr"/>
              <a:r>
                <a:rPr lang="en-US" sz="3200" dirty="0" err="1" smtClean="0">
                  <a:solidFill>
                    <a:schemeClr val="tx1"/>
                  </a:solidFill>
                  <a:latin typeface="Times New Roman" pitchFamily="18" charset="0"/>
                  <a:cs typeface="Times New Roman" pitchFamily="18" charset="0"/>
                </a:rPr>
                <a:t>của</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cầu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thủ</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nhận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được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thông</a:t>
              </a:r>
              <a:r>
                <a:rPr lang="en-US" sz="3200" dirty="0" smtClean="0">
                  <a:solidFill>
                    <a:schemeClr val="tx1"/>
                  </a:solidFill>
                  <a:latin typeface="Times New Roman" pitchFamily="18" charset="0"/>
                  <a:cs typeface="Times New Roman" pitchFamily="18" charset="0"/>
                </a:rPr>
                <a:t> tin </a:t>
              </a:r>
              <a:r>
                <a:rPr lang="en-US" sz="3200" dirty="0" err="1" smtClean="0">
                  <a:solidFill>
                    <a:schemeClr val="tx1"/>
                  </a:solidFill>
                  <a:latin typeface="Times New Roman" pitchFamily="18" charset="0"/>
                  <a:cs typeface="Times New Roman" pitchFamily="18" charset="0"/>
                </a:rPr>
                <a:t>từ</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những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giác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quan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nào</a:t>
              </a:r>
              <a:r>
                <a:rPr lang="en-US" sz="3200" dirty="0">
                  <a:solidFill>
                    <a:schemeClr val="tx1"/>
                  </a:solidFill>
                  <a:latin typeface="Times New Roman" pitchFamily="18" charset="0"/>
                  <a:cs typeface="Times New Roman" pitchFamily="18" charset="0"/>
                </a:rPr>
                <a:t>?</a:t>
              </a:r>
              <a:endParaRPr lang="en-US" sz="3200" b="1" u="sng" dirty="0">
                <a:solidFill>
                  <a:schemeClr val="tx1"/>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381000"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smtClean="0">
                <a:solidFill>
                  <a:srgbClr val="002060"/>
                </a:solidFill>
                <a:latin typeface="Times New Roman" pitchFamily="18" charset="0"/>
                <a:cs typeface="Times New Roman" pitchFamily="18" charset="0"/>
              </a:rPr>
              <a:t>Mắt </a:t>
            </a:r>
            <a:r>
              <a:rPr lang="nl-NL" sz="3200" dirty="0">
                <a:solidFill>
                  <a:srgbClr val="002060"/>
                </a:solidFill>
                <a:latin typeface="Times New Roman" pitchFamily="18" charset="0"/>
                <a:cs typeface="Times New Roman" pitchFamily="18" charset="0"/>
              </a:rPr>
              <a:t>theo dõi thủ môn đối phương, vị trí quá bóng và khoảng cách giữa các đối phương đó</a:t>
            </a:r>
            <a:r>
              <a:rPr lang="nl-NL"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4796460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3"/>
          <p:cNvSpPr txBox="1">
            <a:spLocks noChangeArrowheads="1"/>
          </p:cNvSpPr>
          <p:nvPr/>
        </p:nvSpPr>
        <p:spPr bwMode="auto">
          <a:xfrm>
            <a:off x="381000" y="1676400"/>
            <a:ext cx="8382000" cy="1569660"/>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a:solidFill>
                  <a:srgbClr val="002060"/>
                </a:solidFill>
                <a:latin typeface="Times New Roman" pitchFamily="18" charset="0"/>
                <a:cs typeface="Times New Roman" pitchFamily="18" charset="0"/>
              </a:rPr>
              <a:t>Thông tin về vị trí và động tác của thủ môn đối phương, vị trí quả bóng và khoảng cách giữa các đối phương </a:t>
            </a:r>
            <a:r>
              <a:rPr lang="nl-NL" sz="3200" dirty="0" smtClean="0">
                <a:solidFill>
                  <a:srgbClr val="002060"/>
                </a:solidFill>
                <a:latin typeface="Times New Roman" pitchFamily="18" charset="0"/>
                <a:cs typeface="Times New Roman" pitchFamily="18" charset="0"/>
              </a:rPr>
              <a:t>đó.</a:t>
            </a:r>
            <a:endParaRPr lang="en-US" sz="3200" dirty="0">
              <a:solidFill>
                <a:srgbClr val="002060"/>
              </a:solidFill>
              <a:latin typeface="Times New Roman" pitchFamily="18" charset="0"/>
              <a:cs typeface="Times New Roman" pitchFamily="18" charset="0"/>
            </a:endParaRPr>
          </a:p>
        </p:txBody>
      </p:sp>
      <p:grpSp>
        <p:nvGrpSpPr>
          <p:cNvPr id="12" name="Group 11"/>
          <p:cNvGrpSpPr/>
          <p:nvPr/>
        </p:nvGrpSpPr>
        <p:grpSpPr>
          <a:xfrm>
            <a:off x="2788789" y="3256277"/>
            <a:ext cx="4392613" cy="2819400"/>
            <a:chOff x="4082384" y="3089151"/>
            <a:chExt cx="4651587" cy="2066255"/>
          </a:xfrm>
        </p:grpSpPr>
        <p:sp>
          <p:nvSpPr>
            <p:cNvPr id="14" name="Cloud Callout 13"/>
            <p:cNvSpPr/>
            <p:nvPr/>
          </p:nvSpPr>
          <p:spPr>
            <a:xfrm>
              <a:off x="4082384" y="3089151"/>
              <a:ext cx="4651587" cy="2066255"/>
            </a:xfrm>
            <a:prstGeom prst="cloudCallout">
              <a:avLst>
                <a:gd name="adj1" fmla="val 49957"/>
                <a:gd name="adj2" fmla="val 16771"/>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437570" y="3280619"/>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2</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a:solidFill>
                    <a:schemeClr val="tx1"/>
                  </a:solidFill>
                  <a:latin typeface="Times New Roman" pitchFamily="18" charset="0"/>
                  <a:cs typeface="Times New Roman" pitchFamily="18" charset="0"/>
                </a:rPr>
                <a:t>nào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được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bộ</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cầu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thủ</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ghi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nhớ</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và</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sử</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dụng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khi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đá</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phạt</a:t>
              </a:r>
              <a:r>
                <a:rPr lang="en-US" sz="3200" dirty="0" smtClean="0">
                  <a:solidFill>
                    <a:schemeClr val="tx1"/>
                  </a:solidFill>
                  <a:latin typeface="Times New Roman" pitchFamily="18" charset="0"/>
                  <a:cs typeface="Times New Roman" pitchFamily="18" charset="0"/>
                </a:rPr>
                <a:t>?</a:t>
              </a:r>
              <a:endParaRPr lang="en-US" sz="3200" b="1" u="sng"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6848943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3"/>
          <p:cNvSpPr txBox="1">
            <a:spLocks noChangeArrowheads="1"/>
          </p:cNvSpPr>
          <p:nvPr/>
        </p:nvSpPr>
        <p:spPr bwMode="auto">
          <a:xfrm>
            <a:off x="381000" y="1676400"/>
            <a:ext cx="8382000" cy="2062103"/>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a:solidFill>
                  <a:srgbClr val="002060"/>
                </a:solidFill>
                <a:latin typeface="Times New Roman" pitchFamily="18" charset="0"/>
                <a:cs typeface="Times New Roman" pitchFamily="18" charset="0"/>
              </a:rPr>
              <a:t>Bộ não dùng kinh nghiệm để xử lí thông tin về vị trí của thủ môn thành điểm sơ hở khi bảo vệ khung thành, từ đó chuyển thành thông tin điều khiển đôi chân của cầu </a:t>
            </a:r>
            <a:r>
              <a:rPr lang="nl-NL" sz="3200" dirty="0" smtClean="0">
                <a:solidFill>
                  <a:srgbClr val="002060"/>
                </a:solidFill>
                <a:latin typeface="Times New Roman" pitchFamily="18" charset="0"/>
                <a:cs typeface="Times New Roman" pitchFamily="18" charset="0"/>
              </a:rPr>
              <a:t>thủ.</a:t>
            </a:r>
            <a:endParaRPr lang="en-US" sz="3200" dirty="0">
              <a:solidFill>
                <a:srgbClr val="002060"/>
              </a:solidFill>
              <a:latin typeface="Times New Roman" pitchFamily="18" charset="0"/>
              <a:cs typeface="Times New Roman" pitchFamily="18" charset="0"/>
            </a:endParaRPr>
          </a:p>
        </p:txBody>
      </p:sp>
      <p:grpSp>
        <p:nvGrpSpPr>
          <p:cNvPr id="12" name="Group 11"/>
          <p:cNvGrpSpPr/>
          <p:nvPr/>
        </p:nvGrpSpPr>
        <p:grpSpPr>
          <a:xfrm>
            <a:off x="2788789" y="3856800"/>
            <a:ext cx="4392613" cy="2315400"/>
            <a:chOff x="4082384" y="3529256"/>
            <a:chExt cx="4651587" cy="1696888"/>
          </a:xfrm>
        </p:grpSpPr>
        <p:sp>
          <p:nvSpPr>
            <p:cNvPr id="14" name="Cloud Callout 13"/>
            <p:cNvSpPr/>
            <p:nvPr/>
          </p:nvSpPr>
          <p:spPr>
            <a:xfrm>
              <a:off x="4082384" y="3529256"/>
              <a:ext cx="4651587" cy="1626150"/>
            </a:xfrm>
            <a:prstGeom prst="cloudCallout">
              <a:avLst>
                <a:gd name="adj1" fmla="val 33106"/>
                <a:gd name="adj2" fmla="val 32293"/>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267906" y="3615686"/>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3</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Bộ</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smtClean="0">
                  <a:solidFill>
                    <a:schemeClr val="tx1"/>
                  </a:solidFill>
                  <a:latin typeface="Times New Roman" pitchFamily="18" charset="0"/>
                  <a:cs typeface="Times New Roman" pitchFamily="18" charset="0"/>
                </a:rPr>
                <a:t/>
              </a:r>
              <a:br>
                <a:rPr lang="en-US" sz="3200" dirty="0" smtClean="0">
                  <a:solidFill>
                    <a:schemeClr val="tx1"/>
                  </a:solidFill>
                  <a:latin typeface="Times New Roman" pitchFamily="18" charset="0"/>
                  <a:cs typeface="Times New Roman" pitchFamily="18" charset="0"/>
                </a:rPr>
              </a:br>
              <a:r>
                <a:rPr lang="en-US" sz="3200" dirty="0" err="1" smtClean="0">
                  <a:solidFill>
                    <a:schemeClr val="tx1"/>
                  </a:solidFill>
                  <a:latin typeface="Times New Roman" pitchFamily="18" charset="0"/>
                  <a:cs typeface="Times New Roman" pitchFamily="18" charset="0"/>
                </a:rPr>
                <a:t>biến</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đổi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smtClean="0">
                  <a:solidFill>
                    <a:schemeClr val="tx1"/>
                  </a:solidFill>
                  <a:latin typeface="Times New Roman" pitchFamily="18" charset="0"/>
                  <a:cs typeface="Times New Roman" pitchFamily="18" charset="0"/>
                </a:rPr>
                <a:t>nhận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được</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thành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smtClean="0">
                  <a:solidFill>
                    <a:schemeClr val="tx1"/>
                  </a:solidFill>
                  <a:latin typeface="Times New Roman" pitchFamily="18" charset="0"/>
                  <a:cs typeface="Times New Roman" pitchFamily="18" charset="0"/>
                </a:rPr>
                <a:t>nào</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20917469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3"/>
          <p:cNvSpPr txBox="1">
            <a:spLocks noChangeArrowheads="1"/>
          </p:cNvSpPr>
          <p:nvPr/>
        </p:nvSpPr>
        <p:spPr bwMode="auto">
          <a:xfrm>
            <a:off x="381000" y="1676400"/>
            <a:ext cx="8382000" cy="2062103"/>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a:solidFill>
                  <a:srgbClr val="002060"/>
                </a:solidFill>
                <a:latin typeface="Times New Roman" pitchFamily="18" charset="0"/>
                <a:cs typeface="Times New Roman" pitchFamily="18" charset="0"/>
              </a:rPr>
              <a:t>Bộ não chuyển thông tin điều khiển đến hệ thống cơ bắp, thành những thao tác vận động toàn thân, đặc biệt là sự di chuyển của đôi chân, thực hiện cú sút phạt với hiệu quả cao </a:t>
            </a:r>
            <a:r>
              <a:rPr lang="nl-NL" sz="3200" dirty="0" smtClean="0">
                <a:solidFill>
                  <a:srgbClr val="002060"/>
                </a:solidFill>
                <a:latin typeface="Times New Roman" pitchFamily="18" charset="0"/>
                <a:cs typeface="Times New Roman" pitchFamily="18" charset="0"/>
              </a:rPr>
              <a:t>nhất.</a:t>
            </a:r>
            <a:endParaRPr lang="en-US" sz="3200" dirty="0">
              <a:solidFill>
                <a:srgbClr val="002060"/>
              </a:solidFill>
              <a:latin typeface="Times New Roman" pitchFamily="18" charset="0"/>
              <a:cs typeface="Times New Roman" pitchFamily="18" charset="0"/>
            </a:endParaRPr>
          </a:p>
        </p:txBody>
      </p:sp>
      <p:grpSp>
        <p:nvGrpSpPr>
          <p:cNvPr id="12" name="Group 11"/>
          <p:cNvGrpSpPr/>
          <p:nvPr/>
        </p:nvGrpSpPr>
        <p:grpSpPr>
          <a:xfrm>
            <a:off x="2788789" y="3856800"/>
            <a:ext cx="4392613" cy="2467800"/>
            <a:chOff x="4082384" y="3529256"/>
            <a:chExt cx="4651587" cy="1626150"/>
          </a:xfrm>
        </p:grpSpPr>
        <p:sp>
          <p:nvSpPr>
            <p:cNvPr id="14" name="Cloud Callout 13"/>
            <p:cNvSpPr/>
            <p:nvPr/>
          </p:nvSpPr>
          <p:spPr>
            <a:xfrm>
              <a:off x="4082384" y="3529256"/>
              <a:ext cx="4651587" cy="1626150"/>
            </a:xfrm>
            <a:prstGeom prst="cloudCallout">
              <a:avLst>
                <a:gd name="adj1" fmla="val 54583"/>
                <a:gd name="adj2" fmla="val 25973"/>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267906" y="3529256"/>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4</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Bộ</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chuyển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a:solidFill>
                    <a:schemeClr val="tx1"/>
                  </a:solidFill>
                  <a:latin typeface="Times New Roman" pitchFamily="18" charset="0"/>
                  <a:cs typeface="Times New Roman" pitchFamily="18" charset="0"/>
                </a:rPr>
                <a:t>điều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khiển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thành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thao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tác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nào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cầu</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thủ</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14210706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744</TotalTime>
  <Words>1069</Words>
  <Application>Microsoft Office PowerPoint</Application>
  <PresentationFormat>On-screen Show (4:3)</PresentationFormat>
  <Paragraphs>104</Paragraphs>
  <Slides>19</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19</vt:i4>
      </vt:variant>
    </vt:vector>
  </HeadingPairs>
  <TitlesOfParts>
    <vt:vector size="30" baseType="lpstr">
      <vt:lpstr>Arial</vt:lpstr>
      <vt:lpstr>Calibri</vt:lpstr>
      <vt:lpstr>Calibri Light</vt:lpstr>
      <vt:lpstr>等线</vt:lpstr>
      <vt:lpstr>Franklin Gothic Book</vt:lpstr>
      <vt:lpstr>Perpetua</vt:lpstr>
      <vt:lpstr>Times New Roman</vt:lpstr>
      <vt:lpstr>Wingdings</vt:lpstr>
      <vt:lpstr>Wingdings 2</vt:lpstr>
      <vt:lpstr>Equity</vt:lpstr>
      <vt:lpstr>Office Theme</vt:lpstr>
      <vt:lpstr>CHÀO MỪNG QUÝ THẦY CÔ VỀ DỰ GIỜ!</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113</cp:revision>
  <dcterms:created xsi:type="dcterms:W3CDTF">2021-07-05T09:11:44Z</dcterms:created>
  <dcterms:modified xsi:type="dcterms:W3CDTF">2023-05-10T09:35:11Z</dcterms:modified>
</cp:coreProperties>
</file>