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0"/>
  </p:notesMasterIdLst>
  <p:sldIdLst>
    <p:sldId id="304" r:id="rId2"/>
    <p:sldId id="289" r:id="rId3"/>
    <p:sldId id="279" r:id="rId4"/>
    <p:sldId id="274" r:id="rId5"/>
    <p:sldId id="284" r:id="rId6"/>
    <p:sldId id="275" r:id="rId7"/>
    <p:sldId id="280" r:id="rId8"/>
    <p:sldId id="281" r:id="rId9"/>
    <p:sldId id="282" r:id="rId10"/>
    <p:sldId id="283" r:id="rId11"/>
    <p:sldId id="292" r:id="rId12"/>
    <p:sldId id="291" r:id="rId13"/>
    <p:sldId id="293" r:id="rId14"/>
    <p:sldId id="294" r:id="rId15"/>
    <p:sldId id="295" r:id="rId16"/>
    <p:sldId id="297" r:id="rId17"/>
    <p:sldId id="296" r:id="rId18"/>
    <p:sldId id="298" r:id="rId19"/>
    <p:sldId id="286" r:id="rId20"/>
    <p:sldId id="287" r:id="rId21"/>
    <p:sldId id="288" r:id="rId22"/>
    <p:sldId id="299" r:id="rId23"/>
    <p:sldId id="300" r:id="rId24"/>
    <p:sldId id="301" r:id="rId25"/>
    <p:sldId id="290" r:id="rId26"/>
    <p:sldId id="302" r:id="rId27"/>
    <p:sldId id="303" r:id="rId28"/>
    <p:sldId id="265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2984A3-6FA5-471C-BE91-49DE4E093EB4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021EF-C155-42C2-B09E-DC6FEBE12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847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7" name="Google Shape;110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6198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371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637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112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789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329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631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188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161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64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3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6D17-5F23-42A1-ADF3-5C81F72091DB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56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96D17-5F23-42A1-ADF3-5C81F72091DB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B9C6-CA5A-4C07-9AEB-8586C81CA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870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2.pn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file:///E:\lop%20dia%2012-2008\giao%20an%20DTu\C&#7896;NG%20H&#210;A%20&#7844;N%20&#272;&#7896;%20tiet2.ppt#-1,6,Slide 6" TargetMode="Externa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9" name="Google Shape;110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755761">
            <a:off x="3874290" y="3794650"/>
            <a:ext cx="1280501" cy="1195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10" name="Google Shape;1110;p38"/>
          <p:cNvSpPr txBox="1">
            <a:spLocks noGrp="1"/>
          </p:cNvSpPr>
          <p:nvPr>
            <p:ph type="ctrTitle"/>
          </p:nvPr>
        </p:nvSpPr>
        <p:spPr>
          <a:xfrm>
            <a:off x="848593" y="2222597"/>
            <a:ext cx="7645400" cy="174034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n" sz="4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QUÝ THẦY CÔ VỀ DỰ GIỜ!</a:t>
            </a:r>
            <a:endParaRPr sz="4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89694" y="1299770"/>
            <a:ext cx="4278735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ỦY BAN NHÂN DÂN QUẬN HÀ ĐÔNG</a:t>
            </a:r>
          </a:p>
          <a:p>
            <a:pPr algn="ctr">
              <a:defRPr/>
            </a:pP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THCS KIẾN HƯNG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3499656" y="3619773"/>
            <a:ext cx="1849584" cy="901611"/>
            <a:chOff x="2064" y="3168"/>
            <a:chExt cx="1824" cy="1039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2064" y="3360"/>
              <a:ext cx="1824" cy="761"/>
            </a:xfrm>
            <a:custGeom>
              <a:avLst/>
              <a:gdLst>
                <a:gd name="T0" fmla="*/ 3507 w 3648"/>
                <a:gd name="T1" fmla="*/ 429 h 1521"/>
                <a:gd name="T2" fmla="*/ 3280 w 3648"/>
                <a:gd name="T3" fmla="*/ 509 h 1521"/>
                <a:gd name="T4" fmla="*/ 3047 w 3648"/>
                <a:gd name="T5" fmla="*/ 588 h 1521"/>
                <a:gd name="T6" fmla="*/ 2812 w 3648"/>
                <a:gd name="T7" fmla="*/ 660 h 1521"/>
                <a:gd name="T8" fmla="*/ 2584 w 3648"/>
                <a:gd name="T9" fmla="*/ 727 h 1521"/>
                <a:gd name="T10" fmla="*/ 2368 w 3648"/>
                <a:gd name="T11" fmla="*/ 781 h 1521"/>
                <a:gd name="T12" fmla="*/ 2172 w 3648"/>
                <a:gd name="T13" fmla="*/ 827 h 1521"/>
                <a:gd name="T14" fmla="*/ 2002 w 3648"/>
                <a:gd name="T15" fmla="*/ 849 h 1521"/>
                <a:gd name="T16" fmla="*/ 1868 w 3648"/>
                <a:gd name="T17" fmla="*/ 858 h 1521"/>
                <a:gd name="T18" fmla="*/ 1772 w 3648"/>
                <a:gd name="T19" fmla="*/ 844 h 1521"/>
                <a:gd name="T20" fmla="*/ 1728 w 3648"/>
                <a:gd name="T21" fmla="*/ 809 h 1521"/>
                <a:gd name="T22" fmla="*/ 1707 w 3648"/>
                <a:gd name="T23" fmla="*/ 675 h 1521"/>
                <a:gd name="T24" fmla="*/ 1733 w 3648"/>
                <a:gd name="T25" fmla="*/ 544 h 1521"/>
                <a:gd name="T26" fmla="*/ 1696 w 3648"/>
                <a:gd name="T27" fmla="*/ 411 h 1521"/>
                <a:gd name="T28" fmla="*/ 1608 w 3648"/>
                <a:gd name="T29" fmla="*/ 290 h 1521"/>
                <a:gd name="T30" fmla="*/ 1521 w 3648"/>
                <a:gd name="T31" fmla="*/ 161 h 1521"/>
                <a:gd name="T32" fmla="*/ 1421 w 3648"/>
                <a:gd name="T33" fmla="*/ 52 h 1521"/>
                <a:gd name="T34" fmla="*/ 1288 w 3648"/>
                <a:gd name="T35" fmla="*/ 0 h 1521"/>
                <a:gd name="T36" fmla="*/ 1108 w 3648"/>
                <a:gd name="T37" fmla="*/ 33 h 1521"/>
                <a:gd name="T38" fmla="*/ 906 w 3648"/>
                <a:gd name="T39" fmla="*/ 102 h 1521"/>
                <a:gd name="T40" fmla="*/ 766 w 3648"/>
                <a:gd name="T41" fmla="*/ 161 h 1521"/>
                <a:gd name="T42" fmla="*/ 655 w 3648"/>
                <a:gd name="T43" fmla="*/ 218 h 1521"/>
                <a:gd name="T44" fmla="*/ 531 w 3648"/>
                <a:gd name="T45" fmla="*/ 274 h 1521"/>
                <a:gd name="T46" fmla="*/ 355 w 3648"/>
                <a:gd name="T47" fmla="*/ 342 h 1521"/>
                <a:gd name="T48" fmla="*/ 89 w 3648"/>
                <a:gd name="T49" fmla="*/ 1058 h 1521"/>
                <a:gd name="T50" fmla="*/ 322 w 3648"/>
                <a:gd name="T51" fmla="*/ 971 h 1521"/>
                <a:gd name="T52" fmla="*/ 514 w 3648"/>
                <a:gd name="T53" fmla="*/ 895 h 1521"/>
                <a:gd name="T54" fmla="*/ 692 w 3648"/>
                <a:gd name="T55" fmla="*/ 838 h 1521"/>
                <a:gd name="T56" fmla="*/ 862 w 3648"/>
                <a:gd name="T57" fmla="*/ 781 h 1521"/>
                <a:gd name="T58" fmla="*/ 1053 w 3648"/>
                <a:gd name="T59" fmla="*/ 734 h 1521"/>
                <a:gd name="T60" fmla="*/ 1017 w 3648"/>
                <a:gd name="T61" fmla="*/ 1042 h 1521"/>
                <a:gd name="T62" fmla="*/ 1008 w 3648"/>
                <a:gd name="T63" fmla="*/ 1230 h 1521"/>
                <a:gd name="T64" fmla="*/ 1071 w 3648"/>
                <a:gd name="T65" fmla="*/ 1349 h 1521"/>
                <a:gd name="T66" fmla="*/ 1171 w 3648"/>
                <a:gd name="T67" fmla="*/ 1443 h 1521"/>
                <a:gd name="T68" fmla="*/ 1304 w 3648"/>
                <a:gd name="T69" fmla="*/ 1502 h 1521"/>
                <a:gd name="T70" fmla="*/ 1448 w 3648"/>
                <a:gd name="T71" fmla="*/ 1521 h 1521"/>
                <a:gd name="T72" fmla="*/ 1584 w 3648"/>
                <a:gd name="T73" fmla="*/ 1502 h 1521"/>
                <a:gd name="T74" fmla="*/ 1709 w 3648"/>
                <a:gd name="T75" fmla="*/ 1484 h 1521"/>
                <a:gd name="T76" fmla="*/ 1848 w 3648"/>
                <a:gd name="T77" fmla="*/ 1469 h 1521"/>
                <a:gd name="T78" fmla="*/ 2003 w 3648"/>
                <a:gd name="T79" fmla="*/ 1445 h 1521"/>
                <a:gd name="T80" fmla="*/ 2172 w 3648"/>
                <a:gd name="T81" fmla="*/ 1419 h 1521"/>
                <a:gd name="T82" fmla="*/ 2353 w 3648"/>
                <a:gd name="T83" fmla="*/ 1388 h 1521"/>
                <a:gd name="T84" fmla="*/ 2536 w 3648"/>
                <a:gd name="T85" fmla="*/ 1351 h 1521"/>
                <a:gd name="T86" fmla="*/ 2725 w 3648"/>
                <a:gd name="T87" fmla="*/ 1310 h 1521"/>
                <a:gd name="T88" fmla="*/ 2919 w 3648"/>
                <a:gd name="T89" fmla="*/ 1258 h 1521"/>
                <a:gd name="T90" fmla="*/ 3112 w 3648"/>
                <a:gd name="T91" fmla="*/ 1199 h 1521"/>
                <a:gd name="T92" fmla="*/ 3304 w 3648"/>
                <a:gd name="T93" fmla="*/ 1134 h 1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648" h="1521">
                  <a:moveTo>
                    <a:pt x="3648" y="376"/>
                  </a:moveTo>
                  <a:lnTo>
                    <a:pt x="3580" y="400"/>
                  </a:lnTo>
                  <a:lnTo>
                    <a:pt x="3507" y="429"/>
                  </a:lnTo>
                  <a:lnTo>
                    <a:pt x="3433" y="455"/>
                  </a:lnTo>
                  <a:lnTo>
                    <a:pt x="3358" y="483"/>
                  </a:lnTo>
                  <a:lnTo>
                    <a:pt x="3280" y="509"/>
                  </a:lnTo>
                  <a:lnTo>
                    <a:pt x="3204" y="535"/>
                  </a:lnTo>
                  <a:lnTo>
                    <a:pt x="3126" y="564"/>
                  </a:lnTo>
                  <a:lnTo>
                    <a:pt x="3047" y="588"/>
                  </a:lnTo>
                  <a:lnTo>
                    <a:pt x="2969" y="612"/>
                  </a:lnTo>
                  <a:lnTo>
                    <a:pt x="2891" y="638"/>
                  </a:lnTo>
                  <a:lnTo>
                    <a:pt x="2812" y="660"/>
                  </a:lnTo>
                  <a:lnTo>
                    <a:pt x="2734" y="685"/>
                  </a:lnTo>
                  <a:lnTo>
                    <a:pt x="2660" y="709"/>
                  </a:lnTo>
                  <a:lnTo>
                    <a:pt x="2584" y="727"/>
                  </a:lnTo>
                  <a:lnTo>
                    <a:pt x="2512" y="747"/>
                  </a:lnTo>
                  <a:lnTo>
                    <a:pt x="2438" y="764"/>
                  </a:lnTo>
                  <a:lnTo>
                    <a:pt x="2368" y="781"/>
                  </a:lnTo>
                  <a:lnTo>
                    <a:pt x="2301" y="797"/>
                  </a:lnTo>
                  <a:lnTo>
                    <a:pt x="2235" y="814"/>
                  </a:lnTo>
                  <a:lnTo>
                    <a:pt x="2172" y="827"/>
                  </a:lnTo>
                  <a:lnTo>
                    <a:pt x="2111" y="838"/>
                  </a:lnTo>
                  <a:lnTo>
                    <a:pt x="2055" y="844"/>
                  </a:lnTo>
                  <a:lnTo>
                    <a:pt x="2002" y="849"/>
                  </a:lnTo>
                  <a:lnTo>
                    <a:pt x="1955" y="857"/>
                  </a:lnTo>
                  <a:lnTo>
                    <a:pt x="1911" y="858"/>
                  </a:lnTo>
                  <a:lnTo>
                    <a:pt x="1868" y="858"/>
                  </a:lnTo>
                  <a:lnTo>
                    <a:pt x="1831" y="857"/>
                  </a:lnTo>
                  <a:lnTo>
                    <a:pt x="1800" y="849"/>
                  </a:lnTo>
                  <a:lnTo>
                    <a:pt x="1772" y="844"/>
                  </a:lnTo>
                  <a:lnTo>
                    <a:pt x="1754" y="838"/>
                  </a:lnTo>
                  <a:lnTo>
                    <a:pt x="1735" y="821"/>
                  </a:lnTo>
                  <a:lnTo>
                    <a:pt x="1728" y="809"/>
                  </a:lnTo>
                  <a:lnTo>
                    <a:pt x="1709" y="760"/>
                  </a:lnTo>
                  <a:lnTo>
                    <a:pt x="1700" y="720"/>
                  </a:lnTo>
                  <a:lnTo>
                    <a:pt x="1707" y="675"/>
                  </a:lnTo>
                  <a:lnTo>
                    <a:pt x="1715" y="633"/>
                  </a:lnTo>
                  <a:lnTo>
                    <a:pt x="1726" y="590"/>
                  </a:lnTo>
                  <a:lnTo>
                    <a:pt x="1733" y="544"/>
                  </a:lnTo>
                  <a:lnTo>
                    <a:pt x="1735" y="496"/>
                  </a:lnTo>
                  <a:lnTo>
                    <a:pt x="1728" y="448"/>
                  </a:lnTo>
                  <a:lnTo>
                    <a:pt x="1696" y="411"/>
                  </a:lnTo>
                  <a:lnTo>
                    <a:pt x="1667" y="376"/>
                  </a:lnTo>
                  <a:lnTo>
                    <a:pt x="1635" y="337"/>
                  </a:lnTo>
                  <a:lnTo>
                    <a:pt x="1608" y="290"/>
                  </a:lnTo>
                  <a:lnTo>
                    <a:pt x="1580" y="246"/>
                  </a:lnTo>
                  <a:lnTo>
                    <a:pt x="1552" y="203"/>
                  </a:lnTo>
                  <a:lnTo>
                    <a:pt x="1521" y="161"/>
                  </a:lnTo>
                  <a:lnTo>
                    <a:pt x="1489" y="120"/>
                  </a:lnTo>
                  <a:lnTo>
                    <a:pt x="1456" y="85"/>
                  </a:lnTo>
                  <a:lnTo>
                    <a:pt x="1421" y="52"/>
                  </a:lnTo>
                  <a:lnTo>
                    <a:pt x="1378" y="26"/>
                  </a:lnTo>
                  <a:lnTo>
                    <a:pt x="1337" y="9"/>
                  </a:lnTo>
                  <a:lnTo>
                    <a:pt x="1288" y="0"/>
                  </a:lnTo>
                  <a:lnTo>
                    <a:pt x="1234" y="0"/>
                  </a:lnTo>
                  <a:lnTo>
                    <a:pt x="1175" y="11"/>
                  </a:lnTo>
                  <a:lnTo>
                    <a:pt x="1108" y="33"/>
                  </a:lnTo>
                  <a:lnTo>
                    <a:pt x="1032" y="57"/>
                  </a:lnTo>
                  <a:lnTo>
                    <a:pt x="966" y="81"/>
                  </a:lnTo>
                  <a:lnTo>
                    <a:pt x="906" y="102"/>
                  </a:lnTo>
                  <a:lnTo>
                    <a:pt x="853" y="120"/>
                  </a:lnTo>
                  <a:lnTo>
                    <a:pt x="808" y="141"/>
                  </a:lnTo>
                  <a:lnTo>
                    <a:pt x="766" y="161"/>
                  </a:lnTo>
                  <a:lnTo>
                    <a:pt x="727" y="179"/>
                  </a:lnTo>
                  <a:lnTo>
                    <a:pt x="692" y="198"/>
                  </a:lnTo>
                  <a:lnTo>
                    <a:pt x="655" y="218"/>
                  </a:lnTo>
                  <a:lnTo>
                    <a:pt x="616" y="235"/>
                  </a:lnTo>
                  <a:lnTo>
                    <a:pt x="575" y="255"/>
                  </a:lnTo>
                  <a:lnTo>
                    <a:pt x="531" y="274"/>
                  </a:lnTo>
                  <a:lnTo>
                    <a:pt x="479" y="294"/>
                  </a:lnTo>
                  <a:lnTo>
                    <a:pt x="424" y="318"/>
                  </a:lnTo>
                  <a:lnTo>
                    <a:pt x="355" y="342"/>
                  </a:lnTo>
                  <a:lnTo>
                    <a:pt x="279" y="364"/>
                  </a:lnTo>
                  <a:lnTo>
                    <a:pt x="0" y="1088"/>
                  </a:lnTo>
                  <a:lnTo>
                    <a:pt x="89" y="1058"/>
                  </a:lnTo>
                  <a:lnTo>
                    <a:pt x="170" y="1025"/>
                  </a:lnTo>
                  <a:lnTo>
                    <a:pt x="250" y="995"/>
                  </a:lnTo>
                  <a:lnTo>
                    <a:pt x="322" y="971"/>
                  </a:lnTo>
                  <a:lnTo>
                    <a:pt x="390" y="945"/>
                  </a:lnTo>
                  <a:lnTo>
                    <a:pt x="453" y="918"/>
                  </a:lnTo>
                  <a:lnTo>
                    <a:pt x="514" y="895"/>
                  </a:lnTo>
                  <a:lnTo>
                    <a:pt x="575" y="875"/>
                  </a:lnTo>
                  <a:lnTo>
                    <a:pt x="633" y="857"/>
                  </a:lnTo>
                  <a:lnTo>
                    <a:pt x="692" y="838"/>
                  </a:lnTo>
                  <a:lnTo>
                    <a:pt x="747" y="816"/>
                  </a:lnTo>
                  <a:lnTo>
                    <a:pt x="805" y="797"/>
                  </a:lnTo>
                  <a:lnTo>
                    <a:pt x="862" y="781"/>
                  </a:lnTo>
                  <a:lnTo>
                    <a:pt x="923" y="766"/>
                  </a:lnTo>
                  <a:lnTo>
                    <a:pt x="984" y="749"/>
                  </a:lnTo>
                  <a:lnTo>
                    <a:pt x="1053" y="734"/>
                  </a:lnTo>
                  <a:lnTo>
                    <a:pt x="1054" y="833"/>
                  </a:lnTo>
                  <a:lnTo>
                    <a:pt x="1041" y="938"/>
                  </a:lnTo>
                  <a:lnTo>
                    <a:pt x="1017" y="1042"/>
                  </a:lnTo>
                  <a:lnTo>
                    <a:pt x="1003" y="1147"/>
                  </a:lnTo>
                  <a:lnTo>
                    <a:pt x="1004" y="1192"/>
                  </a:lnTo>
                  <a:lnTo>
                    <a:pt x="1008" y="1230"/>
                  </a:lnTo>
                  <a:lnTo>
                    <a:pt x="1027" y="1273"/>
                  </a:lnTo>
                  <a:lnTo>
                    <a:pt x="1047" y="1312"/>
                  </a:lnTo>
                  <a:lnTo>
                    <a:pt x="1071" y="1349"/>
                  </a:lnTo>
                  <a:lnTo>
                    <a:pt x="1099" y="1382"/>
                  </a:lnTo>
                  <a:lnTo>
                    <a:pt x="1134" y="1414"/>
                  </a:lnTo>
                  <a:lnTo>
                    <a:pt x="1171" y="1443"/>
                  </a:lnTo>
                  <a:lnTo>
                    <a:pt x="1214" y="1467"/>
                  </a:lnTo>
                  <a:lnTo>
                    <a:pt x="1256" y="1488"/>
                  </a:lnTo>
                  <a:lnTo>
                    <a:pt x="1304" y="1502"/>
                  </a:lnTo>
                  <a:lnTo>
                    <a:pt x="1352" y="1515"/>
                  </a:lnTo>
                  <a:lnTo>
                    <a:pt x="1399" y="1521"/>
                  </a:lnTo>
                  <a:lnTo>
                    <a:pt x="1448" y="1521"/>
                  </a:lnTo>
                  <a:lnTo>
                    <a:pt x="1497" y="1519"/>
                  </a:lnTo>
                  <a:lnTo>
                    <a:pt x="1547" y="1508"/>
                  </a:lnTo>
                  <a:lnTo>
                    <a:pt x="1584" y="1502"/>
                  </a:lnTo>
                  <a:lnTo>
                    <a:pt x="1622" y="1497"/>
                  </a:lnTo>
                  <a:lnTo>
                    <a:pt x="1665" y="1491"/>
                  </a:lnTo>
                  <a:lnTo>
                    <a:pt x="1709" y="1484"/>
                  </a:lnTo>
                  <a:lnTo>
                    <a:pt x="1754" y="1480"/>
                  </a:lnTo>
                  <a:lnTo>
                    <a:pt x="1800" y="1473"/>
                  </a:lnTo>
                  <a:lnTo>
                    <a:pt x="1848" y="1469"/>
                  </a:lnTo>
                  <a:lnTo>
                    <a:pt x="1898" y="1462"/>
                  </a:lnTo>
                  <a:lnTo>
                    <a:pt x="1952" y="1454"/>
                  </a:lnTo>
                  <a:lnTo>
                    <a:pt x="2003" y="1445"/>
                  </a:lnTo>
                  <a:lnTo>
                    <a:pt x="2061" y="1438"/>
                  </a:lnTo>
                  <a:lnTo>
                    <a:pt x="2116" y="1428"/>
                  </a:lnTo>
                  <a:lnTo>
                    <a:pt x="2172" y="1419"/>
                  </a:lnTo>
                  <a:lnTo>
                    <a:pt x="2231" y="1410"/>
                  </a:lnTo>
                  <a:lnTo>
                    <a:pt x="2290" y="1399"/>
                  </a:lnTo>
                  <a:lnTo>
                    <a:pt x="2353" y="1388"/>
                  </a:lnTo>
                  <a:lnTo>
                    <a:pt x="2412" y="1377"/>
                  </a:lnTo>
                  <a:lnTo>
                    <a:pt x="2475" y="1364"/>
                  </a:lnTo>
                  <a:lnTo>
                    <a:pt x="2536" y="1351"/>
                  </a:lnTo>
                  <a:lnTo>
                    <a:pt x="2601" y="1340"/>
                  </a:lnTo>
                  <a:lnTo>
                    <a:pt x="2664" y="1327"/>
                  </a:lnTo>
                  <a:lnTo>
                    <a:pt x="2725" y="1310"/>
                  </a:lnTo>
                  <a:lnTo>
                    <a:pt x="2790" y="1293"/>
                  </a:lnTo>
                  <a:lnTo>
                    <a:pt x="2854" y="1275"/>
                  </a:lnTo>
                  <a:lnTo>
                    <a:pt x="2919" y="1258"/>
                  </a:lnTo>
                  <a:lnTo>
                    <a:pt x="2984" y="1240"/>
                  </a:lnTo>
                  <a:lnTo>
                    <a:pt x="3047" y="1219"/>
                  </a:lnTo>
                  <a:lnTo>
                    <a:pt x="3112" y="1199"/>
                  </a:lnTo>
                  <a:lnTo>
                    <a:pt x="3176" y="1182"/>
                  </a:lnTo>
                  <a:lnTo>
                    <a:pt x="3239" y="1155"/>
                  </a:lnTo>
                  <a:lnTo>
                    <a:pt x="3304" y="1134"/>
                  </a:lnTo>
                  <a:lnTo>
                    <a:pt x="3367" y="1108"/>
                  </a:lnTo>
                  <a:lnTo>
                    <a:pt x="3648" y="376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413" y="3168"/>
              <a:ext cx="627" cy="709"/>
            </a:xfrm>
            <a:custGeom>
              <a:avLst/>
              <a:gdLst>
                <a:gd name="T0" fmla="*/ 1255 w 1255"/>
                <a:gd name="T1" fmla="*/ 0 h 1417"/>
                <a:gd name="T2" fmla="*/ 1129 w 1255"/>
                <a:gd name="T3" fmla="*/ 30 h 1417"/>
                <a:gd name="T4" fmla="*/ 1010 w 1255"/>
                <a:gd name="T5" fmla="*/ 72 h 1417"/>
                <a:gd name="T6" fmla="*/ 888 w 1255"/>
                <a:gd name="T7" fmla="*/ 131 h 1417"/>
                <a:gd name="T8" fmla="*/ 774 w 1255"/>
                <a:gd name="T9" fmla="*/ 196 h 1417"/>
                <a:gd name="T10" fmla="*/ 665 w 1255"/>
                <a:gd name="T11" fmla="*/ 272 h 1417"/>
                <a:gd name="T12" fmla="*/ 561 w 1255"/>
                <a:gd name="T13" fmla="*/ 363 h 1417"/>
                <a:gd name="T14" fmla="*/ 463 w 1255"/>
                <a:gd name="T15" fmla="*/ 455 h 1417"/>
                <a:gd name="T16" fmla="*/ 374 w 1255"/>
                <a:gd name="T17" fmla="*/ 553 h 1417"/>
                <a:gd name="T18" fmla="*/ 291 w 1255"/>
                <a:gd name="T19" fmla="*/ 657 h 1417"/>
                <a:gd name="T20" fmla="*/ 219 w 1255"/>
                <a:gd name="T21" fmla="*/ 766 h 1417"/>
                <a:gd name="T22" fmla="*/ 152 w 1255"/>
                <a:gd name="T23" fmla="*/ 877 h 1417"/>
                <a:gd name="T24" fmla="*/ 100 w 1255"/>
                <a:gd name="T25" fmla="*/ 990 h 1417"/>
                <a:gd name="T26" fmla="*/ 56 w 1255"/>
                <a:gd name="T27" fmla="*/ 1099 h 1417"/>
                <a:gd name="T28" fmla="*/ 24 w 1255"/>
                <a:gd name="T29" fmla="*/ 1212 h 1417"/>
                <a:gd name="T30" fmla="*/ 6 w 1255"/>
                <a:gd name="T31" fmla="*/ 1316 h 1417"/>
                <a:gd name="T32" fmla="*/ 0 w 1255"/>
                <a:gd name="T33" fmla="*/ 1417 h 1417"/>
                <a:gd name="T34" fmla="*/ 12 w 1255"/>
                <a:gd name="T35" fmla="*/ 1386 h 1417"/>
                <a:gd name="T36" fmla="*/ 19 w 1255"/>
                <a:gd name="T37" fmla="*/ 1353 h 1417"/>
                <a:gd name="T38" fmla="*/ 24 w 1255"/>
                <a:gd name="T39" fmla="*/ 1329 h 1417"/>
                <a:gd name="T40" fmla="*/ 37 w 1255"/>
                <a:gd name="T41" fmla="*/ 1310 h 1417"/>
                <a:gd name="T42" fmla="*/ 30 w 1255"/>
                <a:gd name="T43" fmla="*/ 1282 h 1417"/>
                <a:gd name="T44" fmla="*/ 30 w 1255"/>
                <a:gd name="T45" fmla="*/ 1243 h 1417"/>
                <a:gd name="T46" fmla="*/ 41 w 1255"/>
                <a:gd name="T47" fmla="*/ 1199 h 1417"/>
                <a:gd name="T48" fmla="*/ 67 w 1255"/>
                <a:gd name="T49" fmla="*/ 1149 h 1417"/>
                <a:gd name="T50" fmla="*/ 111 w 1255"/>
                <a:gd name="T51" fmla="*/ 1110 h 1417"/>
                <a:gd name="T52" fmla="*/ 178 w 1255"/>
                <a:gd name="T53" fmla="*/ 1079 h 1417"/>
                <a:gd name="T54" fmla="*/ 269 w 1255"/>
                <a:gd name="T55" fmla="*/ 1062 h 1417"/>
                <a:gd name="T56" fmla="*/ 385 w 1255"/>
                <a:gd name="T57" fmla="*/ 1071 h 1417"/>
                <a:gd name="T58" fmla="*/ 415 w 1255"/>
                <a:gd name="T59" fmla="*/ 1029 h 1417"/>
                <a:gd name="T60" fmla="*/ 463 w 1255"/>
                <a:gd name="T61" fmla="*/ 962 h 1417"/>
                <a:gd name="T62" fmla="*/ 526 w 1255"/>
                <a:gd name="T63" fmla="*/ 881 h 1417"/>
                <a:gd name="T64" fmla="*/ 596 w 1255"/>
                <a:gd name="T65" fmla="*/ 796 h 1417"/>
                <a:gd name="T66" fmla="*/ 666 w 1255"/>
                <a:gd name="T67" fmla="*/ 722 h 1417"/>
                <a:gd name="T68" fmla="*/ 737 w 1255"/>
                <a:gd name="T69" fmla="*/ 659 h 1417"/>
                <a:gd name="T70" fmla="*/ 790 w 1255"/>
                <a:gd name="T71" fmla="*/ 629 h 1417"/>
                <a:gd name="T72" fmla="*/ 827 w 1255"/>
                <a:gd name="T73" fmla="*/ 631 h 1417"/>
                <a:gd name="T74" fmla="*/ 811 w 1255"/>
                <a:gd name="T75" fmla="*/ 614 h 1417"/>
                <a:gd name="T76" fmla="*/ 788 w 1255"/>
                <a:gd name="T77" fmla="*/ 603 h 1417"/>
                <a:gd name="T78" fmla="*/ 763 w 1255"/>
                <a:gd name="T79" fmla="*/ 598 h 1417"/>
                <a:gd name="T80" fmla="*/ 737 w 1255"/>
                <a:gd name="T81" fmla="*/ 598 h 1417"/>
                <a:gd name="T82" fmla="*/ 705 w 1255"/>
                <a:gd name="T83" fmla="*/ 600 h 1417"/>
                <a:gd name="T84" fmla="*/ 670 w 1255"/>
                <a:gd name="T85" fmla="*/ 609 h 1417"/>
                <a:gd name="T86" fmla="*/ 637 w 1255"/>
                <a:gd name="T87" fmla="*/ 624 h 1417"/>
                <a:gd name="T88" fmla="*/ 603 w 1255"/>
                <a:gd name="T89" fmla="*/ 640 h 1417"/>
                <a:gd name="T90" fmla="*/ 624 w 1255"/>
                <a:gd name="T91" fmla="*/ 620 h 1417"/>
                <a:gd name="T92" fmla="*/ 646 w 1255"/>
                <a:gd name="T93" fmla="*/ 600 h 1417"/>
                <a:gd name="T94" fmla="*/ 676 w 1255"/>
                <a:gd name="T95" fmla="*/ 583 h 1417"/>
                <a:gd name="T96" fmla="*/ 707 w 1255"/>
                <a:gd name="T97" fmla="*/ 564 h 1417"/>
                <a:gd name="T98" fmla="*/ 742 w 1255"/>
                <a:gd name="T99" fmla="*/ 550 h 1417"/>
                <a:gd name="T100" fmla="*/ 777 w 1255"/>
                <a:gd name="T101" fmla="*/ 542 h 1417"/>
                <a:gd name="T102" fmla="*/ 813 w 1255"/>
                <a:gd name="T103" fmla="*/ 540 h 1417"/>
                <a:gd name="T104" fmla="*/ 850 w 1255"/>
                <a:gd name="T105" fmla="*/ 542 h 1417"/>
                <a:gd name="T106" fmla="*/ 848 w 1255"/>
                <a:gd name="T107" fmla="*/ 511 h 1417"/>
                <a:gd name="T108" fmla="*/ 853 w 1255"/>
                <a:gd name="T109" fmla="*/ 472 h 1417"/>
                <a:gd name="T110" fmla="*/ 870 w 1255"/>
                <a:gd name="T111" fmla="*/ 418 h 1417"/>
                <a:gd name="T112" fmla="*/ 898 w 1255"/>
                <a:gd name="T113" fmla="*/ 361 h 1417"/>
                <a:gd name="T114" fmla="*/ 948 w 1255"/>
                <a:gd name="T115" fmla="*/ 291 h 1417"/>
                <a:gd name="T116" fmla="*/ 1022 w 1255"/>
                <a:gd name="T117" fmla="*/ 209 h 1417"/>
                <a:gd name="T118" fmla="*/ 1120 w 1255"/>
                <a:gd name="T119" fmla="*/ 111 h 1417"/>
                <a:gd name="T120" fmla="*/ 1255 w 1255"/>
                <a:gd name="T121" fmla="*/ 0 h 1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55" h="1417">
                  <a:moveTo>
                    <a:pt x="1255" y="0"/>
                  </a:moveTo>
                  <a:lnTo>
                    <a:pt x="1129" y="30"/>
                  </a:lnTo>
                  <a:lnTo>
                    <a:pt x="1010" y="72"/>
                  </a:lnTo>
                  <a:lnTo>
                    <a:pt x="888" y="131"/>
                  </a:lnTo>
                  <a:lnTo>
                    <a:pt x="774" y="196"/>
                  </a:lnTo>
                  <a:lnTo>
                    <a:pt x="665" y="272"/>
                  </a:lnTo>
                  <a:lnTo>
                    <a:pt x="561" y="363"/>
                  </a:lnTo>
                  <a:lnTo>
                    <a:pt x="463" y="455"/>
                  </a:lnTo>
                  <a:lnTo>
                    <a:pt x="374" y="553"/>
                  </a:lnTo>
                  <a:lnTo>
                    <a:pt x="291" y="657"/>
                  </a:lnTo>
                  <a:lnTo>
                    <a:pt x="219" y="766"/>
                  </a:lnTo>
                  <a:lnTo>
                    <a:pt x="152" y="877"/>
                  </a:lnTo>
                  <a:lnTo>
                    <a:pt x="100" y="990"/>
                  </a:lnTo>
                  <a:lnTo>
                    <a:pt x="56" y="1099"/>
                  </a:lnTo>
                  <a:lnTo>
                    <a:pt x="24" y="1212"/>
                  </a:lnTo>
                  <a:lnTo>
                    <a:pt x="6" y="1316"/>
                  </a:lnTo>
                  <a:lnTo>
                    <a:pt x="0" y="1417"/>
                  </a:lnTo>
                  <a:lnTo>
                    <a:pt x="12" y="1386"/>
                  </a:lnTo>
                  <a:lnTo>
                    <a:pt x="19" y="1353"/>
                  </a:lnTo>
                  <a:lnTo>
                    <a:pt x="24" y="1329"/>
                  </a:lnTo>
                  <a:lnTo>
                    <a:pt x="37" y="1310"/>
                  </a:lnTo>
                  <a:lnTo>
                    <a:pt x="30" y="1282"/>
                  </a:lnTo>
                  <a:lnTo>
                    <a:pt x="30" y="1243"/>
                  </a:lnTo>
                  <a:lnTo>
                    <a:pt x="41" y="1199"/>
                  </a:lnTo>
                  <a:lnTo>
                    <a:pt x="67" y="1149"/>
                  </a:lnTo>
                  <a:lnTo>
                    <a:pt x="111" y="1110"/>
                  </a:lnTo>
                  <a:lnTo>
                    <a:pt x="178" y="1079"/>
                  </a:lnTo>
                  <a:lnTo>
                    <a:pt x="269" y="1062"/>
                  </a:lnTo>
                  <a:lnTo>
                    <a:pt x="385" y="1071"/>
                  </a:lnTo>
                  <a:lnTo>
                    <a:pt x="415" y="1029"/>
                  </a:lnTo>
                  <a:lnTo>
                    <a:pt x="463" y="962"/>
                  </a:lnTo>
                  <a:lnTo>
                    <a:pt x="526" y="881"/>
                  </a:lnTo>
                  <a:lnTo>
                    <a:pt x="596" y="796"/>
                  </a:lnTo>
                  <a:lnTo>
                    <a:pt x="666" y="722"/>
                  </a:lnTo>
                  <a:lnTo>
                    <a:pt x="737" y="659"/>
                  </a:lnTo>
                  <a:lnTo>
                    <a:pt x="790" y="629"/>
                  </a:lnTo>
                  <a:lnTo>
                    <a:pt x="827" y="631"/>
                  </a:lnTo>
                  <a:lnTo>
                    <a:pt x="811" y="614"/>
                  </a:lnTo>
                  <a:lnTo>
                    <a:pt x="788" y="603"/>
                  </a:lnTo>
                  <a:lnTo>
                    <a:pt x="763" y="598"/>
                  </a:lnTo>
                  <a:lnTo>
                    <a:pt x="737" y="598"/>
                  </a:lnTo>
                  <a:lnTo>
                    <a:pt x="705" y="600"/>
                  </a:lnTo>
                  <a:lnTo>
                    <a:pt x="670" y="609"/>
                  </a:lnTo>
                  <a:lnTo>
                    <a:pt x="637" y="624"/>
                  </a:lnTo>
                  <a:lnTo>
                    <a:pt x="603" y="640"/>
                  </a:lnTo>
                  <a:lnTo>
                    <a:pt x="624" y="620"/>
                  </a:lnTo>
                  <a:lnTo>
                    <a:pt x="646" y="600"/>
                  </a:lnTo>
                  <a:lnTo>
                    <a:pt x="676" y="583"/>
                  </a:lnTo>
                  <a:lnTo>
                    <a:pt x="707" y="564"/>
                  </a:lnTo>
                  <a:lnTo>
                    <a:pt x="742" y="550"/>
                  </a:lnTo>
                  <a:lnTo>
                    <a:pt x="777" y="542"/>
                  </a:lnTo>
                  <a:lnTo>
                    <a:pt x="813" y="540"/>
                  </a:lnTo>
                  <a:lnTo>
                    <a:pt x="850" y="542"/>
                  </a:lnTo>
                  <a:lnTo>
                    <a:pt x="848" y="511"/>
                  </a:lnTo>
                  <a:lnTo>
                    <a:pt x="853" y="472"/>
                  </a:lnTo>
                  <a:lnTo>
                    <a:pt x="870" y="418"/>
                  </a:lnTo>
                  <a:lnTo>
                    <a:pt x="898" y="361"/>
                  </a:lnTo>
                  <a:lnTo>
                    <a:pt x="948" y="291"/>
                  </a:lnTo>
                  <a:lnTo>
                    <a:pt x="1022" y="209"/>
                  </a:lnTo>
                  <a:lnTo>
                    <a:pt x="1120" y="111"/>
                  </a:lnTo>
                  <a:lnTo>
                    <a:pt x="1255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2413" y="3168"/>
              <a:ext cx="627" cy="709"/>
            </a:xfrm>
            <a:custGeom>
              <a:avLst/>
              <a:gdLst>
                <a:gd name="T0" fmla="*/ 1255 w 1255"/>
                <a:gd name="T1" fmla="*/ 0 h 1417"/>
                <a:gd name="T2" fmla="*/ 1010 w 1255"/>
                <a:gd name="T3" fmla="*/ 72 h 1417"/>
                <a:gd name="T4" fmla="*/ 774 w 1255"/>
                <a:gd name="T5" fmla="*/ 196 h 1417"/>
                <a:gd name="T6" fmla="*/ 561 w 1255"/>
                <a:gd name="T7" fmla="*/ 363 h 1417"/>
                <a:gd name="T8" fmla="*/ 374 w 1255"/>
                <a:gd name="T9" fmla="*/ 553 h 1417"/>
                <a:gd name="T10" fmla="*/ 219 w 1255"/>
                <a:gd name="T11" fmla="*/ 766 h 1417"/>
                <a:gd name="T12" fmla="*/ 100 w 1255"/>
                <a:gd name="T13" fmla="*/ 990 h 1417"/>
                <a:gd name="T14" fmla="*/ 24 w 1255"/>
                <a:gd name="T15" fmla="*/ 1212 h 1417"/>
                <a:gd name="T16" fmla="*/ 0 w 1255"/>
                <a:gd name="T17" fmla="*/ 1417 h 1417"/>
                <a:gd name="T18" fmla="*/ 12 w 1255"/>
                <a:gd name="T19" fmla="*/ 1386 h 1417"/>
                <a:gd name="T20" fmla="*/ 24 w 1255"/>
                <a:gd name="T21" fmla="*/ 1329 h 1417"/>
                <a:gd name="T22" fmla="*/ 37 w 1255"/>
                <a:gd name="T23" fmla="*/ 1310 h 1417"/>
                <a:gd name="T24" fmla="*/ 30 w 1255"/>
                <a:gd name="T25" fmla="*/ 1243 h 1417"/>
                <a:gd name="T26" fmla="*/ 67 w 1255"/>
                <a:gd name="T27" fmla="*/ 1149 h 1417"/>
                <a:gd name="T28" fmla="*/ 178 w 1255"/>
                <a:gd name="T29" fmla="*/ 1079 h 1417"/>
                <a:gd name="T30" fmla="*/ 385 w 1255"/>
                <a:gd name="T31" fmla="*/ 1071 h 1417"/>
                <a:gd name="T32" fmla="*/ 415 w 1255"/>
                <a:gd name="T33" fmla="*/ 1029 h 1417"/>
                <a:gd name="T34" fmla="*/ 526 w 1255"/>
                <a:gd name="T35" fmla="*/ 881 h 1417"/>
                <a:gd name="T36" fmla="*/ 666 w 1255"/>
                <a:gd name="T37" fmla="*/ 722 h 1417"/>
                <a:gd name="T38" fmla="*/ 790 w 1255"/>
                <a:gd name="T39" fmla="*/ 629 h 1417"/>
                <a:gd name="T40" fmla="*/ 827 w 1255"/>
                <a:gd name="T41" fmla="*/ 631 h 1417"/>
                <a:gd name="T42" fmla="*/ 788 w 1255"/>
                <a:gd name="T43" fmla="*/ 603 h 1417"/>
                <a:gd name="T44" fmla="*/ 737 w 1255"/>
                <a:gd name="T45" fmla="*/ 598 h 1417"/>
                <a:gd name="T46" fmla="*/ 670 w 1255"/>
                <a:gd name="T47" fmla="*/ 609 h 1417"/>
                <a:gd name="T48" fmla="*/ 603 w 1255"/>
                <a:gd name="T49" fmla="*/ 640 h 1417"/>
                <a:gd name="T50" fmla="*/ 624 w 1255"/>
                <a:gd name="T51" fmla="*/ 620 h 1417"/>
                <a:gd name="T52" fmla="*/ 676 w 1255"/>
                <a:gd name="T53" fmla="*/ 583 h 1417"/>
                <a:gd name="T54" fmla="*/ 742 w 1255"/>
                <a:gd name="T55" fmla="*/ 550 h 1417"/>
                <a:gd name="T56" fmla="*/ 813 w 1255"/>
                <a:gd name="T57" fmla="*/ 540 h 1417"/>
                <a:gd name="T58" fmla="*/ 850 w 1255"/>
                <a:gd name="T59" fmla="*/ 542 h 1417"/>
                <a:gd name="T60" fmla="*/ 853 w 1255"/>
                <a:gd name="T61" fmla="*/ 472 h 1417"/>
                <a:gd name="T62" fmla="*/ 898 w 1255"/>
                <a:gd name="T63" fmla="*/ 361 h 1417"/>
                <a:gd name="T64" fmla="*/ 1022 w 1255"/>
                <a:gd name="T65" fmla="*/ 209 h 1417"/>
                <a:gd name="T66" fmla="*/ 1255 w 1255"/>
                <a:gd name="T67" fmla="*/ 0 h 1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5" h="1417">
                  <a:moveTo>
                    <a:pt x="1255" y="0"/>
                  </a:moveTo>
                  <a:lnTo>
                    <a:pt x="1255" y="0"/>
                  </a:lnTo>
                  <a:lnTo>
                    <a:pt x="1129" y="30"/>
                  </a:lnTo>
                  <a:lnTo>
                    <a:pt x="1010" y="72"/>
                  </a:lnTo>
                  <a:lnTo>
                    <a:pt x="888" y="131"/>
                  </a:lnTo>
                  <a:lnTo>
                    <a:pt x="774" y="196"/>
                  </a:lnTo>
                  <a:lnTo>
                    <a:pt x="665" y="272"/>
                  </a:lnTo>
                  <a:lnTo>
                    <a:pt x="561" y="363"/>
                  </a:lnTo>
                  <a:lnTo>
                    <a:pt x="463" y="455"/>
                  </a:lnTo>
                  <a:lnTo>
                    <a:pt x="374" y="553"/>
                  </a:lnTo>
                  <a:lnTo>
                    <a:pt x="291" y="657"/>
                  </a:lnTo>
                  <a:lnTo>
                    <a:pt x="219" y="766"/>
                  </a:lnTo>
                  <a:lnTo>
                    <a:pt x="152" y="877"/>
                  </a:lnTo>
                  <a:lnTo>
                    <a:pt x="100" y="990"/>
                  </a:lnTo>
                  <a:lnTo>
                    <a:pt x="56" y="1099"/>
                  </a:lnTo>
                  <a:lnTo>
                    <a:pt x="24" y="1212"/>
                  </a:lnTo>
                  <a:lnTo>
                    <a:pt x="6" y="1316"/>
                  </a:lnTo>
                  <a:lnTo>
                    <a:pt x="0" y="1417"/>
                  </a:lnTo>
                  <a:lnTo>
                    <a:pt x="0" y="1417"/>
                  </a:lnTo>
                  <a:lnTo>
                    <a:pt x="12" y="1386"/>
                  </a:lnTo>
                  <a:lnTo>
                    <a:pt x="19" y="1353"/>
                  </a:lnTo>
                  <a:lnTo>
                    <a:pt x="24" y="1329"/>
                  </a:lnTo>
                  <a:lnTo>
                    <a:pt x="37" y="1310"/>
                  </a:lnTo>
                  <a:lnTo>
                    <a:pt x="37" y="1310"/>
                  </a:lnTo>
                  <a:lnTo>
                    <a:pt x="30" y="1282"/>
                  </a:lnTo>
                  <a:lnTo>
                    <a:pt x="30" y="1243"/>
                  </a:lnTo>
                  <a:lnTo>
                    <a:pt x="41" y="1199"/>
                  </a:lnTo>
                  <a:lnTo>
                    <a:pt x="67" y="1149"/>
                  </a:lnTo>
                  <a:lnTo>
                    <a:pt x="111" y="1110"/>
                  </a:lnTo>
                  <a:lnTo>
                    <a:pt x="178" y="1079"/>
                  </a:lnTo>
                  <a:lnTo>
                    <a:pt x="269" y="1062"/>
                  </a:lnTo>
                  <a:lnTo>
                    <a:pt x="385" y="1071"/>
                  </a:lnTo>
                  <a:lnTo>
                    <a:pt x="385" y="1071"/>
                  </a:lnTo>
                  <a:lnTo>
                    <a:pt x="415" y="1029"/>
                  </a:lnTo>
                  <a:lnTo>
                    <a:pt x="463" y="962"/>
                  </a:lnTo>
                  <a:lnTo>
                    <a:pt x="526" y="881"/>
                  </a:lnTo>
                  <a:lnTo>
                    <a:pt x="596" y="796"/>
                  </a:lnTo>
                  <a:lnTo>
                    <a:pt x="666" y="722"/>
                  </a:lnTo>
                  <a:lnTo>
                    <a:pt x="737" y="659"/>
                  </a:lnTo>
                  <a:lnTo>
                    <a:pt x="790" y="629"/>
                  </a:lnTo>
                  <a:lnTo>
                    <a:pt x="827" y="631"/>
                  </a:lnTo>
                  <a:lnTo>
                    <a:pt x="827" y="631"/>
                  </a:lnTo>
                  <a:lnTo>
                    <a:pt x="811" y="614"/>
                  </a:lnTo>
                  <a:lnTo>
                    <a:pt x="788" y="603"/>
                  </a:lnTo>
                  <a:lnTo>
                    <a:pt x="763" y="598"/>
                  </a:lnTo>
                  <a:lnTo>
                    <a:pt x="737" y="598"/>
                  </a:lnTo>
                  <a:lnTo>
                    <a:pt x="705" y="600"/>
                  </a:lnTo>
                  <a:lnTo>
                    <a:pt x="670" y="609"/>
                  </a:lnTo>
                  <a:lnTo>
                    <a:pt x="637" y="624"/>
                  </a:lnTo>
                  <a:lnTo>
                    <a:pt x="603" y="640"/>
                  </a:lnTo>
                  <a:lnTo>
                    <a:pt x="603" y="640"/>
                  </a:lnTo>
                  <a:lnTo>
                    <a:pt x="624" y="620"/>
                  </a:lnTo>
                  <a:lnTo>
                    <a:pt x="646" y="600"/>
                  </a:lnTo>
                  <a:lnTo>
                    <a:pt x="676" y="583"/>
                  </a:lnTo>
                  <a:lnTo>
                    <a:pt x="707" y="564"/>
                  </a:lnTo>
                  <a:lnTo>
                    <a:pt x="742" y="550"/>
                  </a:lnTo>
                  <a:lnTo>
                    <a:pt x="777" y="542"/>
                  </a:lnTo>
                  <a:lnTo>
                    <a:pt x="813" y="540"/>
                  </a:lnTo>
                  <a:lnTo>
                    <a:pt x="850" y="542"/>
                  </a:lnTo>
                  <a:lnTo>
                    <a:pt x="850" y="542"/>
                  </a:lnTo>
                  <a:lnTo>
                    <a:pt x="848" y="511"/>
                  </a:lnTo>
                  <a:lnTo>
                    <a:pt x="853" y="472"/>
                  </a:lnTo>
                  <a:lnTo>
                    <a:pt x="870" y="418"/>
                  </a:lnTo>
                  <a:lnTo>
                    <a:pt x="898" y="361"/>
                  </a:lnTo>
                  <a:lnTo>
                    <a:pt x="948" y="291"/>
                  </a:lnTo>
                  <a:lnTo>
                    <a:pt x="1022" y="209"/>
                  </a:lnTo>
                  <a:lnTo>
                    <a:pt x="1120" y="111"/>
                  </a:lnTo>
                  <a:lnTo>
                    <a:pt x="125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2346" y="3765"/>
              <a:ext cx="164" cy="194"/>
            </a:xfrm>
            <a:custGeom>
              <a:avLst/>
              <a:gdLst>
                <a:gd name="T0" fmla="*/ 294 w 328"/>
                <a:gd name="T1" fmla="*/ 388 h 388"/>
                <a:gd name="T2" fmla="*/ 311 w 328"/>
                <a:gd name="T3" fmla="*/ 386 h 388"/>
                <a:gd name="T4" fmla="*/ 326 w 328"/>
                <a:gd name="T5" fmla="*/ 373 h 388"/>
                <a:gd name="T6" fmla="*/ 328 w 328"/>
                <a:gd name="T7" fmla="*/ 349 h 388"/>
                <a:gd name="T8" fmla="*/ 328 w 328"/>
                <a:gd name="T9" fmla="*/ 318 h 388"/>
                <a:gd name="T10" fmla="*/ 315 w 328"/>
                <a:gd name="T11" fmla="*/ 251 h 388"/>
                <a:gd name="T12" fmla="*/ 304 w 328"/>
                <a:gd name="T13" fmla="*/ 201 h 388"/>
                <a:gd name="T14" fmla="*/ 289 w 328"/>
                <a:gd name="T15" fmla="*/ 164 h 388"/>
                <a:gd name="T16" fmla="*/ 278 w 328"/>
                <a:gd name="T17" fmla="*/ 142 h 388"/>
                <a:gd name="T18" fmla="*/ 265 w 328"/>
                <a:gd name="T19" fmla="*/ 129 h 388"/>
                <a:gd name="T20" fmla="*/ 250 w 328"/>
                <a:gd name="T21" fmla="*/ 122 h 388"/>
                <a:gd name="T22" fmla="*/ 235 w 328"/>
                <a:gd name="T23" fmla="*/ 116 h 388"/>
                <a:gd name="T24" fmla="*/ 222 w 328"/>
                <a:gd name="T25" fmla="*/ 116 h 388"/>
                <a:gd name="T26" fmla="*/ 222 w 328"/>
                <a:gd name="T27" fmla="*/ 114 h 388"/>
                <a:gd name="T28" fmla="*/ 222 w 328"/>
                <a:gd name="T29" fmla="*/ 105 h 388"/>
                <a:gd name="T30" fmla="*/ 222 w 328"/>
                <a:gd name="T31" fmla="*/ 96 h 388"/>
                <a:gd name="T32" fmla="*/ 222 w 328"/>
                <a:gd name="T33" fmla="*/ 81 h 388"/>
                <a:gd name="T34" fmla="*/ 241 w 328"/>
                <a:gd name="T35" fmla="*/ 77 h 388"/>
                <a:gd name="T36" fmla="*/ 256 w 328"/>
                <a:gd name="T37" fmla="*/ 66 h 388"/>
                <a:gd name="T38" fmla="*/ 268 w 328"/>
                <a:gd name="T39" fmla="*/ 49 h 388"/>
                <a:gd name="T40" fmla="*/ 270 w 328"/>
                <a:gd name="T41" fmla="*/ 33 h 388"/>
                <a:gd name="T42" fmla="*/ 268 w 328"/>
                <a:gd name="T43" fmla="*/ 18 h 388"/>
                <a:gd name="T44" fmla="*/ 256 w 328"/>
                <a:gd name="T45" fmla="*/ 5 h 388"/>
                <a:gd name="T46" fmla="*/ 241 w 328"/>
                <a:gd name="T47" fmla="*/ 0 h 388"/>
                <a:gd name="T48" fmla="*/ 222 w 328"/>
                <a:gd name="T49" fmla="*/ 0 h 388"/>
                <a:gd name="T50" fmla="*/ 108 w 328"/>
                <a:gd name="T51" fmla="*/ 0 h 388"/>
                <a:gd name="T52" fmla="*/ 87 w 328"/>
                <a:gd name="T53" fmla="*/ 0 h 388"/>
                <a:gd name="T54" fmla="*/ 74 w 328"/>
                <a:gd name="T55" fmla="*/ 5 h 388"/>
                <a:gd name="T56" fmla="*/ 63 w 328"/>
                <a:gd name="T57" fmla="*/ 18 h 388"/>
                <a:gd name="T58" fmla="*/ 59 w 328"/>
                <a:gd name="T59" fmla="*/ 33 h 388"/>
                <a:gd name="T60" fmla="*/ 63 w 328"/>
                <a:gd name="T61" fmla="*/ 49 h 388"/>
                <a:gd name="T62" fmla="*/ 74 w 328"/>
                <a:gd name="T63" fmla="*/ 66 h 388"/>
                <a:gd name="T64" fmla="*/ 87 w 328"/>
                <a:gd name="T65" fmla="*/ 77 h 388"/>
                <a:gd name="T66" fmla="*/ 108 w 328"/>
                <a:gd name="T67" fmla="*/ 81 h 388"/>
                <a:gd name="T68" fmla="*/ 108 w 328"/>
                <a:gd name="T69" fmla="*/ 96 h 388"/>
                <a:gd name="T70" fmla="*/ 108 w 328"/>
                <a:gd name="T71" fmla="*/ 105 h 388"/>
                <a:gd name="T72" fmla="*/ 108 w 328"/>
                <a:gd name="T73" fmla="*/ 114 h 388"/>
                <a:gd name="T74" fmla="*/ 108 w 328"/>
                <a:gd name="T75" fmla="*/ 116 h 388"/>
                <a:gd name="T76" fmla="*/ 93 w 328"/>
                <a:gd name="T77" fmla="*/ 116 h 388"/>
                <a:gd name="T78" fmla="*/ 80 w 328"/>
                <a:gd name="T79" fmla="*/ 122 h 388"/>
                <a:gd name="T80" fmla="*/ 65 w 328"/>
                <a:gd name="T81" fmla="*/ 129 h 388"/>
                <a:gd name="T82" fmla="*/ 52 w 328"/>
                <a:gd name="T83" fmla="*/ 142 h 388"/>
                <a:gd name="T84" fmla="*/ 41 w 328"/>
                <a:gd name="T85" fmla="*/ 164 h 388"/>
                <a:gd name="T86" fmla="*/ 26 w 328"/>
                <a:gd name="T87" fmla="*/ 201 h 388"/>
                <a:gd name="T88" fmla="*/ 15 w 328"/>
                <a:gd name="T89" fmla="*/ 251 h 388"/>
                <a:gd name="T90" fmla="*/ 0 w 328"/>
                <a:gd name="T91" fmla="*/ 318 h 388"/>
                <a:gd name="T92" fmla="*/ 0 w 328"/>
                <a:gd name="T93" fmla="*/ 349 h 388"/>
                <a:gd name="T94" fmla="*/ 8 w 328"/>
                <a:gd name="T95" fmla="*/ 373 h 388"/>
                <a:gd name="T96" fmla="*/ 17 w 328"/>
                <a:gd name="T97" fmla="*/ 386 h 388"/>
                <a:gd name="T98" fmla="*/ 35 w 328"/>
                <a:gd name="T99" fmla="*/ 388 h 388"/>
                <a:gd name="T100" fmla="*/ 294 w 328"/>
                <a:gd name="T101" fmla="*/ 388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28" h="388">
                  <a:moveTo>
                    <a:pt x="294" y="388"/>
                  </a:moveTo>
                  <a:lnTo>
                    <a:pt x="311" y="386"/>
                  </a:lnTo>
                  <a:lnTo>
                    <a:pt x="326" y="373"/>
                  </a:lnTo>
                  <a:lnTo>
                    <a:pt x="328" y="349"/>
                  </a:lnTo>
                  <a:lnTo>
                    <a:pt x="328" y="318"/>
                  </a:lnTo>
                  <a:lnTo>
                    <a:pt x="315" y="251"/>
                  </a:lnTo>
                  <a:lnTo>
                    <a:pt x="304" y="201"/>
                  </a:lnTo>
                  <a:lnTo>
                    <a:pt x="289" y="164"/>
                  </a:lnTo>
                  <a:lnTo>
                    <a:pt x="278" y="142"/>
                  </a:lnTo>
                  <a:lnTo>
                    <a:pt x="265" y="129"/>
                  </a:lnTo>
                  <a:lnTo>
                    <a:pt x="250" y="122"/>
                  </a:lnTo>
                  <a:lnTo>
                    <a:pt x="235" y="116"/>
                  </a:lnTo>
                  <a:lnTo>
                    <a:pt x="222" y="116"/>
                  </a:lnTo>
                  <a:lnTo>
                    <a:pt x="222" y="114"/>
                  </a:lnTo>
                  <a:lnTo>
                    <a:pt x="222" y="105"/>
                  </a:lnTo>
                  <a:lnTo>
                    <a:pt x="222" y="96"/>
                  </a:lnTo>
                  <a:lnTo>
                    <a:pt x="222" y="81"/>
                  </a:lnTo>
                  <a:lnTo>
                    <a:pt x="241" y="77"/>
                  </a:lnTo>
                  <a:lnTo>
                    <a:pt x="256" y="66"/>
                  </a:lnTo>
                  <a:lnTo>
                    <a:pt x="268" y="49"/>
                  </a:lnTo>
                  <a:lnTo>
                    <a:pt x="270" y="33"/>
                  </a:lnTo>
                  <a:lnTo>
                    <a:pt x="268" y="18"/>
                  </a:lnTo>
                  <a:lnTo>
                    <a:pt x="256" y="5"/>
                  </a:lnTo>
                  <a:lnTo>
                    <a:pt x="241" y="0"/>
                  </a:lnTo>
                  <a:lnTo>
                    <a:pt x="222" y="0"/>
                  </a:lnTo>
                  <a:lnTo>
                    <a:pt x="108" y="0"/>
                  </a:lnTo>
                  <a:lnTo>
                    <a:pt x="87" y="0"/>
                  </a:lnTo>
                  <a:lnTo>
                    <a:pt x="74" y="5"/>
                  </a:lnTo>
                  <a:lnTo>
                    <a:pt x="63" y="18"/>
                  </a:lnTo>
                  <a:lnTo>
                    <a:pt x="59" y="33"/>
                  </a:lnTo>
                  <a:lnTo>
                    <a:pt x="63" y="49"/>
                  </a:lnTo>
                  <a:lnTo>
                    <a:pt x="74" y="66"/>
                  </a:lnTo>
                  <a:lnTo>
                    <a:pt x="87" y="77"/>
                  </a:lnTo>
                  <a:lnTo>
                    <a:pt x="108" y="81"/>
                  </a:lnTo>
                  <a:lnTo>
                    <a:pt x="108" y="96"/>
                  </a:lnTo>
                  <a:lnTo>
                    <a:pt x="108" y="105"/>
                  </a:lnTo>
                  <a:lnTo>
                    <a:pt x="108" y="114"/>
                  </a:lnTo>
                  <a:lnTo>
                    <a:pt x="108" y="116"/>
                  </a:lnTo>
                  <a:lnTo>
                    <a:pt x="93" y="116"/>
                  </a:lnTo>
                  <a:lnTo>
                    <a:pt x="80" y="122"/>
                  </a:lnTo>
                  <a:lnTo>
                    <a:pt x="65" y="129"/>
                  </a:lnTo>
                  <a:lnTo>
                    <a:pt x="52" y="142"/>
                  </a:lnTo>
                  <a:lnTo>
                    <a:pt x="41" y="164"/>
                  </a:lnTo>
                  <a:lnTo>
                    <a:pt x="26" y="201"/>
                  </a:lnTo>
                  <a:lnTo>
                    <a:pt x="15" y="251"/>
                  </a:lnTo>
                  <a:lnTo>
                    <a:pt x="0" y="318"/>
                  </a:lnTo>
                  <a:lnTo>
                    <a:pt x="0" y="349"/>
                  </a:lnTo>
                  <a:lnTo>
                    <a:pt x="8" y="373"/>
                  </a:lnTo>
                  <a:lnTo>
                    <a:pt x="17" y="386"/>
                  </a:lnTo>
                  <a:lnTo>
                    <a:pt x="35" y="388"/>
                  </a:lnTo>
                  <a:lnTo>
                    <a:pt x="294" y="3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3102" y="3756"/>
              <a:ext cx="355" cy="421"/>
            </a:xfrm>
            <a:custGeom>
              <a:avLst/>
              <a:gdLst>
                <a:gd name="T0" fmla="*/ 710 w 710"/>
                <a:gd name="T1" fmla="*/ 198 h 844"/>
                <a:gd name="T2" fmla="*/ 697 w 710"/>
                <a:gd name="T3" fmla="*/ 211 h 844"/>
                <a:gd name="T4" fmla="*/ 673 w 710"/>
                <a:gd name="T5" fmla="*/ 237 h 844"/>
                <a:gd name="T6" fmla="*/ 640 w 710"/>
                <a:gd name="T7" fmla="*/ 274 h 844"/>
                <a:gd name="T8" fmla="*/ 597 w 710"/>
                <a:gd name="T9" fmla="*/ 318 h 844"/>
                <a:gd name="T10" fmla="*/ 551 w 710"/>
                <a:gd name="T11" fmla="*/ 365 h 844"/>
                <a:gd name="T12" fmla="*/ 497 w 710"/>
                <a:gd name="T13" fmla="*/ 422 h 844"/>
                <a:gd name="T14" fmla="*/ 440 w 710"/>
                <a:gd name="T15" fmla="*/ 477 h 844"/>
                <a:gd name="T16" fmla="*/ 384 w 710"/>
                <a:gd name="T17" fmla="*/ 538 h 844"/>
                <a:gd name="T18" fmla="*/ 325 w 710"/>
                <a:gd name="T19" fmla="*/ 596 h 844"/>
                <a:gd name="T20" fmla="*/ 273 w 710"/>
                <a:gd name="T21" fmla="*/ 649 h 844"/>
                <a:gd name="T22" fmla="*/ 223 w 710"/>
                <a:gd name="T23" fmla="*/ 703 h 844"/>
                <a:gd name="T24" fmla="*/ 175 w 710"/>
                <a:gd name="T25" fmla="*/ 749 h 844"/>
                <a:gd name="T26" fmla="*/ 138 w 710"/>
                <a:gd name="T27" fmla="*/ 788 h 844"/>
                <a:gd name="T28" fmla="*/ 109 w 710"/>
                <a:gd name="T29" fmla="*/ 818 h 844"/>
                <a:gd name="T30" fmla="*/ 88 w 710"/>
                <a:gd name="T31" fmla="*/ 838 h 844"/>
                <a:gd name="T32" fmla="*/ 83 w 710"/>
                <a:gd name="T33" fmla="*/ 844 h 844"/>
                <a:gd name="T34" fmla="*/ 66 w 710"/>
                <a:gd name="T35" fmla="*/ 827 h 844"/>
                <a:gd name="T36" fmla="*/ 51 w 710"/>
                <a:gd name="T37" fmla="*/ 799 h 844"/>
                <a:gd name="T38" fmla="*/ 38 w 710"/>
                <a:gd name="T39" fmla="*/ 764 h 844"/>
                <a:gd name="T40" fmla="*/ 24 w 710"/>
                <a:gd name="T41" fmla="*/ 725 h 844"/>
                <a:gd name="T42" fmla="*/ 14 w 710"/>
                <a:gd name="T43" fmla="*/ 690 h 844"/>
                <a:gd name="T44" fmla="*/ 9 w 710"/>
                <a:gd name="T45" fmla="*/ 659 h 844"/>
                <a:gd name="T46" fmla="*/ 1 w 710"/>
                <a:gd name="T47" fmla="*/ 638 h 844"/>
                <a:gd name="T48" fmla="*/ 0 w 710"/>
                <a:gd name="T49" fmla="*/ 629 h 844"/>
                <a:gd name="T50" fmla="*/ 1 w 710"/>
                <a:gd name="T51" fmla="*/ 629 h 844"/>
                <a:gd name="T52" fmla="*/ 3 w 710"/>
                <a:gd name="T53" fmla="*/ 629 h 844"/>
                <a:gd name="T54" fmla="*/ 13 w 710"/>
                <a:gd name="T55" fmla="*/ 629 h 844"/>
                <a:gd name="T56" fmla="*/ 24 w 710"/>
                <a:gd name="T57" fmla="*/ 624 h 844"/>
                <a:gd name="T58" fmla="*/ 35 w 710"/>
                <a:gd name="T59" fmla="*/ 614 h 844"/>
                <a:gd name="T60" fmla="*/ 51 w 710"/>
                <a:gd name="T61" fmla="*/ 603 h 844"/>
                <a:gd name="T62" fmla="*/ 74 w 710"/>
                <a:gd name="T63" fmla="*/ 587 h 844"/>
                <a:gd name="T64" fmla="*/ 90 w 710"/>
                <a:gd name="T65" fmla="*/ 561 h 844"/>
                <a:gd name="T66" fmla="*/ 105 w 710"/>
                <a:gd name="T67" fmla="*/ 544 h 844"/>
                <a:gd name="T68" fmla="*/ 131 w 710"/>
                <a:gd name="T69" fmla="*/ 520 h 844"/>
                <a:gd name="T70" fmla="*/ 159 w 710"/>
                <a:gd name="T71" fmla="*/ 485 h 844"/>
                <a:gd name="T72" fmla="*/ 192 w 710"/>
                <a:gd name="T73" fmla="*/ 450 h 844"/>
                <a:gd name="T74" fmla="*/ 231 w 710"/>
                <a:gd name="T75" fmla="*/ 409 h 844"/>
                <a:gd name="T76" fmla="*/ 273 w 710"/>
                <a:gd name="T77" fmla="*/ 363 h 844"/>
                <a:gd name="T78" fmla="*/ 318 w 710"/>
                <a:gd name="T79" fmla="*/ 322 h 844"/>
                <a:gd name="T80" fmla="*/ 366 w 710"/>
                <a:gd name="T81" fmla="*/ 274 h 844"/>
                <a:gd name="T82" fmla="*/ 410 w 710"/>
                <a:gd name="T83" fmla="*/ 226 h 844"/>
                <a:gd name="T84" fmla="*/ 455 w 710"/>
                <a:gd name="T85" fmla="*/ 183 h 844"/>
                <a:gd name="T86" fmla="*/ 499 w 710"/>
                <a:gd name="T87" fmla="*/ 141 h 844"/>
                <a:gd name="T88" fmla="*/ 538 w 710"/>
                <a:gd name="T89" fmla="*/ 100 h 844"/>
                <a:gd name="T90" fmla="*/ 575 w 710"/>
                <a:gd name="T91" fmla="*/ 67 h 844"/>
                <a:gd name="T92" fmla="*/ 605 w 710"/>
                <a:gd name="T93" fmla="*/ 39 h 844"/>
                <a:gd name="T94" fmla="*/ 632 w 710"/>
                <a:gd name="T95" fmla="*/ 15 h 844"/>
                <a:gd name="T96" fmla="*/ 647 w 710"/>
                <a:gd name="T97" fmla="*/ 0 h 844"/>
                <a:gd name="T98" fmla="*/ 649 w 710"/>
                <a:gd name="T99" fmla="*/ 54 h 844"/>
                <a:gd name="T100" fmla="*/ 662 w 710"/>
                <a:gd name="T101" fmla="*/ 117 h 844"/>
                <a:gd name="T102" fmla="*/ 680 w 710"/>
                <a:gd name="T103" fmla="*/ 172 h 844"/>
                <a:gd name="T104" fmla="*/ 710 w 710"/>
                <a:gd name="T105" fmla="*/ 198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10" h="844">
                  <a:moveTo>
                    <a:pt x="710" y="198"/>
                  </a:moveTo>
                  <a:lnTo>
                    <a:pt x="697" y="211"/>
                  </a:lnTo>
                  <a:lnTo>
                    <a:pt x="673" y="237"/>
                  </a:lnTo>
                  <a:lnTo>
                    <a:pt x="640" y="274"/>
                  </a:lnTo>
                  <a:lnTo>
                    <a:pt x="597" y="318"/>
                  </a:lnTo>
                  <a:lnTo>
                    <a:pt x="551" y="365"/>
                  </a:lnTo>
                  <a:lnTo>
                    <a:pt x="497" y="422"/>
                  </a:lnTo>
                  <a:lnTo>
                    <a:pt x="440" y="477"/>
                  </a:lnTo>
                  <a:lnTo>
                    <a:pt x="384" y="538"/>
                  </a:lnTo>
                  <a:lnTo>
                    <a:pt x="325" y="596"/>
                  </a:lnTo>
                  <a:lnTo>
                    <a:pt x="273" y="649"/>
                  </a:lnTo>
                  <a:lnTo>
                    <a:pt x="223" y="703"/>
                  </a:lnTo>
                  <a:lnTo>
                    <a:pt x="175" y="749"/>
                  </a:lnTo>
                  <a:lnTo>
                    <a:pt x="138" y="788"/>
                  </a:lnTo>
                  <a:lnTo>
                    <a:pt x="109" y="818"/>
                  </a:lnTo>
                  <a:lnTo>
                    <a:pt x="88" y="838"/>
                  </a:lnTo>
                  <a:lnTo>
                    <a:pt x="83" y="844"/>
                  </a:lnTo>
                  <a:lnTo>
                    <a:pt x="66" y="827"/>
                  </a:lnTo>
                  <a:lnTo>
                    <a:pt x="51" y="799"/>
                  </a:lnTo>
                  <a:lnTo>
                    <a:pt x="38" y="764"/>
                  </a:lnTo>
                  <a:lnTo>
                    <a:pt x="24" y="725"/>
                  </a:lnTo>
                  <a:lnTo>
                    <a:pt x="14" y="690"/>
                  </a:lnTo>
                  <a:lnTo>
                    <a:pt x="9" y="659"/>
                  </a:lnTo>
                  <a:lnTo>
                    <a:pt x="1" y="638"/>
                  </a:lnTo>
                  <a:lnTo>
                    <a:pt x="0" y="629"/>
                  </a:lnTo>
                  <a:lnTo>
                    <a:pt x="1" y="629"/>
                  </a:lnTo>
                  <a:lnTo>
                    <a:pt x="3" y="629"/>
                  </a:lnTo>
                  <a:lnTo>
                    <a:pt x="13" y="629"/>
                  </a:lnTo>
                  <a:lnTo>
                    <a:pt x="24" y="624"/>
                  </a:lnTo>
                  <a:lnTo>
                    <a:pt x="35" y="614"/>
                  </a:lnTo>
                  <a:lnTo>
                    <a:pt x="51" y="603"/>
                  </a:lnTo>
                  <a:lnTo>
                    <a:pt x="74" y="587"/>
                  </a:lnTo>
                  <a:lnTo>
                    <a:pt x="90" y="561"/>
                  </a:lnTo>
                  <a:lnTo>
                    <a:pt x="105" y="544"/>
                  </a:lnTo>
                  <a:lnTo>
                    <a:pt x="131" y="520"/>
                  </a:lnTo>
                  <a:lnTo>
                    <a:pt x="159" y="485"/>
                  </a:lnTo>
                  <a:lnTo>
                    <a:pt x="192" y="450"/>
                  </a:lnTo>
                  <a:lnTo>
                    <a:pt x="231" y="409"/>
                  </a:lnTo>
                  <a:lnTo>
                    <a:pt x="273" y="363"/>
                  </a:lnTo>
                  <a:lnTo>
                    <a:pt x="318" y="322"/>
                  </a:lnTo>
                  <a:lnTo>
                    <a:pt x="366" y="274"/>
                  </a:lnTo>
                  <a:lnTo>
                    <a:pt x="410" y="226"/>
                  </a:lnTo>
                  <a:lnTo>
                    <a:pt x="455" y="183"/>
                  </a:lnTo>
                  <a:lnTo>
                    <a:pt x="499" y="141"/>
                  </a:lnTo>
                  <a:lnTo>
                    <a:pt x="538" y="100"/>
                  </a:lnTo>
                  <a:lnTo>
                    <a:pt x="575" y="67"/>
                  </a:lnTo>
                  <a:lnTo>
                    <a:pt x="605" y="39"/>
                  </a:lnTo>
                  <a:lnTo>
                    <a:pt x="632" y="15"/>
                  </a:lnTo>
                  <a:lnTo>
                    <a:pt x="647" y="0"/>
                  </a:lnTo>
                  <a:lnTo>
                    <a:pt x="649" y="54"/>
                  </a:lnTo>
                  <a:lnTo>
                    <a:pt x="662" y="117"/>
                  </a:lnTo>
                  <a:lnTo>
                    <a:pt x="680" y="172"/>
                  </a:lnTo>
                  <a:lnTo>
                    <a:pt x="71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3102" y="3756"/>
              <a:ext cx="355" cy="421"/>
            </a:xfrm>
            <a:custGeom>
              <a:avLst/>
              <a:gdLst>
                <a:gd name="T0" fmla="*/ 710 w 710"/>
                <a:gd name="T1" fmla="*/ 198 h 844"/>
                <a:gd name="T2" fmla="*/ 710 w 710"/>
                <a:gd name="T3" fmla="*/ 198 h 844"/>
                <a:gd name="T4" fmla="*/ 697 w 710"/>
                <a:gd name="T5" fmla="*/ 211 h 844"/>
                <a:gd name="T6" fmla="*/ 673 w 710"/>
                <a:gd name="T7" fmla="*/ 237 h 844"/>
                <a:gd name="T8" fmla="*/ 640 w 710"/>
                <a:gd name="T9" fmla="*/ 274 h 844"/>
                <a:gd name="T10" fmla="*/ 597 w 710"/>
                <a:gd name="T11" fmla="*/ 318 h 844"/>
                <a:gd name="T12" fmla="*/ 551 w 710"/>
                <a:gd name="T13" fmla="*/ 365 h 844"/>
                <a:gd name="T14" fmla="*/ 497 w 710"/>
                <a:gd name="T15" fmla="*/ 422 h 844"/>
                <a:gd name="T16" fmla="*/ 440 w 710"/>
                <a:gd name="T17" fmla="*/ 477 h 844"/>
                <a:gd name="T18" fmla="*/ 384 w 710"/>
                <a:gd name="T19" fmla="*/ 538 h 844"/>
                <a:gd name="T20" fmla="*/ 325 w 710"/>
                <a:gd name="T21" fmla="*/ 596 h 844"/>
                <a:gd name="T22" fmla="*/ 273 w 710"/>
                <a:gd name="T23" fmla="*/ 649 h 844"/>
                <a:gd name="T24" fmla="*/ 223 w 710"/>
                <a:gd name="T25" fmla="*/ 703 h 844"/>
                <a:gd name="T26" fmla="*/ 175 w 710"/>
                <a:gd name="T27" fmla="*/ 749 h 844"/>
                <a:gd name="T28" fmla="*/ 138 w 710"/>
                <a:gd name="T29" fmla="*/ 788 h 844"/>
                <a:gd name="T30" fmla="*/ 109 w 710"/>
                <a:gd name="T31" fmla="*/ 818 h 844"/>
                <a:gd name="T32" fmla="*/ 88 w 710"/>
                <a:gd name="T33" fmla="*/ 838 h 844"/>
                <a:gd name="T34" fmla="*/ 83 w 710"/>
                <a:gd name="T35" fmla="*/ 844 h 844"/>
                <a:gd name="T36" fmla="*/ 83 w 710"/>
                <a:gd name="T37" fmla="*/ 844 h 844"/>
                <a:gd name="T38" fmla="*/ 66 w 710"/>
                <a:gd name="T39" fmla="*/ 827 h 844"/>
                <a:gd name="T40" fmla="*/ 51 w 710"/>
                <a:gd name="T41" fmla="*/ 799 h 844"/>
                <a:gd name="T42" fmla="*/ 38 w 710"/>
                <a:gd name="T43" fmla="*/ 764 h 844"/>
                <a:gd name="T44" fmla="*/ 24 w 710"/>
                <a:gd name="T45" fmla="*/ 725 h 844"/>
                <a:gd name="T46" fmla="*/ 14 w 710"/>
                <a:gd name="T47" fmla="*/ 690 h 844"/>
                <a:gd name="T48" fmla="*/ 9 w 710"/>
                <a:gd name="T49" fmla="*/ 659 h 844"/>
                <a:gd name="T50" fmla="*/ 1 w 710"/>
                <a:gd name="T51" fmla="*/ 638 h 844"/>
                <a:gd name="T52" fmla="*/ 0 w 710"/>
                <a:gd name="T53" fmla="*/ 629 h 844"/>
                <a:gd name="T54" fmla="*/ 0 w 710"/>
                <a:gd name="T55" fmla="*/ 629 h 844"/>
                <a:gd name="T56" fmla="*/ 1 w 710"/>
                <a:gd name="T57" fmla="*/ 629 h 844"/>
                <a:gd name="T58" fmla="*/ 3 w 710"/>
                <a:gd name="T59" fmla="*/ 629 h 844"/>
                <a:gd name="T60" fmla="*/ 13 w 710"/>
                <a:gd name="T61" fmla="*/ 629 h 844"/>
                <a:gd name="T62" fmla="*/ 24 w 710"/>
                <a:gd name="T63" fmla="*/ 624 h 844"/>
                <a:gd name="T64" fmla="*/ 35 w 710"/>
                <a:gd name="T65" fmla="*/ 614 h 844"/>
                <a:gd name="T66" fmla="*/ 51 w 710"/>
                <a:gd name="T67" fmla="*/ 603 h 844"/>
                <a:gd name="T68" fmla="*/ 74 w 710"/>
                <a:gd name="T69" fmla="*/ 587 h 844"/>
                <a:gd name="T70" fmla="*/ 90 w 710"/>
                <a:gd name="T71" fmla="*/ 561 h 844"/>
                <a:gd name="T72" fmla="*/ 90 w 710"/>
                <a:gd name="T73" fmla="*/ 561 h 844"/>
                <a:gd name="T74" fmla="*/ 105 w 710"/>
                <a:gd name="T75" fmla="*/ 544 h 844"/>
                <a:gd name="T76" fmla="*/ 131 w 710"/>
                <a:gd name="T77" fmla="*/ 520 h 844"/>
                <a:gd name="T78" fmla="*/ 159 w 710"/>
                <a:gd name="T79" fmla="*/ 485 h 844"/>
                <a:gd name="T80" fmla="*/ 192 w 710"/>
                <a:gd name="T81" fmla="*/ 450 h 844"/>
                <a:gd name="T82" fmla="*/ 231 w 710"/>
                <a:gd name="T83" fmla="*/ 409 h 844"/>
                <a:gd name="T84" fmla="*/ 273 w 710"/>
                <a:gd name="T85" fmla="*/ 363 h 844"/>
                <a:gd name="T86" fmla="*/ 318 w 710"/>
                <a:gd name="T87" fmla="*/ 322 h 844"/>
                <a:gd name="T88" fmla="*/ 366 w 710"/>
                <a:gd name="T89" fmla="*/ 274 h 844"/>
                <a:gd name="T90" fmla="*/ 410 w 710"/>
                <a:gd name="T91" fmla="*/ 226 h 844"/>
                <a:gd name="T92" fmla="*/ 455 w 710"/>
                <a:gd name="T93" fmla="*/ 183 h 844"/>
                <a:gd name="T94" fmla="*/ 499 w 710"/>
                <a:gd name="T95" fmla="*/ 141 h 844"/>
                <a:gd name="T96" fmla="*/ 538 w 710"/>
                <a:gd name="T97" fmla="*/ 100 h 844"/>
                <a:gd name="T98" fmla="*/ 575 w 710"/>
                <a:gd name="T99" fmla="*/ 67 h 844"/>
                <a:gd name="T100" fmla="*/ 605 w 710"/>
                <a:gd name="T101" fmla="*/ 39 h 844"/>
                <a:gd name="T102" fmla="*/ 632 w 710"/>
                <a:gd name="T103" fmla="*/ 15 h 844"/>
                <a:gd name="T104" fmla="*/ 647 w 710"/>
                <a:gd name="T105" fmla="*/ 0 h 844"/>
                <a:gd name="T106" fmla="*/ 647 w 710"/>
                <a:gd name="T107" fmla="*/ 0 h 844"/>
                <a:gd name="T108" fmla="*/ 649 w 710"/>
                <a:gd name="T109" fmla="*/ 54 h 844"/>
                <a:gd name="T110" fmla="*/ 662 w 710"/>
                <a:gd name="T111" fmla="*/ 117 h 844"/>
                <a:gd name="T112" fmla="*/ 680 w 710"/>
                <a:gd name="T113" fmla="*/ 172 h 844"/>
                <a:gd name="T114" fmla="*/ 710 w 710"/>
                <a:gd name="T115" fmla="*/ 198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10" h="844">
                  <a:moveTo>
                    <a:pt x="710" y="198"/>
                  </a:moveTo>
                  <a:lnTo>
                    <a:pt x="710" y="198"/>
                  </a:lnTo>
                  <a:lnTo>
                    <a:pt x="697" y="211"/>
                  </a:lnTo>
                  <a:lnTo>
                    <a:pt x="673" y="237"/>
                  </a:lnTo>
                  <a:lnTo>
                    <a:pt x="640" y="274"/>
                  </a:lnTo>
                  <a:lnTo>
                    <a:pt x="597" y="318"/>
                  </a:lnTo>
                  <a:lnTo>
                    <a:pt x="551" y="365"/>
                  </a:lnTo>
                  <a:lnTo>
                    <a:pt x="497" y="422"/>
                  </a:lnTo>
                  <a:lnTo>
                    <a:pt x="440" y="477"/>
                  </a:lnTo>
                  <a:lnTo>
                    <a:pt x="384" y="538"/>
                  </a:lnTo>
                  <a:lnTo>
                    <a:pt x="325" y="596"/>
                  </a:lnTo>
                  <a:lnTo>
                    <a:pt x="273" y="649"/>
                  </a:lnTo>
                  <a:lnTo>
                    <a:pt x="223" y="703"/>
                  </a:lnTo>
                  <a:lnTo>
                    <a:pt x="175" y="749"/>
                  </a:lnTo>
                  <a:lnTo>
                    <a:pt x="138" y="788"/>
                  </a:lnTo>
                  <a:lnTo>
                    <a:pt x="109" y="818"/>
                  </a:lnTo>
                  <a:lnTo>
                    <a:pt x="88" y="838"/>
                  </a:lnTo>
                  <a:lnTo>
                    <a:pt x="83" y="844"/>
                  </a:lnTo>
                  <a:lnTo>
                    <a:pt x="83" y="844"/>
                  </a:lnTo>
                  <a:lnTo>
                    <a:pt x="66" y="827"/>
                  </a:lnTo>
                  <a:lnTo>
                    <a:pt x="51" y="799"/>
                  </a:lnTo>
                  <a:lnTo>
                    <a:pt x="38" y="764"/>
                  </a:lnTo>
                  <a:lnTo>
                    <a:pt x="24" y="725"/>
                  </a:lnTo>
                  <a:lnTo>
                    <a:pt x="14" y="690"/>
                  </a:lnTo>
                  <a:lnTo>
                    <a:pt x="9" y="659"/>
                  </a:lnTo>
                  <a:lnTo>
                    <a:pt x="1" y="638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1" y="629"/>
                  </a:lnTo>
                  <a:lnTo>
                    <a:pt x="3" y="629"/>
                  </a:lnTo>
                  <a:lnTo>
                    <a:pt x="13" y="629"/>
                  </a:lnTo>
                  <a:lnTo>
                    <a:pt x="24" y="624"/>
                  </a:lnTo>
                  <a:lnTo>
                    <a:pt x="35" y="614"/>
                  </a:lnTo>
                  <a:lnTo>
                    <a:pt x="51" y="603"/>
                  </a:lnTo>
                  <a:lnTo>
                    <a:pt x="74" y="587"/>
                  </a:lnTo>
                  <a:lnTo>
                    <a:pt x="90" y="561"/>
                  </a:lnTo>
                  <a:lnTo>
                    <a:pt x="90" y="561"/>
                  </a:lnTo>
                  <a:lnTo>
                    <a:pt x="105" y="544"/>
                  </a:lnTo>
                  <a:lnTo>
                    <a:pt x="131" y="520"/>
                  </a:lnTo>
                  <a:lnTo>
                    <a:pt x="159" y="485"/>
                  </a:lnTo>
                  <a:lnTo>
                    <a:pt x="192" y="450"/>
                  </a:lnTo>
                  <a:lnTo>
                    <a:pt x="231" y="409"/>
                  </a:lnTo>
                  <a:lnTo>
                    <a:pt x="273" y="363"/>
                  </a:lnTo>
                  <a:lnTo>
                    <a:pt x="318" y="322"/>
                  </a:lnTo>
                  <a:lnTo>
                    <a:pt x="366" y="274"/>
                  </a:lnTo>
                  <a:lnTo>
                    <a:pt x="410" y="226"/>
                  </a:lnTo>
                  <a:lnTo>
                    <a:pt x="455" y="183"/>
                  </a:lnTo>
                  <a:lnTo>
                    <a:pt x="499" y="141"/>
                  </a:lnTo>
                  <a:lnTo>
                    <a:pt x="538" y="100"/>
                  </a:lnTo>
                  <a:lnTo>
                    <a:pt x="575" y="67"/>
                  </a:lnTo>
                  <a:lnTo>
                    <a:pt x="605" y="39"/>
                  </a:lnTo>
                  <a:lnTo>
                    <a:pt x="632" y="15"/>
                  </a:lnTo>
                  <a:lnTo>
                    <a:pt x="647" y="0"/>
                  </a:lnTo>
                  <a:lnTo>
                    <a:pt x="647" y="0"/>
                  </a:lnTo>
                  <a:lnTo>
                    <a:pt x="649" y="54"/>
                  </a:lnTo>
                  <a:lnTo>
                    <a:pt x="662" y="117"/>
                  </a:lnTo>
                  <a:lnTo>
                    <a:pt x="680" y="172"/>
                  </a:lnTo>
                  <a:lnTo>
                    <a:pt x="710" y="198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2568" y="3553"/>
              <a:ext cx="906" cy="654"/>
            </a:xfrm>
            <a:custGeom>
              <a:avLst/>
              <a:gdLst>
                <a:gd name="T0" fmla="*/ 409 w 1811"/>
                <a:gd name="T1" fmla="*/ 977 h 1308"/>
                <a:gd name="T2" fmla="*/ 337 w 1811"/>
                <a:gd name="T3" fmla="*/ 873 h 1308"/>
                <a:gd name="T4" fmla="*/ 298 w 1811"/>
                <a:gd name="T5" fmla="*/ 773 h 1308"/>
                <a:gd name="T6" fmla="*/ 307 w 1811"/>
                <a:gd name="T7" fmla="*/ 697 h 1308"/>
                <a:gd name="T8" fmla="*/ 141 w 1811"/>
                <a:gd name="T9" fmla="*/ 625 h 1308"/>
                <a:gd name="T10" fmla="*/ 133 w 1811"/>
                <a:gd name="T11" fmla="*/ 705 h 1308"/>
                <a:gd name="T12" fmla="*/ 172 w 1811"/>
                <a:gd name="T13" fmla="*/ 807 h 1308"/>
                <a:gd name="T14" fmla="*/ 244 w 1811"/>
                <a:gd name="T15" fmla="*/ 908 h 1308"/>
                <a:gd name="T16" fmla="*/ 329 w 1811"/>
                <a:gd name="T17" fmla="*/ 964 h 1308"/>
                <a:gd name="T18" fmla="*/ 281 w 1811"/>
                <a:gd name="T19" fmla="*/ 943 h 1308"/>
                <a:gd name="T20" fmla="*/ 244 w 1811"/>
                <a:gd name="T21" fmla="*/ 931 h 1308"/>
                <a:gd name="T22" fmla="*/ 126 w 1811"/>
                <a:gd name="T23" fmla="*/ 862 h 1308"/>
                <a:gd name="T24" fmla="*/ 54 w 1811"/>
                <a:gd name="T25" fmla="*/ 758 h 1308"/>
                <a:gd name="T26" fmla="*/ 17 w 1811"/>
                <a:gd name="T27" fmla="*/ 657 h 1308"/>
                <a:gd name="T28" fmla="*/ 24 w 1811"/>
                <a:gd name="T29" fmla="*/ 581 h 1308"/>
                <a:gd name="T30" fmla="*/ 41 w 1811"/>
                <a:gd name="T31" fmla="*/ 566 h 1308"/>
                <a:gd name="T32" fmla="*/ 52 w 1811"/>
                <a:gd name="T33" fmla="*/ 522 h 1308"/>
                <a:gd name="T34" fmla="*/ 104 w 1811"/>
                <a:gd name="T35" fmla="*/ 455 h 1308"/>
                <a:gd name="T36" fmla="*/ 206 w 1811"/>
                <a:gd name="T37" fmla="*/ 348 h 1308"/>
                <a:gd name="T38" fmla="*/ 365 w 1811"/>
                <a:gd name="T39" fmla="*/ 192 h 1308"/>
                <a:gd name="T40" fmla="*/ 524 w 1811"/>
                <a:gd name="T41" fmla="*/ 29 h 1308"/>
                <a:gd name="T42" fmla="*/ 563 w 1811"/>
                <a:gd name="T43" fmla="*/ 2 h 1308"/>
                <a:gd name="T44" fmla="*/ 611 w 1811"/>
                <a:gd name="T45" fmla="*/ 5 h 1308"/>
                <a:gd name="T46" fmla="*/ 694 w 1811"/>
                <a:gd name="T47" fmla="*/ 33 h 1308"/>
                <a:gd name="T48" fmla="*/ 894 w 1811"/>
                <a:gd name="T49" fmla="*/ 98 h 1308"/>
                <a:gd name="T50" fmla="*/ 1158 w 1811"/>
                <a:gd name="T51" fmla="*/ 177 h 1308"/>
                <a:gd name="T52" fmla="*/ 1423 w 1811"/>
                <a:gd name="T53" fmla="*/ 259 h 1308"/>
                <a:gd name="T54" fmla="*/ 1621 w 1811"/>
                <a:gd name="T55" fmla="*/ 324 h 1308"/>
                <a:gd name="T56" fmla="*/ 1717 w 1811"/>
                <a:gd name="T57" fmla="*/ 361 h 1308"/>
                <a:gd name="T58" fmla="*/ 1715 w 1811"/>
                <a:gd name="T59" fmla="*/ 405 h 1308"/>
                <a:gd name="T60" fmla="*/ 1643 w 1811"/>
                <a:gd name="T61" fmla="*/ 472 h 1308"/>
                <a:gd name="T62" fmla="*/ 1523 w 1811"/>
                <a:gd name="T63" fmla="*/ 588 h 1308"/>
                <a:gd name="T64" fmla="*/ 1386 w 1811"/>
                <a:gd name="T65" fmla="*/ 727 h 1308"/>
                <a:gd name="T66" fmla="*/ 1260 w 1811"/>
                <a:gd name="T67" fmla="*/ 855 h 1308"/>
                <a:gd name="T68" fmla="*/ 1173 w 1811"/>
                <a:gd name="T69" fmla="*/ 949 h 1308"/>
                <a:gd name="T70" fmla="*/ 1119 w 1811"/>
                <a:gd name="T71" fmla="*/ 1008 h 1308"/>
                <a:gd name="T72" fmla="*/ 1081 w 1811"/>
                <a:gd name="T73" fmla="*/ 1034 h 1308"/>
                <a:gd name="T74" fmla="*/ 1068 w 1811"/>
                <a:gd name="T75" fmla="*/ 1034 h 1308"/>
                <a:gd name="T76" fmla="*/ 1082 w 1811"/>
                <a:gd name="T77" fmla="*/ 1095 h 1308"/>
                <a:gd name="T78" fmla="*/ 1119 w 1811"/>
                <a:gd name="T79" fmla="*/ 1204 h 1308"/>
                <a:gd name="T80" fmla="*/ 1156 w 1811"/>
                <a:gd name="T81" fmla="*/ 1243 h 1308"/>
                <a:gd name="T82" fmla="*/ 1243 w 1811"/>
                <a:gd name="T83" fmla="*/ 1154 h 1308"/>
                <a:gd name="T84" fmla="*/ 1393 w 1811"/>
                <a:gd name="T85" fmla="*/ 1001 h 1308"/>
                <a:gd name="T86" fmla="*/ 1565 w 1811"/>
                <a:gd name="T87" fmla="*/ 827 h 1308"/>
                <a:gd name="T88" fmla="*/ 1708 w 1811"/>
                <a:gd name="T89" fmla="*/ 679 h 1308"/>
                <a:gd name="T90" fmla="*/ 1778 w 1811"/>
                <a:gd name="T91" fmla="*/ 603 h 1308"/>
                <a:gd name="T92" fmla="*/ 1804 w 1811"/>
                <a:gd name="T93" fmla="*/ 622 h 1308"/>
                <a:gd name="T94" fmla="*/ 1676 w 1811"/>
                <a:gd name="T95" fmla="*/ 757 h 1308"/>
                <a:gd name="T96" fmla="*/ 1523 w 1811"/>
                <a:gd name="T97" fmla="*/ 916 h 1308"/>
                <a:gd name="T98" fmla="*/ 1391 w 1811"/>
                <a:gd name="T99" fmla="*/ 1058 h 1308"/>
                <a:gd name="T100" fmla="*/ 1288 w 1811"/>
                <a:gd name="T101" fmla="*/ 1173 h 1308"/>
                <a:gd name="T102" fmla="*/ 1217 w 1811"/>
                <a:gd name="T103" fmla="*/ 1243 h 1308"/>
                <a:gd name="T104" fmla="*/ 1195 w 1811"/>
                <a:gd name="T105" fmla="*/ 1269 h 1308"/>
                <a:gd name="T106" fmla="*/ 1177 w 1811"/>
                <a:gd name="T107" fmla="*/ 1302 h 1308"/>
                <a:gd name="T108" fmla="*/ 1129 w 1811"/>
                <a:gd name="T109" fmla="*/ 1302 h 1308"/>
                <a:gd name="T110" fmla="*/ 1081 w 1811"/>
                <a:gd name="T111" fmla="*/ 1277 h 1308"/>
                <a:gd name="T112" fmla="*/ 1003 w 1811"/>
                <a:gd name="T113" fmla="*/ 1241 h 1308"/>
                <a:gd name="T114" fmla="*/ 888 w 1811"/>
                <a:gd name="T115" fmla="*/ 1193 h 1308"/>
                <a:gd name="T116" fmla="*/ 753 w 1811"/>
                <a:gd name="T117" fmla="*/ 1134 h 1308"/>
                <a:gd name="T118" fmla="*/ 611 w 1811"/>
                <a:gd name="T119" fmla="*/ 1077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11" h="1308">
                  <a:moveTo>
                    <a:pt x="516" y="1036"/>
                  </a:moveTo>
                  <a:lnTo>
                    <a:pt x="455" y="1008"/>
                  </a:lnTo>
                  <a:lnTo>
                    <a:pt x="409" y="977"/>
                  </a:lnTo>
                  <a:lnTo>
                    <a:pt x="378" y="943"/>
                  </a:lnTo>
                  <a:lnTo>
                    <a:pt x="354" y="908"/>
                  </a:lnTo>
                  <a:lnTo>
                    <a:pt x="337" y="873"/>
                  </a:lnTo>
                  <a:lnTo>
                    <a:pt x="324" y="840"/>
                  </a:lnTo>
                  <a:lnTo>
                    <a:pt x="313" y="807"/>
                  </a:lnTo>
                  <a:lnTo>
                    <a:pt x="298" y="773"/>
                  </a:lnTo>
                  <a:lnTo>
                    <a:pt x="283" y="731"/>
                  </a:lnTo>
                  <a:lnTo>
                    <a:pt x="289" y="705"/>
                  </a:lnTo>
                  <a:lnTo>
                    <a:pt x="307" y="697"/>
                  </a:lnTo>
                  <a:lnTo>
                    <a:pt x="331" y="705"/>
                  </a:lnTo>
                  <a:lnTo>
                    <a:pt x="167" y="636"/>
                  </a:lnTo>
                  <a:lnTo>
                    <a:pt x="141" y="625"/>
                  </a:lnTo>
                  <a:lnTo>
                    <a:pt x="124" y="636"/>
                  </a:lnTo>
                  <a:lnTo>
                    <a:pt x="119" y="662"/>
                  </a:lnTo>
                  <a:lnTo>
                    <a:pt x="133" y="705"/>
                  </a:lnTo>
                  <a:lnTo>
                    <a:pt x="146" y="738"/>
                  </a:lnTo>
                  <a:lnTo>
                    <a:pt x="157" y="770"/>
                  </a:lnTo>
                  <a:lnTo>
                    <a:pt x="172" y="807"/>
                  </a:lnTo>
                  <a:lnTo>
                    <a:pt x="189" y="840"/>
                  </a:lnTo>
                  <a:lnTo>
                    <a:pt x="211" y="877"/>
                  </a:lnTo>
                  <a:lnTo>
                    <a:pt x="244" y="908"/>
                  </a:lnTo>
                  <a:lnTo>
                    <a:pt x="289" y="943"/>
                  </a:lnTo>
                  <a:lnTo>
                    <a:pt x="348" y="971"/>
                  </a:lnTo>
                  <a:lnTo>
                    <a:pt x="329" y="964"/>
                  </a:lnTo>
                  <a:lnTo>
                    <a:pt x="313" y="958"/>
                  </a:lnTo>
                  <a:lnTo>
                    <a:pt x="296" y="953"/>
                  </a:lnTo>
                  <a:lnTo>
                    <a:pt x="281" y="943"/>
                  </a:lnTo>
                  <a:lnTo>
                    <a:pt x="268" y="938"/>
                  </a:lnTo>
                  <a:lnTo>
                    <a:pt x="255" y="932"/>
                  </a:lnTo>
                  <a:lnTo>
                    <a:pt x="244" y="931"/>
                  </a:lnTo>
                  <a:lnTo>
                    <a:pt x="233" y="925"/>
                  </a:lnTo>
                  <a:lnTo>
                    <a:pt x="172" y="894"/>
                  </a:lnTo>
                  <a:lnTo>
                    <a:pt x="126" y="862"/>
                  </a:lnTo>
                  <a:lnTo>
                    <a:pt x="93" y="829"/>
                  </a:lnTo>
                  <a:lnTo>
                    <a:pt x="70" y="797"/>
                  </a:lnTo>
                  <a:lnTo>
                    <a:pt x="54" y="758"/>
                  </a:lnTo>
                  <a:lnTo>
                    <a:pt x="41" y="727"/>
                  </a:lnTo>
                  <a:lnTo>
                    <a:pt x="30" y="692"/>
                  </a:lnTo>
                  <a:lnTo>
                    <a:pt x="17" y="657"/>
                  </a:lnTo>
                  <a:lnTo>
                    <a:pt x="0" y="616"/>
                  </a:lnTo>
                  <a:lnTo>
                    <a:pt x="6" y="588"/>
                  </a:lnTo>
                  <a:lnTo>
                    <a:pt x="24" y="581"/>
                  </a:lnTo>
                  <a:lnTo>
                    <a:pt x="50" y="592"/>
                  </a:lnTo>
                  <a:lnTo>
                    <a:pt x="45" y="581"/>
                  </a:lnTo>
                  <a:lnTo>
                    <a:pt x="41" y="566"/>
                  </a:lnTo>
                  <a:lnTo>
                    <a:pt x="41" y="555"/>
                  </a:lnTo>
                  <a:lnTo>
                    <a:pt x="45" y="538"/>
                  </a:lnTo>
                  <a:lnTo>
                    <a:pt x="52" y="522"/>
                  </a:lnTo>
                  <a:lnTo>
                    <a:pt x="63" y="501"/>
                  </a:lnTo>
                  <a:lnTo>
                    <a:pt x="80" y="479"/>
                  </a:lnTo>
                  <a:lnTo>
                    <a:pt x="104" y="455"/>
                  </a:lnTo>
                  <a:lnTo>
                    <a:pt x="130" y="425"/>
                  </a:lnTo>
                  <a:lnTo>
                    <a:pt x="163" y="390"/>
                  </a:lnTo>
                  <a:lnTo>
                    <a:pt x="206" y="348"/>
                  </a:lnTo>
                  <a:lnTo>
                    <a:pt x="250" y="301"/>
                  </a:lnTo>
                  <a:lnTo>
                    <a:pt x="304" y="250"/>
                  </a:lnTo>
                  <a:lnTo>
                    <a:pt x="365" y="192"/>
                  </a:lnTo>
                  <a:lnTo>
                    <a:pt x="431" y="122"/>
                  </a:lnTo>
                  <a:lnTo>
                    <a:pt x="507" y="46"/>
                  </a:lnTo>
                  <a:lnTo>
                    <a:pt x="524" y="29"/>
                  </a:lnTo>
                  <a:lnTo>
                    <a:pt x="539" y="15"/>
                  </a:lnTo>
                  <a:lnTo>
                    <a:pt x="553" y="5"/>
                  </a:lnTo>
                  <a:lnTo>
                    <a:pt x="563" y="2"/>
                  </a:lnTo>
                  <a:lnTo>
                    <a:pt x="577" y="0"/>
                  </a:lnTo>
                  <a:lnTo>
                    <a:pt x="592" y="2"/>
                  </a:lnTo>
                  <a:lnTo>
                    <a:pt x="611" y="5"/>
                  </a:lnTo>
                  <a:lnTo>
                    <a:pt x="635" y="13"/>
                  </a:lnTo>
                  <a:lnTo>
                    <a:pt x="657" y="20"/>
                  </a:lnTo>
                  <a:lnTo>
                    <a:pt x="694" y="33"/>
                  </a:lnTo>
                  <a:lnTo>
                    <a:pt x="748" y="52"/>
                  </a:lnTo>
                  <a:lnTo>
                    <a:pt x="816" y="70"/>
                  </a:lnTo>
                  <a:lnTo>
                    <a:pt x="894" y="98"/>
                  </a:lnTo>
                  <a:lnTo>
                    <a:pt x="979" y="122"/>
                  </a:lnTo>
                  <a:lnTo>
                    <a:pt x="1068" y="150"/>
                  </a:lnTo>
                  <a:lnTo>
                    <a:pt x="1158" y="177"/>
                  </a:lnTo>
                  <a:lnTo>
                    <a:pt x="1249" y="205"/>
                  </a:lnTo>
                  <a:lnTo>
                    <a:pt x="1340" y="233"/>
                  </a:lnTo>
                  <a:lnTo>
                    <a:pt x="1423" y="259"/>
                  </a:lnTo>
                  <a:lnTo>
                    <a:pt x="1500" y="281"/>
                  </a:lnTo>
                  <a:lnTo>
                    <a:pt x="1567" y="307"/>
                  </a:lnTo>
                  <a:lnTo>
                    <a:pt x="1621" y="324"/>
                  </a:lnTo>
                  <a:lnTo>
                    <a:pt x="1660" y="335"/>
                  </a:lnTo>
                  <a:lnTo>
                    <a:pt x="1682" y="342"/>
                  </a:lnTo>
                  <a:lnTo>
                    <a:pt x="1717" y="361"/>
                  </a:lnTo>
                  <a:lnTo>
                    <a:pt x="1732" y="375"/>
                  </a:lnTo>
                  <a:lnTo>
                    <a:pt x="1726" y="390"/>
                  </a:lnTo>
                  <a:lnTo>
                    <a:pt x="1715" y="405"/>
                  </a:lnTo>
                  <a:lnTo>
                    <a:pt x="1700" y="420"/>
                  </a:lnTo>
                  <a:lnTo>
                    <a:pt x="1673" y="444"/>
                  </a:lnTo>
                  <a:lnTo>
                    <a:pt x="1643" y="472"/>
                  </a:lnTo>
                  <a:lnTo>
                    <a:pt x="1606" y="505"/>
                  </a:lnTo>
                  <a:lnTo>
                    <a:pt x="1567" y="546"/>
                  </a:lnTo>
                  <a:lnTo>
                    <a:pt x="1523" y="588"/>
                  </a:lnTo>
                  <a:lnTo>
                    <a:pt x="1478" y="631"/>
                  </a:lnTo>
                  <a:lnTo>
                    <a:pt x="1434" y="679"/>
                  </a:lnTo>
                  <a:lnTo>
                    <a:pt x="1386" y="727"/>
                  </a:lnTo>
                  <a:lnTo>
                    <a:pt x="1341" y="768"/>
                  </a:lnTo>
                  <a:lnTo>
                    <a:pt x="1299" y="814"/>
                  </a:lnTo>
                  <a:lnTo>
                    <a:pt x="1260" y="855"/>
                  </a:lnTo>
                  <a:lnTo>
                    <a:pt x="1227" y="890"/>
                  </a:lnTo>
                  <a:lnTo>
                    <a:pt x="1199" y="925"/>
                  </a:lnTo>
                  <a:lnTo>
                    <a:pt x="1173" y="949"/>
                  </a:lnTo>
                  <a:lnTo>
                    <a:pt x="1158" y="966"/>
                  </a:lnTo>
                  <a:lnTo>
                    <a:pt x="1142" y="992"/>
                  </a:lnTo>
                  <a:lnTo>
                    <a:pt x="1119" y="1008"/>
                  </a:lnTo>
                  <a:lnTo>
                    <a:pt x="1103" y="1019"/>
                  </a:lnTo>
                  <a:lnTo>
                    <a:pt x="1092" y="1029"/>
                  </a:lnTo>
                  <a:lnTo>
                    <a:pt x="1081" y="1034"/>
                  </a:lnTo>
                  <a:lnTo>
                    <a:pt x="1071" y="1034"/>
                  </a:lnTo>
                  <a:lnTo>
                    <a:pt x="1069" y="1034"/>
                  </a:lnTo>
                  <a:lnTo>
                    <a:pt x="1068" y="1034"/>
                  </a:lnTo>
                  <a:lnTo>
                    <a:pt x="1069" y="1043"/>
                  </a:lnTo>
                  <a:lnTo>
                    <a:pt x="1077" y="1064"/>
                  </a:lnTo>
                  <a:lnTo>
                    <a:pt x="1082" y="1095"/>
                  </a:lnTo>
                  <a:lnTo>
                    <a:pt x="1092" y="1130"/>
                  </a:lnTo>
                  <a:lnTo>
                    <a:pt x="1106" y="1169"/>
                  </a:lnTo>
                  <a:lnTo>
                    <a:pt x="1119" y="1204"/>
                  </a:lnTo>
                  <a:lnTo>
                    <a:pt x="1134" y="1232"/>
                  </a:lnTo>
                  <a:lnTo>
                    <a:pt x="1151" y="1249"/>
                  </a:lnTo>
                  <a:lnTo>
                    <a:pt x="1156" y="1243"/>
                  </a:lnTo>
                  <a:lnTo>
                    <a:pt x="1177" y="1223"/>
                  </a:lnTo>
                  <a:lnTo>
                    <a:pt x="1206" y="1193"/>
                  </a:lnTo>
                  <a:lnTo>
                    <a:pt x="1243" y="1154"/>
                  </a:lnTo>
                  <a:lnTo>
                    <a:pt x="1291" y="1108"/>
                  </a:lnTo>
                  <a:lnTo>
                    <a:pt x="1341" y="1054"/>
                  </a:lnTo>
                  <a:lnTo>
                    <a:pt x="1393" y="1001"/>
                  </a:lnTo>
                  <a:lnTo>
                    <a:pt x="1452" y="943"/>
                  </a:lnTo>
                  <a:lnTo>
                    <a:pt x="1508" y="882"/>
                  </a:lnTo>
                  <a:lnTo>
                    <a:pt x="1565" y="827"/>
                  </a:lnTo>
                  <a:lnTo>
                    <a:pt x="1619" y="770"/>
                  </a:lnTo>
                  <a:lnTo>
                    <a:pt x="1665" y="723"/>
                  </a:lnTo>
                  <a:lnTo>
                    <a:pt x="1708" y="679"/>
                  </a:lnTo>
                  <a:lnTo>
                    <a:pt x="1741" y="642"/>
                  </a:lnTo>
                  <a:lnTo>
                    <a:pt x="1765" y="616"/>
                  </a:lnTo>
                  <a:lnTo>
                    <a:pt x="1778" y="603"/>
                  </a:lnTo>
                  <a:lnTo>
                    <a:pt x="1800" y="586"/>
                  </a:lnTo>
                  <a:lnTo>
                    <a:pt x="1811" y="597"/>
                  </a:lnTo>
                  <a:lnTo>
                    <a:pt x="1804" y="622"/>
                  </a:lnTo>
                  <a:lnTo>
                    <a:pt x="1789" y="651"/>
                  </a:lnTo>
                  <a:lnTo>
                    <a:pt x="1732" y="703"/>
                  </a:lnTo>
                  <a:lnTo>
                    <a:pt x="1676" y="757"/>
                  </a:lnTo>
                  <a:lnTo>
                    <a:pt x="1624" y="810"/>
                  </a:lnTo>
                  <a:lnTo>
                    <a:pt x="1571" y="862"/>
                  </a:lnTo>
                  <a:lnTo>
                    <a:pt x="1523" y="916"/>
                  </a:lnTo>
                  <a:lnTo>
                    <a:pt x="1475" y="964"/>
                  </a:lnTo>
                  <a:lnTo>
                    <a:pt x="1434" y="1012"/>
                  </a:lnTo>
                  <a:lnTo>
                    <a:pt x="1391" y="1058"/>
                  </a:lnTo>
                  <a:lnTo>
                    <a:pt x="1351" y="1099"/>
                  </a:lnTo>
                  <a:lnTo>
                    <a:pt x="1317" y="1136"/>
                  </a:lnTo>
                  <a:lnTo>
                    <a:pt x="1288" y="1173"/>
                  </a:lnTo>
                  <a:lnTo>
                    <a:pt x="1260" y="1201"/>
                  </a:lnTo>
                  <a:lnTo>
                    <a:pt x="1238" y="1227"/>
                  </a:lnTo>
                  <a:lnTo>
                    <a:pt x="1217" y="1243"/>
                  </a:lnTo>
                  <a:lnTo>
                    <a:pt x="1204" y="1254"/>
                  </a:lnTo>
                  <a:lnTo>
                    <a:pt x="1193" y="1256"/>
                  </a:lnTo>
                  <a:lnTo>
                    <a:pt x="1195" y="1269"/>
                  </a:lnTo>
                  <a:lnTo>
                    <a:pt x="1193" y="1282"/>
                  </a:lnTo>
                  <a:lnTo>
                    <a:pt x="1188" y="1293"/>
                  </a:lnTo>
                  <a:lnTo>
                    <a:pt x="1177" y="1302"/>
                  </a:lnTo>
                  <a:lnTo>
                    <a:pt x="1162" y="1308"/>
                  </a:lnTo>
                  <a:lnTo>
                    <a:pt x="1145" y="1308"/>
                  </a:lnTo>
                  <a:lnTo>
                    <a:pt x="1129" y="1302"/>
                  </a:lnTo>
                  <a:lnTo>
                    <a:pt x="1108" y="1293"/>
                  </a:lnTo>
                  <a:lnTo>
                    <a:pt x="1097" y="1288"/>
                  </a:lnTo>
                  <a:lnTo>
                    <a:pt x="1081" y="1277"/>
                  </a:lnTo>
                  <a:lnTo>
                    <a:pt x="1058" y="1264"/>
                  </a:lnTo>
                  <a:lnTo>
                    <a:pt x="1032" y="1254"/>
                  </a:lnTo>
                  <a:lnTo>
                    <a:pt x="1003" y="1241"/>
                  </a:lnTo>
                  <a:lnTo>
                    <a:pt x="970" y="1227"/>
                  </a:lnTo>
                  <a:lnTo>
                    <a:pt x="931" y="1210"/>
                  </a:lnTo>
                  <a:lnTo>
                    <a:pt x="888" y="1193"/>
                  </a:lnTo>
                  <a:lnTo>
                    <a:pt x="846" y="1175"/>
                  </a:lnTo>
                  <a:lnTo>
                    <a:pt x="801" y="1154"/>
                  </a:lnTo>
                  <a:lnTo>
                    <a:pt x="753" y="1134"/>
                  </a:lnTo>
                  <a:lnTo>
                    <a:pt x="707" y="1114"/>
                  </a:lnTo>
                  <a:lnTo>
                    <a:pt x="659" y="1095"/>
                  </a:lnTo>
                  <a:lnTo>
                    <a:pt x="611" y="1077"/>
                  </a:lnTo>
                  <a:lnTo>
                    <a:pt x="563" y="1058"/>
                  </a:lnTo>
                  <a:lnTo>
                    <a:pt x="516" y="1036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2568" y="3553"/>
              <a:ext cx="906" cy="654"/>
            </a:xfrm>
            <a:custGeom>
              <a:avLst/>
              <a:gdLst>
                <a:gd name="T0" fmla="*/ 409 w 1811"/>
                <a:gd name="T1" fmla="*/ 977 h 1308"/>
                <a:gd name="T2" fmla="*/ 324 w 1811"/>
                <a:gd name="T3" fmla="*/ 840 h 1308"/>
                <a:gd name="T4" fmla="*/ 283 w 1811"/>
                <a:gd name="T5" fmla="*/ 731 h 1308"/>
                <a:gd name="T6" fmla="*/ 167 w 1811"/>
                <a:gd name="T7" fmla="*/ 636 h 1308"/>
                <a:gd name="T8" fmla="*/ 119 w 1811"/>
                <a:gd name="T9" fmla="*/ 662 h 1308"/>
                <a:gd name="T10" fmla="*/ 157 w 1811"/>
                <a:gd name="T11" fmla="*/ 770 h 1308"/>
                <a:gd name="T12" fmla="*/ 244 w 1811"/>
                <a:gd name="T13" fmla="*/ 908 h 1308"/>
                <a:gd name="T14" fmla="*/ 329 w 1811"/>
                <a:gd name="T15" fmla="*/ 964 h 1308"/>
                <a:gd name="T16" fmla="*/ 268 w 1811"/>
                <a:gd name="T17" fmla="*/ 938 h 1308"/>
                <a:gd name="T18" fmla="*/ 233 w 1811"/>
                <a:gd name="T19" fmla="*/ 925 h 1308"/>
                <a:gd name="T20" fmla="*/ 70 w 1811"/>
                <a:gd name="T21" fmla="*/ 797 h 1308"/>
                <a:gd name="T22" fmla="*/ 17 w 1811"/>
                <a:gd name="T23" fmla="*/ 657 h 1308"/>
                <a:gd name="T24" fmla="*/ 24 w 1811"/>
                <a:gd name="T25" fmla="*/ 581 h 1308"/>
                <a:gd name="T26" fmla="*/ 41 w 1811"/>
                <a:gd name="T27" fmla="*/ 566 h 1308"/>
                <a:gd name="T28" fmla="*/ 63 w 1811"/>
                <a:gd name="T29" fmla="*/ 501 h 1308"/>
                <a:gd name="T30" fmla="*/ 163 w 1811"/>
                <a:gd name="T31" fmla="*/ 390 h 1308"/>
                <a:gd name="T32" fmla="*/ 365 w 1811"/>
                <a:gd name="T33" fmla="*/ 192 h 1308"/>
                <a:gd name="T34" fmla="*/ 524 w 1811"/>
                <a:gd name="T35" fmla="*/ 29 h 1308"/>
                <a:gd name="T36" fmla="*/ 577 w 1811"/>
                <a:gd name="T37" fmla="*/ 0 h 1308"/>
                <a:gd name="T38" fmla="*/ 635 w 1811"/>
                <a:gd name="T39" fmla="*/ 13 h 1308"/>
                <a:gd name="T40" fmla="*/ 816 w 1811"/>
                <a:gd name="T41" fmla="*/ 70 h 1308"/>
                <a:gd name="T42" fmla="*/ 1158 w 1811"/>
                <a:gd name="T43" fmla="*/ 177 h 1308"/>
                <a:gd name="T44" fmla="*/ 1500 w 1811"/>
                <a:gd name="T45" fmla="*/ 281 h 1308"/>
                <a:gd name="T46" fmla="*/ 1682 w 1811"/>
                <a:gd name="T47" fmla="*/ 342 h 1308"/>
                <a:gd name="T48" fmla="*/ 1726 w 1811"/>
                <a:gd name="T49" fmla="*/ 390 h 1308"/>
                <a:gd name="T50" fmla="*/ 1673 w 1811"/>
                <a:gd name="T51" fmla="*/ 444 h 1308"/>
                <a:gd name="T52" fmla="*/ 1523 w 1811"/>
                <a:gd name="T53" fmla="*/ 588 h 1308"/>
                <a:gd name="T54" fmla="*/ 1341 w 1811"/>
                <a:gd name="T55" fmla="*/ 768 h 1308"/>
                <a:gd name="T56" fmla="*/ 1199 w 1811"/>
                <a:gd name="T57" fmla="*/ 925 h 1308"/>
                <a:gd name="T58" fmla="*/ 1142 w 1811"/>
                <a:gd name="T59" fmla="*/ 992 h 1308"/>
                <a:gd name="T60" fmla="*/ 1081 w 1811"/>
                <a:gd name="T61" fmla="*/ 1034 h 1308"/>
                <a:gd name="T62" fmla="*/ 1068 w 1811"/>
                <a:gd name="T63" fmla="*/ 1034 h 1308"/>
                <a:gd name="T64" fmla="*/ 1092 w 1811"/>
                <a:gd name="T65" fmla="*/ 1130 h 1308"/>
                <a:gd name="T66" fmla="*/ 1151 w 1811"/>
                <a:gd name="T67" fmla="*/ 1249 h 1308"/>
                <a:gd name="T68" fmla="*/ 1206 w 1811"/>
                <a:gd name="T69" fmla="*/ 1193 h 1308"/>
                <a:gd name="T70" fmla="*/ 1393 w 1811"/>
                <a:gd name="T71" fmla="*/ 1001 h 1308"/>
                <a:gd name="T72" fmla="*/ 1619 w 1811"/>
                <a:gd name="T73" fmla="*/ 770 h 1308"/>
                <a:gd name="T74" fmla="*/ 1765 w 1811"/>
                <a:gd name="T75" fmla="*/ 616 h 1308"/>
                <a:gd name="T76" fmla="*/ 1811 w 1811"/>
                <a:gd name="T77" fmla="*/ 597 h 1308"/>
                <a:gd name="T78" fmla="*/ 1732 w 1811"/>
                <a:gd name="T79" fmla="*/ 703 h 1308"/>
                <a:gd name="T80" fmla="*/ 1523 w 1811"/>
                <a:gd name="T81" fmla="*/ 916 h 1308"/>
                <a:gd name="T82" fmla="*/ 1351 w 1811"/>
                <a:gd name="T83" fmla="*/ 1099 h 1308"/>
                <a:gd name="T84" fmla="*/ 1238 w 1811"/>
                <a:gd name="T85" fmla="*/ 1227 h 1308"/>
                <a:gd name="T86" fmla="*/ 1193 w 1811"/>
                <a:gd name="T87" fmla="*/ 1256 h 1308"/>
                <a:gd name="T88" fmla="*/ 1177 w 1811"/>
                <a:gd name="T89" fmla="*/ 1302 h 1308"/>
                <a:gd name="T90" fmla="*/ 1108 w 1811"/>
                <a:gd name="T91" fmla="*/ 1293 h 1308"/>
                <a:gd name="T92" fmla="*/ 1058 w 1811"/>
                <a:gd name="T93" fmla="*/ 1264 h 1308"/>
                <a:gd name="T94" fmla="*/ 931 w 1811"/>
                <a:gd name="T95" fmla="*/ 1210 h 1308"/>
                <a:gd name="T96" fmla="*/ 753 w 1811"/>
                <a:gd name="T97" fmla="*/ 1134 h 1308"/>
                <a:gd name="T98" fmla="*/ 563 w 1811"/>
                <a:gd name="T99" fmla="*/ 1058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11" h="1308">
                  <a:moveTo>
                    <a:pt x="516" y="1036"/>
                  </a:moveTo>
                  <a:lnTo>
                    <a:pt x="516" y="1036"/>
                  </a:lnTo>
                  <a:lnTo>
                    <a:pt x="455" y="1008"/>
                  </a:lnTo>
                  <a:lnTo>
                    <a:pt x="409" y="977"/>
                  </a:lnTo>
                  <a:lnTo>
                    <a:pt x="378" y="943"/>
                  </a:lnTo>
                  <a:lnTo>
                    <a:pt x="354" y="908"/>
                  </a:lnTo>
                  <a:lnTo>
                    <a:pt x="337" y="873"/>
                  </a:lnTo>
                  <a:lnTo>
                    <a:pt x="324" y="840"/>
                  </a:lnTo>
                  <a:lnTo>
                    <a:pt x="313" y="807"/>
                  </a:lnTo>
                  <a:lnTo>
                    <a:pt x="298" y="773"/>
                  </a:lnTo>
                  <a:lnTo>
                    <a:pt x="298" y="773"/>
                  </a:lnTo>
                  <a:lnTo>
                    <a:pt x="283" y="731"/>
                  </a:lnTo>
                  <a:lnTo>
                    <a:pt x="289" y="705"/>
                  </a:lnTo>
                  <a:lnTo>
                    <a:pt x="307" y="697"/>
                  </a:lnTo>
                  <a:lnTo>
                    <a:pt x="331" y="705"/>
                  </a:lnTo>
                  <a:lnTo>
                    <a:pt x="167" y="636"/>
                  </a:lnTo>
                  <a:lnTo>
                    <a:pt x="167" y="636"/>
                  </a:lnTo>
                  <a:lnTo>
                    <a:pt x="141" y="625"/>
                  </a:lnTo>
                  <a:lnTo>
                    <a:pt x="124" y="636"/>
                  </a:lnTo>
                  <a:lnTo>
                    <a:pt x="119" y="662"/>
                  </a:lnTo>
                  <a:lnTo>
                    <a:pt x="133" y="705"/>
                  </a:lnTo>
                  <a:lnTo>
                    <a:pt x="133" y="705"/>
                  </a:lnTo>
                  <a:lnTo>
                    <a:pt x="146" y="738"/>
                  </a:lnTo>
                  <a:lnTo>
                    <a:pt x="157" y="770"/>
                  </a:lnTo>
                  <a:lnTo>
                    <a:pt x="172" y="807"/>
                  </a:lnTo>
                  <a:lnTo>
                    <a:pt x="189" y="840"/>
                  </a:lnTo>
                  <a:lnTo>
                    <a:pt x="211" y="877"/>
                  </a:lnTo>
                  <a:lnTo>
                    <a:pt x="244" y="908"/>
                  </a:lnTo>
                  <a:lnTo>
                    <a:pt x="289" y="943"/>
                  </a:lnTo>
                  <a:lnTo>
                    <a:pt x="348" y="971"/>
                  </a:lnTo>
                  <a:lnTo>
                    <a:pt x="348" y="971"/>
                  </a:lnTo>
                  <a:lnTo>
                    <a:pt x="329" y="964"/>
                  </a:lnTo>
                  <a:lnTo>
                    <a:pt x="313" y="958"/>
                  </a:lnTo>
                  <a:lnTo>
                    <a:pt x="296" y="953"/>
                  </a:lnTo>
                  <a:lnTo>
                    <a:pt x="281" y="943"/>
                  </a:lnTo>
                  <a:lnTo>
                    <a:pt x="268" y="938"/>
                  </a:lnTo>
                  <a:lnTo>
                    <a:pt x="255" y="932"/>
                  </a:lnTo>
                  <a:lnTo>
                    <a:pt x="244" y="931"/>
                  </a:lnTo>
                  <a:lnTo>
                    <a:pt x="233" y="925"/>
                  </a:lnTo>
                  <a:lnTo>
                    <a:pt x="233" y="925"/>
                  </a:lnTo>
                  <a:lnTo>
                    <a:pt x="172" y="894"/>
                  </a:lnTo>
                  <a:lnTo>
                    <a:pt x="126" y="862"/>
                  </a:lnTo>
                  <a:lnTo>
                    <a:pt x="93" y="829"/>
                  </a:lnTo>
                  <a:lnTo>
                    <a:pt x="70" y="797"/>
                  </a:lnTo>
                  <a:lnTo>
                    <a:pt x="54" y="758"/>
                  </a:lnTo>
                  <a:lnTo>
                    <a:pt x="41" y="727"/>
                  </a:lnTo>
                  <a:lnTo>
                    <a:pt x="30" y="692"/>
                  </a:lnTo>
                  <a:lnTo>
                    <a:pt x="17" y="657"/>
                  </a:lnTo>
                  <a:lnTo>
                    <a:pt x="17" y="657"/>
                  </a:lnTo>
                  <a:lnTo>
                    <a:pt x="0" y="616"/>
                  </a:lnTo>
                  <a:lnTo>
                    <a:pt x="6" y="588"/>
                  </a:lnTo>
                  <a:lnTo>
                    <a:pt x="24" y="581"/>
                  </a:lnTo>
                  <a:lnTo>
                    <a:pt x="50" y="592"/>
                  </a:lnTo>
                  <a:lnTo>
                    <a:pt x="50" y="592"/>
                  </a:lnTo>
                  <a:lnTo>
                    <a:pt x="45" y="581"/>
                  </a:lnTo>
                  <a:lnTo>
                    <a:pt x="41" y="566"/>
                  </a:lnTo>
                  <a:lnTo>
                    <a:pt x="41" y="555"/>
                  </a:lnTo>
                  <a:lnTo>
                    <a:pt x="45" y="538"/>
                  </a:lnTo>
                  <a:lnTo>
                    <a:pt x="52" y="522"/>
                  </a:lnTo>
                  <a:lnTo>
                    <a:pt x="63" y="501"/>
                  </a:lnTo>
                  <a:lnTo>
                    <a:pt x="80" y="479"/>
                  </a:lnTo>
                  <a:lnTo>
                    <a:pt x="104" y="455"/>
                  </a:lnTo>
                  <a:lnTo>
                    <a:pt x="130" y="425"/>
                  </a:lnTo>
                  <a:lnTo>
                    <a:pt x="163" y="390"/>
                  </a:lnTo>
                  <a:lnTo>
                    <a:pt x="206" y="348"/>
                  </a:lnTo>
                  <a:lnTo>
                    <a:pt x="250" y="301"/>
                  </a:lnTo>
                  <a:lnTo>
                    <a:pt x="304" y="250"/>
                  </a:lnTo>
                  <a:lnTo>
                    <a:pt x="365" y="192"/>
                  </a:lnTo>
                  <a:lnTo>
                    <a:pt x="431" y="122"/>
                  </a:lnTo>
                  <a:lnTo>
                    <a:pt x="507" y="46"/>
                  </a:lnTo>
                  <a:lnTo>
                    <a:pt x="507" y="46"/>
                  </a:lnTo>
                  <a:lnTo>
                    <a:pt x="524" y="29"/>
                  </a:lnTo>
                  <a:lnTo>
                    <a:pt x="539" y="15"/>
                  </a:lnTo>
                  <a:lnTo>
                    <a:pt x="553" y="5"/>
                  </a:lnTo>
                  <a:lnTo>
                    <a:pt x="563" y="2"/>
                  </a:lnTo>
                  <a:lnTo>
                    <a:pt x="577" y="0"/>
                  </a:lnTo>
                  <a:lnTo>
                    <a:pt x="592" y="2"/>
                  </a:lnTo>
                  <a:lnTo>
                    <a:pt x="611" y="5"/>
                  </a:lnTo>
                  <a:lnTo>
                    <a:pt x="635" y="13"/>
                  </a:lnTo>
                  <a:lnTo>
                    <a:pt x="635" y="13"/>
                  </a:lnTo>
                  <a:lnTo>
                    <a:pt x="657" y="20"/>
                  </a:lnTo>
                  <a:lnTo>
                    <a:pt x="694" y="33"/>
                  </a:lnTo>
                  <a:lnTo>
                    <a:pt x="748" y="52"/>
                  </a:lnTo>
                  <a:lnTo>
                    <a:pt x="816" y="70"/>
                  </a:lnTo>
                  <a:lnTo>
                    <a:pt x="894" y="98"/>
                  </a:lnTo>
                  <a:lnTo>
                    <a:pt x="979" y="122"/>
                  </a:lnTo>
                  <a:lnTo>
                    <a:pt x="1068" y="150"/>
                  </a:lnTo>
                  <a:lnTo>
                    <a:pt x="1158" y="177"/>
                  </a:lnTo>
                  <a:lnTo>
                    <a:pt x="1249" y="205"/>
                  </a:lnTo>
                  <a:lnTo>
                    <a:pt x="1340" y="233"/>
                  </a:lnTo>
                  <a:lnTo>
                    <a:pt x="1423" y="259"/>
                  </a:lnTo>
                  <a:lnTo>
                    <a:pt x="1500" y="281"/>
                  </a:lnTo>
                  <a:lnTo>
                    <a:pt x="1567" y="307"/>
                  </a:lnTo>
                  <a:lnTo>
                    <a:pt x="1621" y="324"/>
                  </a:lnTo>
                  <a:lnTo>
                    <a:pt x="1660" y="335"/>
                  </a:lnTo>
                  <a:lnTo>
                    <a:pt x="1682" y="342"/>
                  </a:lnTo>
                  <a:lnTo>
                    <a:pt x="1682" y="342"/>
                  </a:lnTo>
                  <a:lnTo>
                    <a:pt x="1717" y="361"/>
                  </a:lnTo>
                  <a:lnTo>
                    <a:pt x="1732" y="375"/>
                  </a:lnTo>
                  <a:lnTo>
                    <a:pt x="1726" y="390"/>
                  </a:lnTo>
                  <a:lnTo>
                    <a:pt x="1715" y="405"/>
                  </a:lnTo>
                  <a:lnTo>
                    <a:pt x="1715" y="405"/>
                  </a:lnTo>
                  <a:lnTo>
                    <a:pt x="1700" y="420"/>
                  </a:lnTo>
                  <a:lnTo>
                    <a:pt x="1673" y="444"/>
                  </a:lnTo>
                  <a:lnTo>
                    <a:pt x="1643" y="472"/>
                  </a:lnTo>
                  <a:lnTo>
                    <a:pt x="1606" y="505"/>
                  </a:lnTo>
                  <a:lnTo>
                    <a:pt x="1567" y="546"/>
                  </a:lnTo>
                  <a:lnTo>
                    <a:pt x="1523" y="588"/>
                  </a:lnTo>
                  <a:lnTo>
                    <a:pt x="1478" y="631"/>
                  </a:lnTo>
                  <a:lnTo>
                    <a:pt x="1434" y="679"/>
                  </a:lnTo>
                  <a:lnTo>
                    <a:pt x="1386" y="727"/>
                  </a:lnTo>
                  <a:lnTo>
                    <a:pt x="1341" y="768"/>
                  </a:lnTo>
                  <a:lnTo>
                    <a:pt x="1299" y="814"/>
                  </a:lnTo>
                  <a:lnTo>
                    <a:pt x="1260" y="855"/>
                  </a:lnTo>
                  <a:lnTo>
                    <a:pt x="1227" y="890"/>
                  </a:lnTo>
                  <a:lnTo>
                    <a:pt x="1199" y="925"/>
                  </a:lnTo>
                  <a:lnTo>
                    <a:pt x="1173" y="949"/>
                  </a:lnTo>
                  <a:lnTo>
                    <a:pt x="1158" y="966"/>
                  </a:lnTo>
                  <a:lnTo>
                    <a:pt x="1158" y="966"/>
                  </a:lnTo>
                  <a:lnTo>
                    <a:pt x="1142" y="992"/>
                  </a:lnTo>
                  <a:lnTo>
                    <a:pt x="1119" y="1008"/>
                  </a:lnTo>
                  <a:lnTo>
                    <a:pt x="1103" y="1019"/>
                  </a:lnTo>
                  <a:lnTo>
                    <a:pt x="1092" y="1029"/>
                  </a:lnTo>
                  <a:lnTo>
                    <a:pt x="1081" y="1034"/>
                  </a:lnTo>
                  <a:lnTo>
                    <a:pt x="1071" y="1034"/>
                  </a:lnTo>
                  <a:lnTo>
                    <a:pt x="1069" y="1034"/>
                  </a:lnTo>
                  <a:lnTo>
                    <a:pt x="1068" y="1034"/>
                  </a:lnTo>
                  <a:lnTo>
                    <a:pt x="1068" y="1034"/>
                  </a:lnTo>
                  <a:lnTo>
                    <a:pt x="1069" y="1043"/>
                  </a:lnTo>
                  <a:lnTo>
                    <a:pt x="1077" y="1064"/>
                  </a:lnTo>
                  <a:lnTo>
                    <a:pt x="1082" y="1095"/>
                  </a:lnTo>
                  <a:lnTo>
                    <a:pt x="1092" y="1130"/>
                  </a:lnTo>
                  <a:lnTo>
                    <a:pt x="1106" y="1169"/>
                  </a:lnTo>
                  <a:lnTo>
                    <a:pt x="1119" y="1204"/>
                  </a:lnTo>
                  <a:lnTo>
                    <a:pt x="1134" y="1232"/>
                  </a:lnTo>
                  <a:lnTo>
                    <a:pt x="1151" y="1249"/>
                  </a:lnTo>
                  <a:lnTo>
                    <a:pt x="1151" y="1249"/>
                  </a:lnTo>
                  <a:lnTo>
                    <a:pt x="1156" y="1243"/>
                  </a:lnTo>
                  <a:lnTo>
                    <a:pt x="1177" y="1223"/>
                  </a:lnTo>
                  <a:lnTo>
                    <a:pt x="1206" y="1193"/>
                  </a:lnTo>
                  <a:lnTo>
                    <a:pt x="1243" y="1154"/>
                  </a:lnTo>
                  <a:lnTo>
                    <a:pt x="1291" y="1108"/>
                  </a:lnTo>
                  <a:lnTo>
                    <a:pt x="1341" y="1054"/>
                  </a:lnTo>
                  <a:lnTo>
                    <a:pt x="1393" y="1001"/>
                  </a:lnTo>
                  <a:lnTo>
                    <a:pt x="1452" y="943"/>
                  </a:lnTo>
                  <a:lnTo>
                    <a:pt x="1508" y="882"/>
                  </a:lnTo>
                  <a:lnTo>
                    <a:pt x="1565" y="827"/>
                  </a:lnTo>
                  <a:lnTo>
                    <a:pt x="1619" y="770"/>
                  </a:lnTo>
                  <a:lnTo>
                    <a:pt x="1665" y="723"/>
                  </a:lnTo>
                  <a:lnTo>
                    <a:pt x="1708" y="679"/>
                  </a:lnTo>
                  <a:lnTo>
                    <a:pt x="1741" y="642"/>
                  </a:lnTo>
                  <a:lnTo>
                    <a:pt x="1765" y="616"/>
                  </a:lnTo>
                  <a:lnTo>
                    <a:pt x="1778" y="603"/>
                  </a:lnTo>
                  <a:lnTo>
                    <a:pt x="1778" y="603"/>
                  </a:lnTo>
                  <a:lnTo>
                    <a:pt x="1800" y="586"/>
                  </a:lnTo>
                  <a:lnTo>
                    <a:pt x="1811" y="597"/>
                  </a:lnTo>
                  <a:lnTo>
                    <a:pt x="1804" y="622"/>
                  </a:lnTo>
                  <a:lnTo>
                    <a:pt x="1789" y="651"/>
                  </a:lnTo>
                  <a:lnTo>
                    <a:pt x="1789" y="651"/>
                  </a:lnTo>
                  <a:lnTo>
                    <a:pt x="1732" y="703"/>
                  </a:lnTo>
                  <a:lnTo>
                    <a:pt x="1676" y="757"/>
                  </a:lnTo>
                  <a:lnTo>
                    <a:pt x="1624" y="810"/>
                  </a:lnTo>
                  <a:lnTo>
                    <a:pt x="1571" y="862"/>
                  </a:lnTo>
                  <a:lnTo>
                    <a:pt x="1523" y="916"/>
                  </a:lnTo>
                  <a:lnTo>
                    <a:pt x="1475" y="964"/>
                  </a:lnTo>
                  <a:lnTo>
                    <a:pt x="1434" y="1012"/>
                  </a:lnTo>
                  <a:lnTo>
                    <a:pt x="1391" y="1058"/>
                  </a:lnTo>
                  <a:lnTo>
                    <a:pt x="1351" y="1099"/>
                  </a:lnTo>
                  <a:lnTo>
                    <a:pt x="1317" y="1136"/>
                  </a:lnTo>
                  <a:lnTo>
                    <a:pt x="1288" y="1173"/>
                  </a:lnTo>
                  <a:lnTo>
                    <a:pt x="1260" y="1201"/>
                  </a:lnTo>
                  <a:lnTo>
                    <a:pt x="1238" y="1227"/>
                  </a:lnTo>
                  <a:lnTo>
                    <a:pt x="1217" y="1243"/>
                  </a:lnTo>
                  <a:lnTo>
                    <a:pt x="1204" y="1254"/>
                  </a:lnTo>
                  <a:lnTo>
                    <a:pt x="1193" y="1256"/>
                  </a:lnTo>
                  <a:lnTo>
                    <a:pt x="1193" y="1256"/>
                  </a:lnTo>
                  <a:lnTo>
                    <a:pt x="1195" y="1269"/>
                  </a:lnTo>
                  <a:lnTo>
                    <a:pt x="1193" y="1282"/>
                  </a:lnTo>
                  <a:lnTo>
                    <a:pt x="1188" y="1293"/>
                  </a:lnTo>
                  <a:lnTo>
                    <a:pt x="1177" y="1302"/>
                  </a:lnTo>
                  <a:lnTo>
                    <a:pt x="1162" y="1308"/>
                  </a:lnTo>
                  <a:lnTo>
                    <a:pt x="1145" y="1308"/>
                  </a:lnTo>
                  <a:lnTo>
                    <a:pt x="1129" y="1302"/>
                  </a:lnTo>
                  <a:lnTo>
                    <a:pt x="1108" y="1293"/>
                  </a:lnTo>
                  <a:lnTo>
                    <a:pt x="1108" y="1293"/>
                  </a:lnTo>
                  <a:lnTo>
                    <a:pt x="1097" y="1288"/>
                  </a:lnTo>
                  <a:lnTo>
                    <a:pt x="1081" y="1277"/>
                  </a:lnTo>
                  <a:lnTo>
                    <a:pt x="1058" y="1264"/>
                  </a:lnTo>
                  <a:lnTo>
                    <a:pt x="1032" y="1254"/>
                  </a:lnTo>
                  <a:lnTo>
                    <a:pt x="1003" y="1241"/>
                  </a:lnTo>
                  <a:lnTo>
                    <a:pt x="970" y="1227"/>
                  </a:lnTo>
                  <a:lnTo>
                    <a:pt x="931" y="1210"/>
                  </a:lnTo>
                  <a:lnTo>
                    <a:pt x="888" y="1193"/>
                  </a:lnTo>
                  <a:lnTo>
                    <a:pt x="846" y="1175"/>
                  </a:lnTo>
                  <a:lnTo>
                    <a:pt x="801" y="1154"/>
                  </a:lnTo>
                  <a:lnTo>
                    <a:pt x="753" y="1134"/>
                  </a:lnTo>
                  <a:lnTo>
                    <a:pt x="707" y="1114"/>
                  </a:lnTo>
                  <a:lnTo>
                    <a:pt x="659" y="1095"/>
                  </a:lnTo>
                  <a:lnTo>
                    <a:pt x="611" y="1077"/>
                  </a:lnTo>
                  <a:lnTo>
                    <a:pt x="563" y="1058"/>
                  </a:lnTo>
                  <a:lnTo>
                    <a:pt x="516" y="103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2593" y="3849"/>
              <a:ext cx="504" cy="19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 flipH="1">
              <a:off x="3114" y="3806"/>
              <a:ext cx="317" cy="3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 flipV="1">
              <a:off x="3121" y="3863"/>
              <a:ext cx="271" cy="26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 flipV="1">
              <a:off x="3127" y="3989"/>
              <a:ext cx="159" cy="16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3238" y="3935"/>
              <a:ext cx="191" cy="166"/>
            </a:xfrm>
            <a:custGeom>
              <a:avLst/>
              <a:gdLst>
                <a:gd name="T0" fmla="*/ 122 w 382"/>
                <a:gd name="T1" fmla="*/ 0 h 331"/>
                <a:gd name="T2" fmla="*/ 0 w 382"/>
                <a:gd name="T3" fmla="*/ 130 h 331"/>
                <a:gd name="T4" fmla="*/ 20 w 382"/>
                <a:gd name="T5" fmla="*/ 135 h 331"/>
                <a:gd name="T6" fmla="*/ 53 w 382"/>
                <a:gd name="T7" fmla="*/ 155 h 331"/>
                <a:gd name="T8" fmla="*/ 94 w 382"/>
                <a:gd name="T9" fmla="*/ 178 h 331"/>
                <a:gd name="T10" fmla="*/ 133 w 382"/>
                <a:gd name="T11" fmla="*/ 205 h 331"/>
                <a:gd name="T12" fmla="*/ 172 w 382"/>
                <a:gd name="T13" fmla="*/ 237 h 331"/>
                <a:gd name="T14" fmla="*/ 205 w 382"/>
                <a:gd name="T15" fmla="*/ 266 h 331"/>
                <a:gd name="T16" fmla="*/ 231 w 382"/>
                <a:gd name="T17" fmla="*/ 302 h 331"/>
                <a:gd name="T18" fmla="*/ 244 w 382"/>
                <a:gd name="T19" fmla="*/ 331 h 331"/>
                <a:gd name="T20" fmla="*/ 253 w 382"/>
                <a:gd name="T21" fmla="*/ 300 h 331"/>
                <a:gd name="T22" fmla="*/ 259 w 382"/>
                <a:gd name="T23" fmla="*/ 250 h 331"/>
                <a:gd name="T24" fmla="*/ 255 w 382"/>
                <a:gd name="T25" fmla="*/ 202 h 331"/>
                <a:gd name="T26" fmla="*/ 244 w 382"/>
                <a:gd name="T27" fmla="*/ 174 h 331"/>
                <a:gd name="T28" fmla="*/ 260 w 382"/>
                <a:gd name="T29" fmla="*/ 174 h 331"/>
                <a:gd name="T30" fmla="*/ 281 w 382"/>
                <a:gd name="T31" fmla="*/ 174 h 331"/>
                <a:gd name="T32" fmla="*/ 301 w 382"/>
                <a:gd name="T33" fmla="*/ 174 h 331"/>
                <a:gd name="T34" fmla="*/ 320 w 382"/>
                <a:gd name="T35" fmla="*/ 178 h 331"/>
                <a:gd name="T36" fmla="*/ 338 w 382"/>
                <a:gd name="T37" fmla="*/ 179 h 331"/>
                <a:gd name="T38" fmla="*/ 360 w 382"/>
                <a:gd name="T39" fmla="*/ 185 h 331"/>
                <a:gd name="T40" fmla="*/ 373 w 382"/>
                <a:gd name="T41" fmla="*/ 194 h 331"/>
                <a:gd name="T42" fmla="*/ 382 w 382"/>
                <a:gd name="T43" fmla="*/ 207 h 331"/>
                <a:gd name="T44" fmla="*/ 373 w 382"/>
                <a:gd name="T45" fmla="*/ 185 h 331"/>
                <a:gd name="T46" fmla="*/ 355 w 382"/>
                <a:gd name="T47" fmla="*/ 157 h 331"/>
                <a:gd name="T48" fmla="*/ 325 w 382"/>
                <a:gd name="T49" fmla="*/ 118 h 331"/>
                <a:gd name="T50" fmla="*/ 292 w 382"/>
                <a:gd name="T51" fmla="*/ 81 h 331"/>
                <a:gd name="T52" fmla="*/ 253 w 382"/>
                <a:gd name="T53" fmla="*/ 50 h 331"/>
                <a:gd name="T54" fmla="*/ 210 w 382"/>
                <a:gd name="T55" fmla="*/ 20 h 331"/>
                <a:gd name="T56" fmla="*/ 166 w 382"/>
                <a:gd name="T57" fmla="*/ 4 h 331"/>
                <a:gd name="T58" fmla="*/ 122 w 382"/>
                <a:gd name="T59" fmla="*/ 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82" h="331">
                  <a:moveTo>
                    <a:pt x="122" y="0"/>
                  </a:moveTo>
                  <a:lnTo>
                    <a:pt x="0" y="130"/>
                  </a:lnTo>
                  <a:lnTo>
                    <a:pt x="20" y="135"/>
                  </a:lnTo>
                  <a:lnTo>
                    <a:pt x="53" y="155"/>
                  </a:lnTo>
                  <a:lnTo>
                    <a:pt x="94" y="178"/>
                  </a:lnTo>
                  <a:lnTo>
                    <a:pt x="133" y="205"/>
                  </a:lnTo>
                  <a:lnTo>
                    <a:pt x="172" y="237"/>
                  </a:lnTo>
                  <a:lnTo>
                    <a:pt x="205" y="266"/>
                  </a:lnTo>
                  <a:lnTo>
                    <a:pt x="231" y="302"/>
                  </a:lnTo>
                  <a:lnTo>
                    <a:pt x="244" y="331"/>
                  </a:lnTo>
                  <a:lnTo>
                    <a:pt x="253" y="300"/>
                  </a:lnTo>
                  <a:lnTo>
                    <a:pt x="259" y="250"/>
                  </a:lnTo>
                  <a:lnTo>
                    <a:pt x="255" y="202"/>
                  </a:lnTo>
                  <a:lnTo>
                    <a:pt x="244" y="174"/>
                  </a:lnTo>
                  <a:lnTo>
                    <a:pt x="260" y="174"/>
                  </a:lnTo>
                  <a:lnTo>
                    <a:pt x="281" y="174"/>
                  </a:lnTo>
                  <a:lnTo>
                    <a:pt x="301" y="174"/>
                  </a:lnTo>
                  <a:lnTo>
                    <a:pt x="320" y="178"/>
                  </a:lnTo>
                  <a:lnTo>
                    <a:pt x="338" y="179"/>
                  </a:lnTo>
                  <a:lnTo>
                    <a:pt x="360" y="185"/>
                  </a:lnTo>
                  <a:lnTo>
                    <a:pt x="373" y="194"/>
                  </a:lnTo>
                  <a:lnTo>
                    <a:pt x="382" y="207"/>
                  </a:lnTo>
                  <a:lnTo>
                    <a:pt x="373" y="185"/>
                  </a:lnTo>
                  <a:lnTo>
                    <a:pt x="355" y="157"/>
                  </a:lnTo>
                  <a:lnTo>
                    <a:pt x="325" y="118"/>
                  </a:lnTo>
                  <a:lnTo>
                    <a:pt x="292" y="81"/>
                  </a:lnTo>
                  <a:lnTo>
                    <a:pt x="253" y="50"/>
                  </a:lnTo>
                  <a:lnTo>
                    <a:pt x="210" y="20"/>
                  </a:lnTo>
                  <a:lnTo>
                    <a:pt x="166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3238" y="3935"/>
              <a:ext cx="191" cy="166"/>
            </a:xfrm>
            <a:custGeom>
              <a:avLst/>
              <a:gdLst>
                <a:gd name="T0" fmla="*/ 122 w 382"/>
                <a:gd name="T1" fmla="*/ 0 h 331"/>
                <a:gd name="T2" fmla="*/ 0 w 382"/>
                <a:gd name="T3" fmla="*/ 130 h 331"/>
                <a:gd name="T4" fmla="*/ 20 w 382"/>
                <a:gd name="T5" fmla="*/ 135 h 331"/>
                <a:gd name="T6" fmla="*/ 53 w 382"/>
                <a:gd name="T7" fmla="*/ 155 h 331"/>
                <a:gd name="T8" fmla="*/ 94 w 382"/>
                <a:gd name="T9" fmla="*/ 178 h 331"/>
                <a:gd name="T10" fmla="*/ 133 w 382"/>
                <a:gd name="T11" fmla="*/ 205 h 331"/>
                <a:gd name="T12" fmla="*/ 172 w 382"/>
                <a:gd name="T13" fmla="*/ 237 h 331"/>
                <a:gd name="T14" fmla="*/ 205 w 382"/>
                <a:gd name="T15" fmla="*/ 266 h 331"/>
                <a:gd name="T16" fmla="*/ 231 w 382"/>
                <a:gd name="T17" fmla="*/ 302 h 331"/>
                <a:gd name="T18" fmla="*/ 244 w 382"/>
                <a:gd name="T19" fmla="*/ 331 h 331"/>
                <a:gd name="T20" fmla="*/ 253 w 382"/>
                <a:gd name="T21" fmla="*/ 300 h 331"/>
                <a:gd name="T22" fmla="*/ 259 w 382"/>
                <a:gd name="T23" fmla="*/ 250 h 331"/>
                <a:gd name="T24" fmla="*/ 255 w 382"/>
                <a:gd name="T25" fmla="*/ 202 h 331"/>
                <a:gd name="T26" fmla="*/ 244 w 382"/>
                <a:gd name="T27" fmla="*/ 174 h 331"/>
                <a:gd name="T28" fmla="*/ 260 w 382"/>
                <a:gd name="T29" fmla="*/ 174 h 331"/>
                <a:gd name="T30" fmla="*/ 281 w 382"/>
                <a:gd name="T31" fmla="*/ 174 h 331"/>
                <a:gd name="T32" fmla="*/ 301 w 382"/>
                <a:gd name="T33" fmla="*/ 174 h 331"/>
                <a:gd name="T34" fmla="*/ 320 w 382"/>
                <a:gd name="T35" fmla="*/ 178 h 331"/>
                <a:gd name="T36" fmla="*/ 338 w 382"/>
                <a:gd name="T37" fmla="*/ 179 h 331"/>
                <a:gd name="T38" fmla="*/ 360 w 382"/>
                <a:gd name="T39" fmla="*/ 185 h 331"/>
                <a:gd name="T40" fmla="*/ 373 w 382"/>
                <a:gd name="T41" fmla="*/ 194 h 331"/>
                <a:gd name="T42" fmla="*/ 382 w 382"/>
                <a:gd name="T43" fmla="*/ 207 h 331"/>
                <a:gd name="T44" fmla="*/ 373 w 382"/>
                <a:gd name="T45" fmla="*/ 185 h 331"/>
                <a:gd name="T46" fmla="*/ 355 w 382"/>
                <a:gd name="T47" fmla="*/ 157 h 331"/>
                <a:gd name="T48" fmla="*/ 325 w 382"/>
                <a:gd name="T49" fmla="*/ 118 h 331"/>
                <a:gd name="T50" fmla="*/ 292 w 382"/>
                <a:gd name="T51" fmla="*/ 81 h 331"/>
                <a:gd name="T52" fmla="*/ 253 w 382"/>
                <a:gd name="T53" fmla="*/ 50 h 331"/>
                <a:gd name="T54" fmla="*/ 210 w 382"/>
                <a:gd name="T55" fmla="*/ 20 h 331"/>
                <a:gd name="T56" fmla="*/ 166 w 382"/>
                <a:gd name="T57" fmla="*/ 4 h 331"/>
                <a:gd name="T58" fmla="*/ 122 w 382"/>
                <a:gd name="T59" fmla="*/ 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82" h="331">
                  <a:moveTo>
                    <a:pt x="122" y="0"/>
                  </a:moveTo>
                  <a:lnTo>
                    <a:pt x="0" y="130"/>
                  </a:lnTo>
                  <a:lnTo>
                    <a:pt x="20" y="135"/>
                  </a:lnTo>
                  <a:lnTo>
                    <a:pt x="53" y="155"/>
                  </a:lnTo>
                  <a:lnTo>
                    <a:pt x="94" y="178"/>
                  </a:lnTo>
                  <a:lnTo>
                    <a:pt x="133" y="205"/>
                  </a:lnTo>
                  <a:lnTo>
                    <a:pt x="172" y="237"/>
                  </a:lnTo>
                  <a:lnTo>
                    <a:pt x="205" y="266"/>
                  </a:lnTo>
                  <a:lnTo>
                    <a:pt x="231" y="302"/>
                  </a:lnTo>
                  <a:lnTo>
                    <a:pt x="244" y="331"/>
                  </a:lnTo>
                  <a:lnTo>
                    <a:pt x="253" y="300"/>
                  </a:lnTo>
                  <a:lnTo>
                    <a:pt x="259" y="250"/>
                  </a:lnTo>
                  <a:lnTo>
                    <a:pt x="255" y="202"/>
                  </a:lnTo>
                  <a:lnTo>
                    <a:pt x="244" y="174"/>
                  </a:lnTo>
                  <a:lnTo>
                    <a:pt x="260" y="174"/>
                  </a:lnTo>
                  <a:lnTo>
                    <a:pt x="281" y="174"/>
                  </a:lnTo>
                  <a:lnTo>
                    <a:pt x="301" y="174"/>
                  </a:lnTo>
                  <a:lnTo>
                    <a:pt x="320" y="178"/>
                  </a:lnTo>
                  <a:lnTo>
                    <a:pt x="338" y="179"/>
                  </a:lnTo>
                  <a:lnTo>
                    <a:pt x="360" y="185"/>
                  </a:lnTo>
                  <a:lnTo>
                    <a:pt x="373" y="194"/>
                  </a:lnTo>
                  <a:lnTo>
                    <a:pt x="382" y="207"/>
                  </a:lnTo>
                  <a:lnTo>
                    <a:pt x="373" y="185"/>
                  </a:lnTo>
                  <a:lnTo>
                    <a:pt x="355" y="157"/>
                  </a:lnTo>
                  <a:lnTo>
                    <a:pt x="325" y="118"/>
                  </a:lnTo>
                  <a:lnTo>
                    <a:pt x="292" y="81"/>
                  </a:lnTo>
                  <a:lnTo>
                    <a:pt x="253" y="50"/>
                  </a:lnTo>
                  <a:lnTo>
                    <a:pt x="210" y="20"/>
                  </a:lnTo>
                  <a:lnTo>
                    <a:pt x="166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3238" y="3935"/>
              <a:ext cx="191" cy="166"/>
            </a:xfrm>
            <a:custGeom>
              <a:avLst/>
              <a:gdLst>
                <a:gd name="T0" fmla="*/ 122 w 382"/>
                <a:gd name="T1" fmla="*/ 0 h 331"/>
                <a:gd name="T2" fmla="*/ 0 w 382"/>
                <a:gd name="T3" fmla="*/ 130 h 331"/>
                <a:gd name="T4" fmla="*/ 0 w 382"/>
                <a:gd name="T5" fmla="*/ 130 h 331"/>
                <a:gd name="T6" fmla="*/ 20 w 382"/>
                <a:gd name="T7" fmla="*/ 135 h 331"/>
                <a:gd name="T8" fmla="*/ 53 w 382"/>
                <a:gd name="T9" fmla="*/ 155 h 331"/>
                <a:gd name="T10" fmla="*/ 94 w 382"/>
                <a:gd name="T11" fmla="*/ 178 h 331"/>
                <a:gd name="T12" fmla="*/ 133 w 382"/>
                <a:gd name="T13" fmla="*/ 205 h 331"/>
                <a:gd name="T14" fmla="*/ 172 w 382"/>
                <a:gd name="T15" fmla="*/ 237 h 331"/>
                <a:gd name="T16" fmla="*/ 205 w 382"/>
                <a:gd name="T17" fmla="*/ 266 h 331"/>
                <a:gd name="T18" fmla="*/ 231 w 382"/>
                <a:gd name="T19" fmla="*/ 302 h 331"/>
                <a:gd name="T20" fmla="*/ 244 w 382"/>
                <a:gd name="T21" fmla="*/ 331 h 331"/>
                <a:gd name="T22" fmla="*/ 244 w 382"/>
                <a:gd name="T23" fmla="*/ 331 h 331"/>
                <a:gd name="T24" fmla="*/ 253 w 382"/>
                <a:gd name="T25" fmla="*/ 300 h 331"/>
                <a:gd name="T26" fmla="*/ 259 w 382"/>
                <a:gd name="T27" fmla="*/ 250 h 331"/>
                <a:gd name="T28" fmla="*/ 255 w 382"/>
                <a:gd name="T29" fmla="*/ 202 h 331"/>
                <a:gd name="T30" fmla="*/ 244 w 382"/>
                <a:gd name="T31" fmla="*/ 174 h 331"/>
                <a:gd name="T32" fmla="*/ 244 w 382"/>
                <a:gd name="T33" fmla="*/ 174 h 331"/>
                <a:gd name="T34" fmla="*/ 260 w 382"/>
                <a:gd name="T35" fmla="*/ 174 h 331"/>
                <a:gd name="T36" fmla="*/ 281 w 382"/>
                <a:gd name="T37" fmla="*/ 174 h 331"/>
                <a:gd name="T38" fmla="*/ 301 w 382"/>
                <a:gd name="T39" fmla="*/ 174 h 331"/>
                <a:gd name="T40" fmla="*/ 320 w 382"/>
                <a:gd name="T41" fmla="*/ 178 h 331"/>
                <a:gd name="T42" fmla="*/ 338 w 382"/>
                <a:gd name="T43" fmla="*/ 179 h 331"/>
                <a:gd name="T44" fmla="*/ 360 w 382"/>
                <a:gd name="T45" fmla="*/ 185 h 331"/>
                <a:gd name="T46" fmla="*/ 373 w 382"/>
                <a:gd name="T47" fmla="*/ 194 h 331"/>
                <a:gd name="T48" fmla="*/ 382 w 382"/>
                <a:gd name="T49" fmla="*/ 207 h 331"/>
                <a:gd name="T50" fmla="*/ 382 w 382"/>
                <a:gd name="T51" fmla="*/ 207 h 331"/>
                <a:gd name="T52" fmla="*/ 373 w 382"/>
                <a:gd name="T53" fmla="*/ 185 h 331"/>
                <a:gd name="T54" fmla="*/ 355 w 382"/>
                <a:gd name="T55" fmla="*/ 157 h 331"/>
                <a:gd name="T56" fmla="*/ 325 w 382"/>
                <a:gd name="T57" fmla="*/ 118 h 331"/>
                <a:gd name="T58" fmla="*/ 292 w 382"/>
                <a:gd name="T59" fmla="*/ 81 h 331"/>
                <a:gd name="T60" fmla="*/ 253 w 382"/>
                <a:gd name="T61" fmla="*/ 50 h 331"/>
                <a:gd name="T62" fmla="*/ 210 w 382"/>
                <a:gd name="T63" fmla="*/ 20 h 331"/>
                <a:gd name="T64" fmla="*/ 166 w 382"/>
                <a:gd name="T65" fmla="*/ 4 h 331"/>
                <a:gd name="T66" fmla="*/ 122 w 382"/>
                <a:gd name="T67" fmla="*/ 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2" h="331">
                  <a:moveTo>
                    <a:pt x="122" y="0"/>
                  </a:moveTo>
                  <a:lnTo>
                    <a:pt x="0" y="130"/>
                  </a:lnTo>
                  <a:lnTo>
                    <a:pt x="0" y="130"/>
                  </a:lnTo>
                  <a:lnTo>
                    <a:pt x="20" y="135"/>
                  </a:lnTo>
                  <a:lnTo>
                    <a:pt x="53" y="155"/>
                  </a:lnTo>
                  <a:lnTo>
                    <a:pt x="94" y="178"/>
                  </a:lnTo>
                  <a:lnTo>
                    <a:pt x="133" y="205"/>
                  </a:lnTo>
                  <a:lnTo>
                    <a:pt x="172" y="237"/>
                  </a:lnTo>
                  <a:lnTo>
                    <a:pt x="205" y="266"/>
                  </a:lnTo>
                  <a:lnTo>
                    <a:pt x="231" y="302"/>
                  </a:lnTo>
                  <a:lnTo>
                    <a:pt x="244" y="331"/>
                  </a:lnTo>
                  <a:lnTo>
                    <a:pt x="244" y="331"/>
                  </a:lnTo>
                  <a:lnTo>
                    <a:pt x="253" y="300"/>
                  </a:lnTo>
                  <a:lnTo>
                    <a:pt x="259" y="250"/>
                  </a:lnTo>
                  <a:lnTo>
                    <a:pt x="255" y="202"/>
                  </a:lnTo>
                  <a:lnTo>
                    <a:pt x="244" y="174"/>
                  </a:lnTo>
                  <a:lnTo>
                    <a:pt x="244" y="174"/>
                  </a:lnTo>
                  <a:lnTo>
                    <a:pt x="260" y="174"/>
                  </a:lnTo>
                  <a:lnTo>
                    <a:pt x="281" y="174"/>
                  </a:lnTo>
                  <a:lnTo>
                    <a:pt x="301" y="174"/>
                  </a:lnTo>
                  <a:lnTo>
                    <a:pt x="320" y="178"/>
                  </a:lnTo>
                  <a:lnTo>
                    <a:pt x="338" y="179"/>
                  </a:lnTo>
                  <a:lnTo>
                    <a:pt x="360" y="185"/>
                  </a:lnTo>
                  <a:lnTo>
                    <a:pt x="373" y="194"/>
                  </a:lnTo>
                  <a:lnTo>
                    <a:pt x="382" y="207"/>
                  </a:lnTo>
                  <a:lnTo>
                    <a:pt x="382" y="207"/>
                  </a:lnTo>
                  <a:lnTo>
                    <a:pt x="373" y="185"/>
                  </a:lnTo>
                  <a:lnTo>
                    <a:pt x="355" y="157"/>
                  </a:lnTo>
                  <a:lnTo>
                    <a:pt x="325" y="118"/>
                  </a:lnTo>
                  <a:lnTo>
                    <a:pt x="292" y="81"/>
                  </a:lnTo>
                  <a:lnTo>
                    <a:pt x="253" y="50"/>
                  </a:lnTo>
                  <a:lnTo>
                    <a:pt x="210" y="20"/>
                  </a:lnTo>
                  <a:lnTo>
                    <a:pt x="166" y="4"/>
                  </a:lnTo>
                  <a:lnTo>
                    <a:pt x="122" y="0"/>
                  </a:lnTo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2627" y="3866"/>
              <a:ext cx="199" cy="205"/>
            </a:xfrm>
            <a:custGeom>
              <a:avLst/>
              <a:gdLst>
                <a:gd name="T0" fmla="*/ 397 w 397"/>
                <a:gd name="T1" fmla="*/ 411 h 411"/>
                <a:gd name="T2" fmla="*/ 336 w 397"/>
                <a:gd name="T3" fmla="*/ 383 h 411"/>
                <a:gd name="T4" fmla="*/ 290 w 397"/>
                <a:gd name="T5" fmla="*/ 352 h 411"/>
                <a:gd name="T6" fmla="*/ 259 w 397"/>
                <a:gd name="T7" fmla="*/ 318 h 411"/>
                <a:gd name="T8" fmla="*/ 235 w 397"/>
                <a:gd name="T9" fmla="*/ 283 h 411"/>
                <a:gd name="T10" fmla="*/ 218 w 397"/>
                <a:gd name="T11" fmla="*/ 248 h 411"/>
                <a:gd name="T12" fmla="*/ 205 w 397"/>
                <a:gd name="T13" fmla="*/ 215 h 411"/>
                <a:gd name="T14" fmla="*/ 194 w 397"/>
                <a:gd name="T15" fmla="*/ 182 h 411"/>
                <a:gd name="T16" fmla="*/ 179 w 397"/>
                <a:gd name="T17" fmla="*/ 148 h 411"/>
                <a:gd name="T18" fmla="*/ 164 w 397"/>
                <a:gd name="T19" fmla="*/ 106 h 411"/>
                <a:gd name="T20" fmla="*/ 170 w 397"/>
                <a:gd name="T21" fmla="*/ 80 h 411"/>
                <a:gd name="T22" fmla="*/ 188 w 397"/>
                <a:gd name="T23" fmla="*/ 72 h 411"/>
                <a:gd name="T24" fmla="*/ 212 w 397"/>
                <a:gd name="T25" fmla="*/ 80 h 411"/>
                <a:gd name="T26" fmla="*/ 48 w 397"/>
                <a:gd name="T27" fmla="*/ 11 h 411"/>
                <a:gd name="T28" fmla="*/ 22 w 397"/>
                <a:gd name="T29" fmla="*/ 0 h 411"/>
                <a:gd name="T30" fmla="*/ 5 w 397"/>
                <a:gd name="T31" fmla="*/ 11 h 411"/>
                <a:gd name="T32" fmla="*/ 0 w 397"/>
                <a:gd name="T33" fmla="*/ 37 h 411"/>
                <a:gd name="T34" fmla="*/ 14 w 397"/>
                <a:gd name="T35" fmla="*/ 80 h 411"/>
                <a:gd name="T36" fmla="*/ 27 w 397"/>
                <a:gd name="T37" fmla="*/ 113 h 411"/>
                <a:gd name="T38" fmla="*/ 38 w 397"/>
                <a:gd name="T39" fmla="*/ 145 h 411"/>
                <a:gd name="T40" fmla="*/ 53 w 397"/>
                <a:gd name="T41" fmla="*/ 182 h 411"/>
                <a:gd name="T42" fmla="*/ 70 w 397"/>
                <a:gd name="T43" fmla="*/ 215 h 411"/>
                <a:gd name="T44" fmla="*/ 92 w 397"/>
                <a:gd name="T45" fmla="*/ 252 h 411"/>
                <a:gd name="T46" fmla="*/ 125 w 397"/>
                <a:gd name="T47" fmla="*/ 283 h 411"/>
                <a:gd name="T48" fmla="*/ 170 w 397"/>
                <a:gd name="T49" fmla="*/ 318 h 411"/>
                <a:gd name="T50" fmla="*/ 229 w 397"/>
                <a:gd name="T51" fmla="*/ 346 h 411"/>
                <a:gd name="T52" fmla="*/ 397 w 397"/>
                <a:gd name="T53" fmla="*/ 411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7" h="411">
                  <a:moveTo>
                    <a:pt x="397" y="411"/>
                  </a:moveTo>
                  <a:lnTo>
                    <a:pt x="336" y="383"/>
                  </a:lnTo>
                  <a:lnTo>
                    <a:pt x="290" y="352"/>
                  </a:lnTo>
                  <a:lnTo>
                    <a:pt x="259" y="318"/>
                  </a:lnTo>
                  <a:lnTo>
                    <a:pt x="235" y="283"/>
                  </a:lnTo>
                  <a:lnTo>
                    <a:pt x="218" y="248"/>
                  </a:lnTo>
                  <a:lnTo>
                    <a:pt x="205" y="215"/>
                  </a:lnTo>
                  <a:lnTo>
                    <a:pt x="194" y="182"/>
                  </a:lnTo>
                  <a:lnTo>
                    <a:pt x="179" y="148"/>
                  </a:lnTo>
                  <a:lnTo>
                    <a:pt x="164" y="106"/>
                  </a:lnTo>
                  <a:lnTo>
                    <a:pt x="170" y="80"/>
                  </a:lnTo>
                  <a:lnTo>
                    <a:pt x="188" y="72"/>
                  </a:lnTo>
                  <a:lnTo>
                    <a:pt x="212" y="80"/>
                  </a:lnTo>
                  <a:lnTo>
                    <a:pt x="48" y="11"/>
                  </a:lnTo>
                  <a:lnTo>
                    <a:pt x="22" y="0"/>
                  </a:lnTo>
                  <a:lnTo>
                    <a:pt x="5" y="11"/>
                  </a:lnTo>
                  <a:lnTo>
                    <a:pt x="0" y="37"/>
                  </a:lnTo>
                  <a:lnTo>
                    <a:pt x="14" y="80"/>
                  </a:lnTo>
                  <a:lnTo>
                    <a:pt x="27" y="113"/>
                  </a:lnTo>
                  <a:lnTo>
                    <a:pt x="38" y="145"/>
                  </a:lnTo>
                  <a:lnTo>
                    <a:pt x="53" y="182"/>
                  </a:lnTo>
                  <a:lnTo>
                    <a:pt x="70" y="215"/>
                  </a:lnTo>
                  <a:lnTo>
                    <a:pt x="92" y="252"/>
                  </a:lnTo>
                  <a:lnTo>
                    <a:pt x="125" y="283"/>
                  </a:lnTo>
                  <a:lnTo>
                    <a:pt x="170" y="318"/>
                  </a:lnTo>
                  <a:lnTo>
                    <a:pt x="229" y="346"/>
                  </a:lnTo>
                  <a:lnTo>
                    <a:pt x="397" y="4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2627" y="3866"/>
              <a:ext cx="199" cy="205"/>
            </a:xfrm>
            <a:custGeom>
              <a:avLst/>
              <a:gdLst>
                <a:gd name="T0" fmla="*/ 397 w 397"/>
                <a:gd name="T1" fmla="*/ 411 h 411"/>
                <a:gd name="T2" fmla="*/ 397 w 397"/>
                <a:gd name="T3" fmla="*/ 411 h 411"/>
                <a:gd name="T4" fmla="*/ 336 w 397"/>
                <a:gd name="T5" fmla="*/ 383 h 411"/>
                <a:gd name="T6" fmla="*/ 290 w 397"/>
                <a:gd name="T7" fmla="*/ 352 h 411"/>
                <a:gd name="T8" fmla="*/ 259 w 397"/>
                <a:gd name="T9" fmla="*/ 318 h 411"/>
                <a:gd name="T10" fmla="*/ 235 w 397"/>
                <a:gd name="T11" fmla="*/ 283 h 411"/>
                <a:gd name="T12" fmla="*/ 218 w 397"/>
                <a:gd name="T13" fmla="*/ 248 h 411"/>
                <a:gd name="T14" fmla="*/ 205 w 397"/>
                <a:gd name="T15" fmla="*/ 215 h 411"/>
                <a:gd name="T16" fmla="*/ 194 w 397"/>
                <a:gd name="T17" fmla="*/ 182 h 411"/>
                <a:gd name="T18" fmla="*/ 179 w 397"/>
                <a:gd name="T19" fmla="*/ 148 h 411"/>
                <a:gd name="T20" fmla="*/ 179 w 397"/>
                <a:gd name="T21" fmla="*/ 148 h 411"/>
                <a:gd name="T22" fmla="*/ 164 w 397"/>
                <a:gd name="T23" fmla="*/ 106 h 411"/>
                <a:gd name="T24" fmla="*/ 170 w 397"/>
                <a:gd name="T25" fmla="*/ 80 h 411"/>
                <a:gd name="T26" fmla="*/ 188 w 397"/>
                <a:gd name="T27" fmla="*/ 72 h 411"/>
                <a:gd name="T28" fmla="*/ 212 w 397"/>
                <a:gd name="T29" fmla="*/ 80 h 411"/>
                <a:gd name="T30" fmla="*/ 48 w 397"/>
                <a:gd name="T31" fmla="*/ 11 h 411"/>
                <a:gd name="T32" fmla="*/ 48 w 397"/>
                <a:gd name="T33" fmla="*/ 11 h 411"/>
                <a:gd name="T34" fmla="*/ 22 w 397"/>
                <a:gd name="T35" fmla="*/ 0 h 411"/>
                <a:gd name="T36" fmla="*/ 5 w 397"/>
                <a:gd name="T37" fmla="*/ 11 h 411"/>
                <a:gd name="T38" fmla="*/ 0 w 397"/>
                <a:gd name="T39" fmla="*/ 37 h 411"/>
                <a:gd name="T40" fmla="*/ 14 w 397"/>
                <a:gd name="T41" fmla="*/ 80 h 411"/>
                <a:gd name="T42" fmla="*/ 14 w 397"/>
                <a:gd name="T43" fmla="*/ 80 h 411"/>
                <a:gd name="T44" fmla="*/ 27 w 397"/>
                <a:gd name="T45" fmla="*/ 113 h 411"/>
                <a:gd name="T46" fmla="*/ 38 w 397"/>
                <a:gd name="T47" fmla="*/ 145 h 411"/>
                <a:gd name="T48" fmla="*/ 53 w 397"/>
                <a:gd name="T49" fmla="*/ 182 h 411"/>
                <a:gd name="T50" fmla="*/ 70 w 397"/>
                <a:gd name="T51" fmla="*/ 215 h 411"/>
                <a:gd name="T52" fmla="*/ 92 w 397"/>
                <a:gd name="T53" fmla="*/ 252 h 411"/>
                <a:gd name="T54" fmla="*/ 125 w 397"/>
                <a:gd name="T55" fmla="*/ 283 h 411"/>
                <a:gd name="T56" fmla="*/ 170 w 397"/>
                <a:gd name="T57" fmla="*/ 318 h 411"/>
                <a:gd name="T58" fmla="*/ 229 w 397"/>
                <a:gd name="T59" fmla="*/ 346 h 411"/>
                <a:gd name="T60" fmla="*/ 397 w 397"/>
                <a:gd name="T61" fmla="*/ 411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97" h="411">
                  <a:moveTo>
                    <a:pt x="397" y="411"/>
                  </a:moveTo>
                  <a:lnTo>
                    <a:pt x="397" y="411"/>
                  </a:lnTo>
                  <a:lnTo>
                    <a:pt x="336" y="383"/>
                  </a:lnTo>
                  <a:lnTo>
                    <a:pt x="290" y="352"/>
                  </a:lnTo>
                  <a:lnTo>
                    <a:pt x="259" y="318"/>
                  </a:lnTo>
                  <a:lnTo>
                    <a:pt x="235" y="283"/>
                  </a:lnTo>
                  <a:lnTo>
                    <a:pt x="218" y="248"/>
                  </a:lnTo>
                  <a:lnTo>
                    <a:pt x="205" y="215"/>
                  </a:lnTo>
                  <a:lnTo>
                    <a:pt x="194" y="182"/>
                  </a:lnTo>
                  <a:lnTo>
                    <a:pt x="179" y="148"/>
                  </a:lnTo>
                  <a:lnTo>
                    <a:pt x="179" y="148"/>
                  </a:lnTo>
                  <a:lnTo>
                    <a:pt x="164" y="106"/>
                  </a:lnTo>
                  <a:lnTo>
                    <a:pt x="170" y="80"/>
                  </a:lnTo>
                  <a:lnTo>
                    <a:pt x="188" y="72"/>
                  </a:lnTo>
                  <a:lnTo>
                    <a:pt x="212" y="80"/>
                  </a:lnTo>
                  <a:lnTo>
                    <a:pt x="48" y="11"/>
                  </a:lnTo>
                  <a:lnTo>
                    <a:pt x="48" y="11"/>
                  </a:lnTo>
                  <a:lnTo>
                    <a:pt x="22" y="0"/>
                  </a:lnTo>
                  <a:lnTo>
                    <a:pt x="5" y="11"/>
                  </a:lnTo>
                  <a:lnTo>
                    <a:pt x="0" y="37"/>
                  </a:lnTo>
                  <a:lnTo>
                    <a:pt x="14" y="80"/>
                  </a:lnTo>
                  <a:lnTo>
                    <a:pt x="14" y="80"/>
                  </a:lnTo>
                  <a:lnTo>
                    <a:pt x="27" y="113"/>
                  </a:lnTo>
                  <a:lnTo>
                    <a:pt x="38" y="145"/>
                  </a:lnTo>
                  <a:lnTo>
                    <a:pt x="53" y="182"/>
                  </a:lnTo>
                  <a:lnTo>
                    <a:pt x="70" y="215"/>
                  </a:lnTo>
                  <a:lnTo>
                    <a:pt x="92" y="252"/>
                  </a:lnTo>
                  <a:lnTo>
                    <a:pt x="125" y="283"/>
                  </a:lnTo>
                  <a:lnTo>
                    <a:pt x="170" y="318"/>
                  </a:lnTo>
                  <a:lnTo>
                    <a:pt x="229" y="346"/>
                  </a:lnTo>
                  <a:lnTo>
                    <a:pt x="397" y="41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2671" y="3474"/>
              <a:ext cx="876" cy="455"/>
            </a:xfrm>
            <a:custGeom>
              <a:avLst/>
              <a:gdLst>
                <a:gd name="T0" fmla="*/ 55 w 1751"/>
                <a:gd name="T1" fmla="*/ 102 h 911"/>
                <a:gd name="T2" fmla="*/ 20 w 1751"/>
                <a:gd name="T3" fmla="*/ 145 h 911"/>
                <a:gd name="T4" fmla="*/ 14 w 1751"/>
                <a:gd name="T5" fmla="*/ 204 h 911"/>
                <a:gd name="T6" fmla="*/ 79 w 1751"/>
                <a:gd name="T7" fmla="*/ 422 h 911"/>
                <a:gd name="T8" fmla="*/ 160 w 1751"/>
                <a:gd name="T9" fmla="*/ 687 h 911"/>
                <a:gd name="T10" fmla="*/ 223 w 1751"/>
                <a:gd name="T11" fmla="*/ 885 h 911"/>
                <a:gd name="T12" fmla="*/ 249 w 1751"/>
                <a:gd name="T13" fmla="*/ 911 h 911"/>
                <a:gd name="T14" fmla="*/ 296 w 1751"/>
                <a:gd name="T15" fmla="*/ 907 h 911"/>
                <a:gd name="T16" fmla="*/ 366 w 1751"/>
                <a:gd name="T17" fmla="*/ 896 h 911"/>
                <a:gd name="T18" fmla="*/ 445 w 1751"/>
                <a:gd name="T19" fmla="*/ 885 h 911"/>
                <a:gd name="T20" fmla="*/ 527 w 1751"/>
                <a:gd name="T21" fmla="*/ 870 h 911"/>
                <a:gd name="T22" fmla="*/ 606 w 1751"/>
                <a:gd name="T23" fmla="*/ 852 h 911"/>
                <a:gd name="T24" fmla="*/ 677 w 1751"/>
                <a:gd name="T25" fmla="*/ 833 h 911"/>
                <a:gd name="T26" fmla="*/ 730 w 1751"/>
                <a:gd name="T27" fmla="*/ 811 h 911"/>
                <a:gd name="T28" fmla="*/ 778 w 1751"/>
                <a:gd name="T29" fmla="*/ 789 h 911"/>
                <a:gd name="T30" fmla="*/ 825 w 1751"/>
                <a:gd name="T31" fmla="*/ 778 h 911"/>
                <a:gd name="T32" fmla="*/ 860 w 1751"/>
                <a:gd name="T33" fmla="*/ 789 h 911"/>
                <a:gd name="T34" fmla="*/ 871 w 1751"/>
                <a:gd name="T35" fmla="*/ 815 h 911"/>
                <a:gd name="T36" fmla="*/ 897 w 1751"/>
                <a:gd name="T37" fmla="*/ 828 h 911"/>
                <a:gd name="T38" fmla="*/ 971 w 1751"/>
                <a:gd name="T39" fmla="*/ 820 h 911"/>
                <a:gd name="T40" fmla="*/ 1052 w 1751"/>
                <a:gd name="T41" fmla="*/ 815 h 911"/>
                <a:gd name="T42" fmla="*/ 1109 w 1751"/>
                <a:gd name="T43" fmla="*/ 811 h 911"/>
                <a:gd name="T44" fmla="*/ 1122 w 1751"/>
                <a:gd name="T45" fmla="*/ 798 h 911"/>
                <a:gd name="T46" fmla="*/ 1141 w 1751"/>
                <a:gd name="T47" fmla="*/ 774 h 911"/>
                <a:gd name="T48" fmla="*/ 1171 w 1751"/>
                <a:gd name="T49" fmla="*/ 759 h 911"/>
                <a:gd name="T50" fmla="*/ 1209 w 1751"/>
                <a:gd name="T51" fmla="*/ 761 h 911"/>
                <a:gd name="T52" fmla="*/ 1250 w 1751"/>
                <a:gd name="T53" fmla="*/ 774 h 911"/>
                <a:gd name="T54" fmla="*/ 1302 w 1751"/>
                <a:gd name="T55" fmla="*/ 783 h 911"/>
                <a:gd name="T56" fmla="*/ 1376 w 1751"/>
                <a:gd name="T57" fmla="*/ 785 h 911"/>
                <a:gd name="T58" fmla="*/ 1459 w 1751"/>
                <a:gd name="T59" fmla="*/ 785 h 911"/>
                <a:gd name="T60" fmla="*/ 1546 w 1751"/>
                <a:gd name="T61" fmla="*/ 783 h 911"/>
                <a:gd name="T62" fmla="*/ 1627 w 1751"/>
                <a:gd name="T63" fmla="*/ 780 h 911"/>
                <a:gd name="T64" fmla="*/ 1694 w 1751"/>
                <a:gd name="T65" fmla="*/ 774 h 911"/>
                <a:gd name="T66" fmla="*/ 1740 w 1751"/>
                <a:gd name="T67" fmla="*/ 772 h 911"/>
                <a:gd name="T68" fmla="*/ 1746 w 1751"/>
                <a:gd name="T69" fmla="*/ 759 h 911"/>
                <a:gd name="T70" fmla="*/ 1716 w 1751"/>
                <a:gd name="T71" fmla="*/ 693 h 911"/>
                <a:gd name="T72" fmla="*/ 1688 w 1751"/>
                <a:gd name="T73" fmla="*/ 620 h 911"/>
                <a:gd name="T74" fmla="*/ 1605 w 1751"/>
                <a:gd name="T75" fmla="*/ 437 h 911"/>
                <a:gd name="T76" fmla="*/ 1507 w 1751"/>
                <a:gd name="T77" fmla="*/ 223 h 911"/>
                <a:gd name="T78" fmla="*/ 1437 w 1751"/>
                <a:gd name="T79" fmla="*/ 67 h 911"/>
                <a:gd name="T80" fmla="*/ 1393 w 1751"/>
                <a:gd name="T81" fmla="*/ 52 h 911"/>
                <a:gd name="T82" fmla="*/ 1311 w 1751"/>
                <a:gd name="T83" fmla="*/ 56 h 911"/>
                <a:gd name="T84" fmla="*/ 1217 w 1751"/>
                <a:gd name="T85" fmla="*/ 45 h 911"/>
                <a:gd name="T86" fmla="*/ 1111 w 1751"/>
                <a:gd name="T87" fmla="*/ 25 h 911"/>
                <a:gd name="T88" fmla="*/ 1010 w 1751"/>
                <a:gd name="T89" fmla="*/ 8 h 911"/>
                <a:gd name="T90" fmla="*/ 917 w 1751"/>
                <a:gd name="T91" fmla="*/ 0 h 911"/>
                <a:gd name="T92" fmla="*/ 841 w 1751"/>
                <a:gd name="T93" fmla="*/ 6 h 911"/>
                <a:gd name="T94" fmla="*/ 786 w 1751"/>
                <a:gd name="T95" fmla="*/ 30 h 911"/>
                <a:gd name="T96" fmla="*/ 727 w 1751"/>
                <a:gd name="T97" fmla="*/ 34 h 911"/>
                <a:gd name="T98" fmla="*/ 640 w 1751"/>
                <a:gd name="T99" fmla="*/ 13 h 911"/>
                <a:gd name="T100" fmla="*/ 556 w 1751"/>
                <a:gd name="T101" fmla="*/ 17 h 911"/>
                <a:gd name="T102" fmla="*/ 477 w 1751"/>
                <a:gd name="T103" fmla="*/ 34 h 911"/>
                <a:gd name="T104" fmla="*/ 397 w 1751"/>
                <a:gd name="T105" fmla="*/ 58 h 911"/>
                <a:gd name="T106" fmla="*/ 316 w 1751"/>
                <a:gd name="T107" fmla="*/ 84 h 911"/>
                <a:gd name="T108" fmla="*/ 225 w 1751"/>
                <a:gd name="T109" fmla="*/ 95 h 911"/>
                <a:gd name="T110" fmla="*/ 129 w 1751"/>
                <a:gd name="T111" fmla="*/ 87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51" h="911">
                  <a:moveTo>
                    <a:pt x="75" y="69"/>
                  </a:moveTo>
                  <a:lnTo>
                    <a:pt x="55" y="102"/>
                  </a:lnTo>
                  <a:lnTo>
                    <a:pt x="38" y="126"/>
                  </a:lnTo>
                  <a:lnTo>
                    <a:pt x="20" y="145"/>
                  </a:lnTo>
                  <a:lnTo>
                    <a:pt x="0" y="158"/>
                  </a:lnTo>
                  <a:lnTo>
                    <a:pt x="14" y="204"/>
                  </a:lnTo>
                  <a:lnTo>
                    <a:pt x="44" y="298"/>
                  </a:lnTo>
                  <a:lnTo>
                    <a:pt x="79" y="422"/>
                  </a:lnTo>
                  <a:lnTo>
                    <a:pt x="123" y="557"/>
                  </a:lnTo>
                  <a:lnTo>
                    <a:pt x="160" y="687"/>
                  </a:lnTo>
                  <a:lnTo>
                    <a:pt x="197" y="804"/>
                  </a:lnTo>
                  <a:lnTo>
                    <a:pt x="223" y="885"/>
                  </a:lnTo>
                  <a:lnTo>
                    <a:pt x="231" y="911"/>
                  </a:lnTo>
                  <a:lnTo>
                    <a:pt x="249" y="911"/>
                  </a:lnTo>
                  <a:lnTo>
                    <a:pt x="271" y="909"/>
                  </a:lnTo>
                  <a:lnTo>
                    <a:pt x="296" y="907"/>
                  </a:lnTo>
                  <a:lnTo>
                    <a:pt x="331" y="903"/>
                  </a:lnTo>
                  <a:lnTo>
                    <a:pt x="366" y="896"/>
                  </a:lnTo>
                  <a:lnTo>
                    <a:pt x="403" y="892"/>
                  </a:lnTo>
                  <a:lnTo>
                    <a:pt x="445" y="885"/>
                  </a:lnTo>
                  <a:lnTo>
                    <a:pt x="486" y="879"/>
                  </a:lnTo>
                  <a:lnTo>
                    <a:pt x="527" y="870"/>
                  </a:lnTo>
                  <a:lnTo>
                    <a:pt x="567" y="861"/>
                  </a:lnTo>
                  <a:lnTo>
                    <a:pt x="606" y="852"/>
                  </a:lnTo>
                  <a:lnTo>
                    <a:pt x="643" y="844"/>
                  </a:lnTo>
                  <a:lnTo>
                    <a:pt x="677" y="833"/>
                  </a:lnTo>
                  <a:lnTo>
                    <a:pt x="706" y="822"/>
                  </a:lnTo>
                  <a:lnTo>
                    <a:pt x="730" y="811"/>
                  </a:lnTo>
                  <a:lnTo>
                    <a:pt x="749" y="804"/>
                  </a:lnTo>
                  <a:lnTo>
                    <a:pt x="778" y="789"/>
                  </a:lnTo>
                  <a:lnTo>
                    <a:pt x="806" y="780"/>
                  </a:lnTo>
                  <a:lnTo>
                    <a:pt x="825" y="778"/>
                  </a:lnTo>
                  <a:lnTo>
                    <a:pt x="843" y="780"/>
                  </a:lnTo>
                  <a:lnTo>
                    <a:pt x="860" y="789"/>
                  </a:lnTo>
                  <a:lnTo>
                    <a:pt x="865" y="800"/>
                  </a:lnTo>
                  <a:lnTo>
                    <a:pt x="871" y="815"/>
                  </a:lnTo>
                  <a:lnTo>
                    <a:pt x="875" y="831"/>
                  </a:lnTo>
                  <a:lnTo>
                    <a:pt x="897" y="828"/>
                  </a:lnTo>
                  <a:lnTo>
                    <a:pt x="930" y="822"/>
                  </a:lnTo>
                  <a:lnTo>
                    <a:pt x="971" y="820"/>
                  </a:lnTo>
                  <a:lnTo>
                    <a:pt x="1011" y="815"/>
                  </a:lnTo>
                  <a:lnTo>
                    <a:pt x="1052" y="815"/>
                  </a:lnTo>
                  <a:lnTo>
                    <a:pt x="1087" y="815"/>
                  </a:lnTo>
                  <a:lnTo>
                    <a:pt x="1109" y="811"/>
                  </a:lnTo>
                  <a:lnTo>
                    <a:pt x="1117" y="811"/>
                  </a:lnTo>
                  <a:lnTo>
                    <a:pt x="1122" y="798"/>
                  </a:lnTo>
                  <a:lnTo>
                    <a:pt x="1130" y="785"/>
                  </a:lnTo>
                  <a:lnTo>
                    <a:pt x="1141" y="774"/>
                  </a:lnTo>
                  <a:lnTo>
                    <a:pt x="1154" y="763"/>
                  </a:lnTo>
                  <a:lnTo>
                    <a:pt x="1171" y="759"/>
                  </a:lnTo>
                  <a:lnTo>
                    <a:pt x="1187" y="759"/>
                  </a:lnTo>
                  <a:lnTo>
                    <a:pt x="1209" y="761"/>
                  </a:lnTo>
                  <a:lnTo>
                    <a:pt x="1232" y="768"/>
                  </a:lnTo>
                  <a:lnTo>
                    <a:pt x="1250" y="774"/>
                  </a:lnTo>
                  <a:lnTo>
                    <a:pt x="1272" y="780"/>
                  </a:lnTo>
                  <a:lnTo>
                    <a:pt x="1302" y="783"/>
                  </a:lnTo>
                  <a:lnTo>
                    <a:pt x="1337" y="783"/>
                  </a:lnTo>
                  <a:lnTo>
                    <a:pt x="1376" y="785"/>
                  </a:lnTo>
                  <a:lnTo>
                    <a:pt x="1415" y="785"/>
                  </a:lnTo>
                  <a:lnTo>
                    <a:pt x="1459" y="785"/>
                  </a:lnTo>
                  <a:lnTo>
                    <a:pt x="1502" y="785"/>
                  </a:lnTo>
                  <a:lnTo>
                    <a:pt x="1546" y="783"/>
                  </a:lnTo>
                  <a:lnTo>
                    <a:pt x="1587" y="780"/>
                  </a:lnTo>
                  <a:lnTo>
                    <a:pt x="1627" y="780"/>
                  </a:lnTo>
                  <a:lnTo>
                    <a:pt x="1663" y="778"/>
                  </a:lnTo>
                  <a:lnTo>
                    <a:pt x="1694" y="774"/>
                  </a:lnTo>
                  <a:lnTo>
                    <a:pt x="1722" y="772"/>
                  </a:lnTo>
                  <a:lnTo>
                    <a:pt x="1740" y="772"/>
                  </a:lnTo>
                  <a:lnTo>
                    <a:pt x="1751" y="768"/>
                  </a:lnTo>
                  <a:lnTo>
                    <a:pt x="1746" y="759"/>
                  </a:lnTo>
                  <a:lnTo>
                    <a:pt x="1733" y="730"/>
                  </a:lnTo>
                  <a:lnTo>
                    <a:pt x="1716" y="693"/>
                  </a:lnTo>
                  <a:lnTo>
                    <a:pt x="1711" y="668"/>
                  </a:lnTo>
                  <a:lnTo>
                    <a:pt x="1688" y="620"/>
                  </a:lnTo>
                  <a:lnTo>
                    <a:pt x="1651" y="539"/>
                  </a:lnTo>
                  <a:lnTo>
                    <a:pt x="1605" y="437"/>
                  </a:lnTo>
                  <a:lnTo>
                    <a:pt x="1557" y="328"/>
                  </a:lnTo>
                  <a:lnTo>
                    <a:pt x="1507" y="223"/>
                  </a:lnTo>
                  <a:lnTo>
                    <a:pt x="1465" y="132"/>
                  </a:lnTo>
                  <a:lnTo>
                    <a:pt x="1437" y="67"/>
                  </a:lnTo>
                  <a:lnTo>
                    <a:pt x="1426" y="45"/>
                  </a:lnTo>
                  <a:lnTo>
                    <a:pt x="1393" y="52"/>
                  </a:lnTo>
                  <a:lnTo>
                    <a:pt x="1354" y="56"/>
                  </a:lnTo>
                  <a:lnTo>
                    <a:pt x="1311" y="56"/>
                  </a:lnTo>
                  <a:lnTo>
                    <a:pt x="1263" y="50"/>
                  </a:lnTo>
                  <a:lnTo>
                    <a:pt x="1217" y="45"/>
                  </a:lnTo>
                  <a:lnTo>
                    <a:pt x="1163" y="36"/>
                  </a:lnTo>
                  <a:lnTo>
                    <a:pt x="1111" y="25"/>
                  </a:lnTo>
                  <a:lnTo>
                    <a:pt x="1063" y="17"/>
                  </a:lnTo>
                  <a:lnTo>
                    <a:pt x="1010" y="8"/>
                  </a:lnTo>
                  <a:lnTo>
                    <a:pt x="961" y="2"/>
                  </a:lnTo>
                  <a:lnTo>
                    <a:pt x="917" y="0"/>
                  </a:lnTo>
                  <a:lnTo>
                    <a:pt x="875" y="0"/>
                  </a:lnTo>
                  <a:lnTo>
                    <a:pt x="841" y="6"/>
                  </a:lnTo>
                  <a:lnTo>
                    <a:pt x="812" y="13"/>
                  </a:lnTo>
                  <a:lnTo>
                    <a:pt x="786" y="30"/>
                  </a:lnTo>
                  <a:lnTo>
                    <a:pt x="773" y="52"/>
                  </a:lnTo>
                  <a:lnTo>
                    <a:pt x="727" y="34"/>
                  </a:lnTo>
                  <a:lnTo>
                    <a:pt x="682" y="19"/>
                  </a:lnTo>
                  <a:lnTo>
                    <a:pt x="640" y="13"/>
                  </a:lnTo>
                  <a:lnTo>
                    <a:pt x="597" y="12"/>
                  </a:lnTo>
                  <a:lnTo>
                    <a:pt x="556" y="17"/>
                  </a:lnTo>
                  <a:lnTo>
                    <a:pt x="516" y="25"/>
                  </a:lnTo>
                  <a:lnTo>
                    <a:pt x="477" y="34"/>
                  </a:lnTo>
                  <a:lnTo>
                    <a:pt x="440" y="45"/>
                  </a:lnTo>
                  <a:lnTo>
                    <a:pt x="397" y="58"/>
                  </a:lnTo>
                  <a:lnTo>
                    <a:pt x="357" y="69"/>
                  </a:lnTo>
                  <a:lnTo>
                    <a:pt x="316" y="84"/>
                  </a:lnTo>
                  <a:lnTo>
                    <a:pt x="271" y="89"/>
                  </a:lnTo>
                  <a:lnTo>
                    <a:pt x="225" y="95"/>
                  </a:lnTo>
                  <a:lnTo>
                    <a:pt x="179" y="91"/>
                  </a:lnTo>
                  <a:lnTo>
                    <a:pt x="129" y="87"/>
                  </a:lnTo>
                  <a:lnTo>
                    <a:pt x="75" y="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2709" y="3508"/>
              <a:ext cx="817" cy="362"/>
            </a:xfrm>
            <a:custGeom>
              <a:avLst/>
              <a:gdLst>
                <a:gd name="T0" fmla="*/ 1636 w 1636"/>
                <a:gd name="T1" fmla="*/ 599 h 723"/>
                <a:gd name="T2" fmla="*/ 1636 w 1636"/>
                <a:gd name="T3" fmla="*/ 599 h 723"/>
                <a:gd name="T4" fmla="*/ 1599 w 1636"/>
                <a:gd name="T5" fmla="*/ 616 h 723"/>
                <a:gd name="T6" fmla="*/ 1554 w 1636"/>
                <a:gd name="T7" fmla="*/ 627 h 723"/>
                <a:gd name="T8" fmla="*/ 1508 w 1636"/>
                <a:gd name="T9" fmla="*/ 629 h 723"/>
                <a:gd name="T10" fmla="*/ 1456 w 1636"/>
                <a:gd name="T11" fmla="*/ 627 h 723"/>
                <a:gd name="T12" fmla="*/ 1403 w 1636"/>
                <a:gd name="T13" fmla="*/ 622 h 723"/>
                <a:gd name="T14" fmla="*/ 1349 w 1636"/>
                <a:gd name="T15" fmla="*/ 612 h 723"/>
                <a:gd name="T16" fmla="*/ 1290 w 1636"/>
                <a:gd name="T17" fmla="*/ 601 h 723"/>
                <a:gd name="T18" fmla="*/ 1236 w 1636"/>
                <a:gd name="T19" fmla="*/ 594 h 723"/>
                <a:gd name="T20" fmla="*/ 1181 w 1636"/>
                <a:gd name="T21" fmla="*/ 585 h 723"/>
                <a:gd name="T22" fmla="*/ 1127 w 1636"/>
                <a:gd name="T23" fmla="*/ 579 h 723"/>
                <a:gd name="T24" fmla="*/ 1079 w 1636"/>
                <a:gd name="T25" fmla="*/ 579 h 723"/>
                <a:gd name="T26" fmla="*/ 1034 w 1636"/>
                <a:gd name="T27" fmla="*/ 583 h 723"/>
                <a:gd name="T28" fmla="*/ 997 w 1636"/>
                <a:gd name="T29" fmla="*/ 594 h 723"/>
                <a:gd name="T30" fmla="*/ 964 w 1636"/>
                <a:gd name="T31" fmla="*/ 612 h 723"/>
                <a:gd name="T32" fmla="*/ 942 w 1636"/>
                <a:gd name="T33" fmla="*/ 644 h 723"/>
                <a:gd name="T34" fmla="*/ 925 w 1636"/>
                <a:gd name="T35" fmla="*/ 683 h 723"/>
                <a:gd name="T36" fmla="*/ 925 w 1636"/>
                <a:gd name="T37" fmla="*/ 683 h 723"/>
                <a:gd name="T38" fmla="*/ 903 w 1636"/>
                <a:gd name="T39" fmla="*/ 648 h 723"/>
                <a:gd name="T40" fmla="*/ 875 w 1636"/>
                <a:gd name="T41" fmla="*/ 622 h 723"/>
                <a:gd name="T42" fmla="*/ 844 w 1636"/>
                <a:gd name="T43" fmla="*/ 609 h 723"/>
                <a:gd name="T44" fmla="*/ 809 w 1636"/>
                <a:gd name="T45" fmla="*/ 599 h 723"/>
                <a:gd name="T46" fmla="*/ 766 w 1636"/>
                <a:gd name="T47" fmla="*/ 599 h 723"/>
                <a:gd name="T48" fmla="*/ 724 w 1636"/>
                <a:gd name="T49" fmla="*/ 609 h 723"/>
                <a:gd name="T50" fmla="*/ 679 w 1636"/>
                <a:gd name="T51" fmla="*/ 618 h 723"/>
                <a:gd name="T52" fmla="*/ 631 w 1636"/>
                <a:gd name="T53" fmla="*/ 635 h 723"/>
                <a:gd name="T54" fmla="*/ 581 w 1636"/>
                <a:gd name="T55" fmla="*/ 653 h 723"/>
                <a:gd name="T56" fmla="*/ 531 w 1636"/>
                <a:gd name="T57" fmla="*/ 670 h 723"/>
                <a:gd name="T58" fmla="*/ 481 w 1636"/>
                <a:gd name="T59" fmla="*/ 686 h 723"/>
                <a:gd name="T60" fmla="*/ 433 w 1636"/>
                <a:gd name="T61" fmla="*/ 699 h 723"/>
                <a:gd name="T62" fmla="*/ 383 w 1636"/>
                <a:gd name="T63" fmla="*/ 711 h 723"/>
                <a:gd name="T64" fmla="*/ 337 w 1636"/>
                <a:gd name="T65" fmla="*/ 720 h 723"/>
                <a:gd name="T66" fmla="*/ 291 w 1636"/>
                <a:gd name="T67" fmla="*/ 723 h 723"/>
                <a:gd name="T68" fmla="*/ 246 w 1636"/>
                <a:gd name="T69" fmla="*/ 716 h 723"/>
                <a:gd name="T70" fmla="*/ 246 w 1636"/>
                <a:gd name="T71" fmla="*/ 716 h 723"/>
                <a:gd name="T72" fmla="*/ 224 w 1636"/>
                <a:gd name="T73" fmla="*/ 655 h 723"/>
                <a:gd name="T74" fmla="*/ 191 w 1636"/>
                <a:gd name="T75" fmla="*/ 561 h 723"/>
                <a:gd name="T76" fmla="*/ 150 w 1636"/>
                <a:gd name="T77" fmla="*/ 444 h 723"/>
                <a:gd name="T78" fmla="*/ 108 w 1636"/>
                <a:gd name="T79" fmla="*/ 320 h 723"/>
                <a:gd name="T80" fmla="*/ 67 w 1636"/>
                <a:gd name="T81" fmla="*/ 200 h 723"/>
                <a:gd name="T82" fmla="*/ 34 w 1636"/>
                <a:gd name="T83" fmla="*/ 100 h 723"/>
                <a:gd name="T84" fmla="*/ 8 w 1636"/>
                <a:gd name="T85" fmla="*/ 30 h 723"/>
                <a:gd name="T86" fmla="*/ 0 w 1636"/>
                <a:gd name="T87" fmla="*/ 0 h 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36" h="723">
                  <a:moveTo>
                    <a:pt x="1636" y="599"/>
                  </a:moveTo>
                  <a:lnTo>
                    <a:pt x="1636" y="599"/>
                  </a:lnTo>
                  <a:lnTo>
                    <a:pt x="1599" y="616"/>
                  </a:lnTo>
                  <a:lnTo>
                    <a:pt x="1554" y="627"/>
                  </a:lnTo>
                  <a:lnTo>
                    <a:pt x="1508" y="629"/>
                  </a:lnTo>
                  <a:lnTo>
                    <a:pt x="1456" y="627"/>
                  </a:lnTo>
                  <a:lnTo>
                    <a:pt x="1403" y="622"/>
                  </a:lnTo>
                  <a:lnTo>
                    <a:pt x="1349" y="612"/>
                  </a:lnTo>
                  <a:lnTo>
                    <a:pt x="1290" y="601"/>
                  </a:lnTo>
                  <a:lnTo>
                    <a:pt x="1236" y="594"/>
                  </a:lnTo>
                  <a:lnTo>
                    <a:pt x="1181" y="585"/>
                  </a:lnTo>
                  <a:lnTo>
                    <a:pt x="1127" y="579"/>
                  </a:lnTo>
                  <a:lnTo>
                    <a:pt x="1079" y="579"/>
                  </a:lnTo>
                  <a:lnTo>
                    <a:pt x="1034" y="583"/>
                  </a:lnTo>
                  <a:lnTo>
                    <a:pt x="997" y="594"/>
                  </a:lnTo>
                  <a:lnTo>
                    <a:pt x="964" y="612"/>
                  </a:lnTo>
                  <a:lnTo>
                    <a:pt x="942" y="644"/>
                  </a:lnTo>
                  <a:lnTo>
                    <a:pt x="925" y="683"/>
                  </a:lnTo>
                  <a:lnTo>
                    <a:pt x="925" y="683"/>
                  </a:lnTo>
                  <a:lnTo>
                    <a:pt x="903" y="648"/>
                  </a:lnTo>
                  <a:lnTo>
                    <a:pt x="875" y="622"/>
                  </a:lnTo>
                  <a:lnTo>
                    <a:pt x="844" y="609"/>
                  </a:lnTo>
                  <a:lnTo>
                    <a:pt x="809" y="599"/>
                  </a:lnTo>
                  <a:lnTo>
                    <a:pt x="766" y="599"/>
                  </a:lnTo>
                  <a:lnTo>
                    <a:pt x="724" y="609"/>
                  </a:lnTo>
                  <a:lnTo>
                    <a:pt x="679" y="618"/>
                  </a:lnTo>
                  <a:lnTo>
                    <a:pt x="631" y="635"/>
                  </a:lnTo>
                  <a:lnTo>
                    <a:pt x="581" y="653"/>
                  </a:lnTo>
                  <a:lnTo>
                    <a:pt x="531" y="670"/>
                  </a:lnTo>
                  <a:lnTo>
                    <a:pt x="481" y="686"/>
                  </a:lnTo>
                  <a:lnTo>
                    <a:pt x="433" y="699"/>
                  </a:lnTo>
                  <a:lnTo>
                    <a:pt x="383" y="711"/>
                  </a:lnTo>
                  <a:lnTo>
                    <a:pt x="337" y="720"/>
                  </a:lnTo>
                  <a:lnTo>
                    <a:pt x="291" y="723"/>
                  </a:lnTo>
                  <a:lnTo>
                    <a:pt x="246" y="716"/>
                  </a:lnTo>
                  <a:lnTo>
                    <a:pt x="246" y="716"/>
                  </a:lnTo>
                  <a:lnTo>
                    <a:pt x="224" y="655"/>
                  </a:lnTo>
                  <a:lnTo>
                    <a:pt x="191" y="561"/>
                  </a:lnTo>
                  <a:lnTo>
                    <a:pt x="150" y="444"/>
                  </a:lnTo>
                  <a:lnTo>
                    <a:pt x="108" y="320"/>
                  </a:lnTo>
                  <a:lnTo>
                    <a:pt x="67" y="200"/>
                  </a:lnTo>
                  <a:lnTo>
                    <a:pt x="34" y="100"/>
                  </a:lnTo>
                  <a:lnTo>
                    <a:pt x="8" y="3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2646" y="3529"/>
              <a:ext cx="927" cy="438"/>
            </a:xfrm>
            <a:custGeom>
              <a:avLst/>
              <a:gdLst>
                <a:gd name="T0" fmla="*/ 1541 w 1853"/>
                <a:gd name="T1" fmla="*/ 29 h 877"/>
                <a:gd name="T2" fmla="*/ 1618 w 1853"/>
                <a:gd name="T3" fmla="*/ 177 h 877"/>
                <a:gd name="T4" fmla="*/ 1840 w 1853"/>
                <a:gd name="T5" fmla="*/ 651 h 877"/>
                <a:gd name="T6" fmla="*/ 1842 w 1853"/>
                <a:gd name="T7" fmla="*/ 705 h 877"/>
                <a:gd name="T8" fmla="*/ 1777 w 1853"/>
                <a:gd name="T9" fmla="*/ 701 h 877"/>
                <a:gd name="T10" fmla="*/ 1668 w 1853"/>
                <a:gd name="T11" fmla="*/ 705 h 877"/>
                <a:gd name="T12" fmla="*/ 1526 w 1853"/>
                <a:gd name="T13" fmla="*/ 705 h 877"/>
                <a:gd name="T14" fmla="*/ 1383 w 1853"/>
                <a:gd name="T15" fmla="*/ 712 h 877"/>
                <a:gd name="T16" fmla="*/ 1267 w 1853"/>
                <a:gd name="T17" fmla="*/ 721 h 877"/>
                <a:gd name="T18" fmla="*/ 1224 w 1853"/>
                <a:gd name="T19" fmla="*/ 747 h 877"/>
                <a:gd name="T20" fmla="*/ 1161 w 1853"/>
                <a:gd name="T21" fmla="*/ 786 h 877"/>
                <a:gd name="T22" fmla="*/ 1045 w 1853"/>
                <a:gd name="T23" fmla="*/ 797 h 877"/>
                <a:gd name="T24" fmla="*/ 926 w 1853"/>
                <a:gd name="T25" fmla="*/ 801 h 877"/>
                <a:gd name="T26" fmla="*/ 863 w 1853"/>
                <a:gd name="T27" fmla="*/ 793 h 877"/>
                <a:gd name="T28" fmla="*/ 847 w 1853"/>
                <a:gd name="T29" fmla="*/ 764 h 877"/>
                <a:gd name="T30" fmla="*/ 804 w 1853"/>
                <a:gd name="T31" fmla="*/ 771 h 877"/>
                <a:gd name="T32" fmla="*/ 695 w 1853"/>
                <a:gd name="T33" fmla="*/ 790 h 877"/>
                <a:gd name="T34" fmla="*/ 558 w 1853"/>
                <a:gd name="T35" fmla="*/ 818 h 877"/>
                <a:gd name="T36" fmla="*/ 421 w 1853"/>
                <a:gd name="T37" fmla="*/ 847 h 877"/>
                <a:gd name="T38" fmla="*/ 318 w 1853"/>
                <a:gd name="T39" fmla="*/ 866 h 877"/>
                <a:gd name="T40" fmla="*/ 251 w 1853"/>
                <a:gd name="T41" fmla="*/ 877 h 877"/>
                <a:gd name="T42" fmla="*/ 223 w 1853"/>
                <a:gd name="T43" fmla="*/ 851 h 877"/>
                <a:gd name="T44" fmla="*/ 210 w 1853"/>
                <a:gd name="T45" fmla="*/ 782 h 877"/>
                <a:gd name="T46" fmla="*/ 146 w 1853"/>
                <a:gd name="T47" fmla="*/ 553 h 877"/>
                <a:gd name="T48" fmla="*/ 48 w 1853"/>
                <a:gd name="T49" fmla="*/ 225 h 877"/>
                <a:gd name="T50" fmla="*/ 1 w 1853"/>
                <a:gd name="T51" fmla="*/ 61 h 877"/>
                <a:gd name="T52" fmla="*/ 11 w 1853"/>
                <a:gd name="T53" fmla="*/ 16 h 877"/>
                <a:gd name="T54" fmla="*/ 70 w 1853"/>
                <a:gd name="T55" fmla="*/ 5 h 877"/>
                <a:gd name="T56" fmla="*/ 75 w 1853"/>
                <a:gd name="T57" fmla="*/ 29 h 877"/>
                <a:gd name="T58" fmla="*/ 64 w 1853"/>
                <a:gd name="T59" fmla="*/ 94 h 877"/>
                <a:gd name="T60" fmla="*/ 173 w 1853"/>
                <a:gd name="T61" fmla="*/ 447 h 877"/>
                <a:gd name="T62" fmla="*/ 273 w 1853"/>
                <a:gd name="T63" fmla="*/ 775 h 877"/>
                <a:gd name="T64" fmla="*/ 321 w 1853"/>
                <a:gd name="T65" fmla="*/ 799 h 877"/>
                <a:gd name="T66" fmla="*/ 416 w 1853"/>
                <a:gd name="T67" fmla="*/ 786 h 877"/>
                <a:gd name="T68" fmla="*/ 536 w 1853"/>
                <a:gd name="T69" fmla="*/ 769 h 877"/>
                <a:gd name="T70" fmla="*/ 656 w 1853"/>
                <a:gd name="T71" fmla="*/ 742 h 877"/>
                <a:gd name="T72" fmla="*/ 756 w 1853"/>
                <a:gd name="T73" fmla="*/ 712 h 877"/>
                <a:gd name="T74" fmla="*/ 828 w 1853"/>
                <a:gd name="T75" fmla="*/ 679 h 877"/>
                <a:gd name="T76" fmla="*/ 893 w 1853"/>
                <a:gd name="T77" fmla="*/ 670 h 877"/>
                <a:gd name="T78" fmla="*/ 921 w 1853"/>
                <a:gd name="T79" fmla="*/ 705 h 877"/>
                <a:gd name="T80" fmla="*/ 980 w 1853"/>
                <a:gd name="T81" fmla="*/ 712 h 877"/>
                <a:gd name="T82" fmla="*/ 1102 w 1853"/>
                <a:gd name="T83" fmla="*/ 705 h 877"/>
                <a:gd name="T84" fmla="*/ 1167 w 1853"/>
                <a:gd name="T85" fmla="*/ 701 h 877"/>
                <a:gd name="T86" fmla="*/ 1191 w 1853"/>
                <a:gd name="T87" fmla="*/ 664 h 877"/>
                <a:gd name="T88" fmla="*/ 1237 w 1853"/>
                <a:gd name="T89" fmla="*/ 649 h 877"/>
                <a:gd name="T90" fmla="*/ 1300 w 1853"/>
                <a:gd name="T91" fmla="*/ 664 h 877"/>
                <a:gd name="T92" fmla="*/ 1387 w 1853"/>
                <a:gd name="T93" fmla="*/ 673 h 877"/>
                <a:gd name="T94" fmla="*/ 1509 w 1853"/>
                <a:gd name="T95" fmla="*/ 675 h 877"/>
                <a:gd name="T96" fmla="*/ 1637 w 1853"/>
                <a:gd name="T97" fmla="*/ 670 h 877"/>
                <a:gd name="T98" fmla="*/ 1744 w 1853"/>
                <a:gd name="T99" fmla="*/ 664 h 877"/>
                <a:gd name="T100" fmla="*/ 1801 w 1853"/>
                <a:gd name="T101" fmla="*/ 658 h 877"/>
                <a:gd name="T102" fmla="*/ 1766 w 1853"/>
                <a:gd name="T103" fmla="*/ 583 h 877"/>
                <a:gd name="T104" fmla="*/ 1709 w 1853"/>
                <a:gd name="T105" fmla="*/ 442 h 877"/>
                <a:gd name="T106" fmla="*/ 1585 w 1853"/>
                <a:gd name="T107" fmla="*/ 172 h 877"/>
                <a:gd name="T108" fmla="*/ 1517 w 1853"/>
                <a:gd name="T109" fmla="*/ 24 h 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853" h="877">
                  <a:moveTo>
                    <a:pt x="1517" y="24"/>
                  </a:moveTo>
                  <a:lnTo>
                    <a:pt x="1528" y="22"/>
                  </a:lnTo>
                  <a:lnTo>
                    <a:pt x="1541" y="29"/>
                  </a:lnTo>
                  <a:lnTo>
                    <a:pt x="1557" y="53"/>
                  </a:lnTo>
                  <a:lnTo>
                    <a:pt x="1581" y="103"/>
                  </a:lnTo>
                  <a:lnTo>
                    <a:pt x="1618" y="177"/>
                  </a:lnTo>
                  <a:lnTo>
                    <a:pt x="1672" y="292"/>
                  </a:lnTo>
                  <a:lnTo>
                    <a:pt x="1744" y="447"/>
                  </a:lnTo>
                  <a:lnTo>
                    <a:pt x="1840" y="651"/>
                  </a:lnTo>
                  <a:lnTo>
                    <a:pt x="1849" y="675"/>
                  </a:lnTo>
                  <a:lnTo>
                    <a:pt x="1853" y="695"/>
                  </a:lnTo>
                  <a:lnTo>
                    <a:pt x="1842" y="705"/>
                  </a:lnTo>
                  <a:lnTo>
                    <a:pt x="1814" y="705"/>
                  </a:lnTo>
                  <a:lnTo>
                    <a:pt x="1800" y="701"/>
                  </a:lnTo>
                  <a:lnTo>
                    <a:pt x="1777" y="701"/>
                  </a:lnTo>
                  <a:lnTo>
                    <a:pt x="1748" y="701"/>
                  </a:lnTo>
                  <a:lnTo>
                    <a:pt x="1711" y="701"/>
                  </a:lnTo>
                  <a:lnTo>
                    <a:pt x="1668" y="705"/>
                  </a:lnTo>
                  <a:lnTo>
                    <a:pt x="1624" y="705"/>
                  </a:lnTo>
                  <a:lnTo>
                    <a:pt x="1576" y="705"/>
                  </a:lnTo>
                  <a:lnTo>
                    <a:pt x="1526" y="705"/>
                  </a:lnTo>
                  <a:lnTo>
                    <a:pt x="1480" y="710"/>
                  </a:lnTo>
                  <a:lnTo>
                    <a:pt x="1428" y="712"/>
                  </a:lnTo>
                  <a:lnTo>
                    <a:pt x="1383" y="712"/>
                  </a:lnTo>
                  <a:lnTo>
                    <a:pt x="1339" y="718"/>
                  </a:lnTo>
                  <a:lnTo>
                    <a:pt x="1300" y="721"/>
                  </a:lnTo>
                  <a:lnTo>
                    <a:pt x="1267" y="721"/>
                  </a:lnTo>
                  <a:lnTo>
                    <a:pt x="1241" y="721"/>
                  </a:lnTo>
                  <a:lnTo>
                    <a:pt x="1221" y="721"/>
                  </a:lnTo>
                  <a:lnTo>
                    <a:pt x="1224" y="747"/>
                  </a:lnTo>
                  <a:lnTo>
                    <a:pt x="1213" y="769"/>
                  </a:lnTo>
                  <a:lnTo>
                    <a:pt x="1195" y="779"/>
                  </a:lnTo>
                  <a:lnTo>
                    <a:pt x="1161" y="786"/>
                  </a:lnTo>
                  <a:lnTo>
                    <a:pt x="1130" y="793"/>
                  </a:lnTo>
                  <a:lnTo>
                    <a:pt x="1087" y="793"/>
                  </a:lnTo>
                  <a:lnTo>
                    <a:pt x="1045" y="797"/>
                  </a:lnTo>
                  <a:lnTo>
                    <a:pt x="1000" y="799"/>
                  </a:lnTo>
                  <a:lnTo>
                    <a:pt x="962" y="801"/>
                  </a:lnTo>
                  <a:lnTo>
                    <a:pt x="926" y="801"/>
                  </a:lnTo>
                  <a:lnTo>
                    <a:pt x="899" y="801"/>
                  </a:lnTo>
                  <a:lnTo>
                    <a:pt x="880" y="799"/>
                  </a:lnTo>
                  <a:lnTo>
                    <a:pt x="863" y="793"/>
                  </a:lnTo>
                  <a:lnTo>
                    <a:pt x="856" y="786"/>
                  </a:lnTo>
                  <a:lnTo>
                    <a:pt x="849" y="775"/>
                  </a:lnTo>
                  <a:lnTo>
                    <a:pt x="847" y="764"/>
                  </a:lnTo>
                  <a:lnTo>
                    <a:pt x="839" y="764"/>
                  </a:lnTo>
                  <a:lnTo>
                    <a:pt x="828" y="766"/>
                  </a:lnTo>
                  <a:lnTo>
                    <a:pt x="804" y="771"/>
                  </a:lnTo>
                  <a:lnTo>
                    <a:pt x="775" y="777"/>
                  </a:lnTo>
                  <a:lnTo>
                    <a:pt x="738" y="782"/>
                  </a:lnTo>
                  <a:lnTo>
                    <a:pt x="695" y="790"/>
                  </a:lnTo>
                  <a:lnTo>
                    <a:pt x="653" y="799"/>
                  </a:lnTo>
                  <a:lnTo>
                    <a:pt x="606" y="806"/>
                  </a:lnTo>
                  <a:lnTo>
                    <a:pt x="558" y="818"/>
                  </a:lnTo>
                  <a:lnTo>
                    <a:pt x="512" y="827"/>
                  </a:lnTo>
                  <a:lnTo>
                    <a:pt x="468" y="834"/>
                  </a:lnTo>
                  <a:lnTo>
                    <a:pt x="421" y="847"/>
                  </a:lnTo>
                  <a:lnTo>
                    <a:pt x="383" y="855"/>
                  </a:lnTo>
                  <a:lnTo>
                    <a:pt x="349" y="860"/>
                  </a:lnTo>
                  <a:lnTo>
                    <a:pt x="318" y="866"/>
                  </a:lnTo>
                  <a:lnTo>
                    <a:pt x="299" y="871"/>
                  </a:lnTo>
                  <a:lnTo>
                    <a:pt x="270" y="877"/>
                  </a:lnTo>
                  <a:lnTo>
                    <a:pt x="251" y="877"/>
                  </a:lnTo>
                  <a:lnTo>
                    <a:pt x="238" y="875"/>
                  </a:lnTo>
                  <a:lnTo>
                    <a:pt x="229" y="866"/>
                  </a:lnTo>
                  <a:lnTo>
                    <a:pt x="223" y="851"/>
                  </a:lnTo>
                  <a:lnTo>
                    <a:pt x="222" y="829"/>
                  </a:lnTo>
                  <a:lnTo>
                    <a:pt x="218" y="806"/>
                  </a:lnTo>
                  <a:lnTo>
                    <a:pt x="210" y="782"/>
                  </a:lnTo>
                  <a:lnTo>
                    <a:pt x="198" y="734"/>
                  </a:lnTo>
                  <a:lnTo>
                    <a:pt x="175" y="653"/>
                  </a:lnTo>
                  <a:lnTo>
                    <a:pt x="146" y="553"/>
                  </a:lnTo>
                  <a:lnTo>
                    <a:pt x="112" y="438"/>
                  </a:lnTo>
                  <a:lnTo>
                    <a:pt x="77" y="327"/>
                  </a:lnTo>
                  <a:lnTo>
                    <a:pt x="48" y="225"/>
                  </a:lnTo>
                  <a:lnTo>
                    <a:pt x="22" y="140"/>
                  </a:lnTo>
                  <a:lnTo>
                    <a:pt x="7" y="88"/>
                  </a:lnTo>
                  <a:lnTo>
                    <a:pt x="1" y="61"/>
                  </a:lnTo>
                  <a:lnTo>
                    <a:pt x="0" y="39"/>
                  </a:lnTo>
                  <a:lnTo>
                    <a:pt x="1" y="24"/>
                  </a:lnTo>
                  <a:lnTo>
                    <a:pt x="11" y="16"/>
                  </a:lnTo>
                  <a:lnTo>
                    <a:pt x="25" y="11"/>
                  </a:lnTo>
                  <a:lnTo>
                    <a:pt x="44" y="7"/>
                  </a:lnTo>
                  <a:lnTo>
                    <a:pt x="70" y="5"/>
                  </a:lnTo>
                  <a:lnTo>
                    <a:pt x="99" y="0"/>
                  </a:lnTo>
                  <a:lnTo>
                    <a:pt x="88" y="16"/>
                  </a:lnTo>
                  <a:lnTo>
                    <a:pt x="75" y="29"/>
                  </a:lnTo>
                  <a:lnTo>
                    <a:pt x="64" y="40"/>
                  </a:lnTo>
                  <a:lnTo>
                    <a:pt x="50" y="48"/>
                  </a:lnTo>
                  <a:lnTo>
                    <a:pt x="64" y="94"/>
                  </a:lnTo>
                  <a:lnTo>
                    <a:pt x="94" y="188"/>
                  </a:lnTo>
                  <a:lnTo>
                    <a:pt x="129" y="312"/>
                  </a:lnTo>
                  <a:lnTo>
                    <a:pt x="173" y="447"/>
                  </a:lnTo>
                  <a:lnTo>
                    <a:pt x="210" y="577"/>
                  </a:lnTo>
                  <a:lnTo>
                    <a:pt x="247" y="694"/>
                  </a:lnTo>
                  <a:lnTo>
                    <a:pt x="273" y="775"/>
                  </a:lnTo>
                  <a:lnTo>
                    <a:pt x="281" y="801"/>
                  </a:lnTo>
                  <a:lnTo>
                    <a:pt x="299" y="801"/>
                  </a:lnTo>
                  <a:lnTo>
                    <a:pt x="321" y="799"/>
                  </a:lnTo>
                  <a:lnTo>
                    <a:pt x="346" y="797"/>
                  </a:lnTo>
                  <a:lnTo>
                    <a:pt x="381" y="793"/>
                  </a:lnTo>
                  <a:lnTo>
                    <a:pt x="416" y="786"/>
                  </a:lnTo>
                  <a:lnTo>
                    <a:pt x="453" y="782"/>
                  </a:lnTo>
                  <a:lnTo>
                    <a:pt x="495" y="775"/>
                  </a:lnTo>
                  <a:lnTo>
                    <a:pt x="536" y="769"/>
                  </a:lnTo>
                  <a:lnTo>
                    <a:pt x="577" y="760"/>
                  </a:lnTo>
                  <a:lnTo>
                    <a:pt x="617" y="751"/>
                  </a:lnTo>
                  <a:lnTo>
                    <a:pt x="656" y="742"/>
                  </a:lnTo>
                  <a:lnTo>
                    <a:pt x="693" y="734"/>
                  </a:lnTo>
                  <a:lnTo>
                    <a:pt x="727" y="723"/>
                  </a:lnTo>
                  <a:lnTo>
                    <a:pt x="756" y="712"/>
                  </a:lnTo>
                  <a:lnTo>
                    <a:pt x="780" y="701"/>
                  </a:lnTo>
                  <a:lnTo>
                    <a:pt x="799" y="694"/>
                  </a:lnTo>
                  <a:lnTo>
                    <a:pt x="828" y="679"/>
                  </a:lnTo>
                  <a:lnTo>
                    <a:pt x="856" y="670"/>
                  </a:lnTo>
                  <a:lnTo>
                    <a:pt x="875" y="668"/>
                  </a:lnTo>
                  <a:lnTo>
                    <a:pt x="893" y="670"/>
                  </a:lnTo>
                  <a:lnTo>
                    <a:pt x="910" y="679"/>
                  </a:lnTo>
                  <a:lnTo>
                    <a:pt x="915" y="690"/>
                  </a:lnTo>
                  <a:lnTo>
                    <a:pt x="921" y="705"/>
                  </a:lnTo>
                  <a:lnTo>
                    <a:pt x="925" y="721"/>
                  </a:lnTo>
                  <a:lnTo>
                    <a:pt x="947" y="718"/>
                  </a:lnTo>
                  <a:lnTo>
                    <a:pt x="980" y="712"/>
                  </a:lnTo>
                  <a:lnTo>
                    <a:pt x="1021" y="710"/>
                  </a:lnTo>
                  <a:lnTo>
                    <a:pt x="1061" y="705"/>
                  </a:lnTo>
                  <a:lnTo>
                    <a:pt x="1102" y="705"/>
                  </a:lnTo>
                  <a:lnTo>
                    <a:pt x="1137" y="705"/>
                  </a:lnTo>
                  <a:lnTo>
                    <a:pt x="1159" y="701"/>
                  </a:lnTo>
                  <a:lnTo>
                    <a:pt x="1167" y="701"/>
                  </a:lnTo>
                  <a:lnTo>
                    <a:pt x="1172" y="688"/>
                  </a:lnTo>
                  <a:lnTo>
                    <a:pt x="1180" y="675"/>
                  </a:lnTo>
                  <a:lnTo>
                    <a:pt x="1191" y="664"/>
                  </a:lnTo>
                  <a:lnTo>
                    <a:pt x="1204" y="653"/>
                  </a:lnTo>
                  <a:lnTo>
                    <a:pt x="1221" y="649"/>
                  </a:lnTo>
                  <a:lnTo>
                    <a:pt x="1237" y="649"/>
                  </a:lnTo>
                  <a:lnTo>
                    <a:pt x="1259" y="651"/>
                  </a:lnTo>
                  <a:lnTo>
                    <a:pt x="1282" y="658"/>
                  </a:lnTo>
                  <a:lnTo>
                    <a:pt x="1300" y="664"/>
                  </a:lnTo>
                  <a:lnTo>
                    <a:pt x="1322" y="670"/>
                  </a:lnTo>
                  <a:lnTo>
                    <a:pt x="1352" y="673"/>
                  </a:lnTo>
                  <a:lnTo>
                    <a:pt x="1387" y="673"/>
                  </a:lnTo>
                  <a:lnTo>
                    <a:pt x="1426" y="675"/>
                  </a:lnTo>
                  <a:lnTo>
                    <a:pt x="1465" y="675"/>
                  </a:lnTo>
                  <a:lnTo>
                    <a:pt x="1509" y="675"/>
                  </a:lnTo>
                  <a:lnTo>
                    <a:pt x="1552" y="675"/>
                  </a:lnTo>
                  <a:lnTo>
                    <a:pt x="1596" y="673"/>
                  </a:lnTo>
                  <a:lnTo>
                    <a:pt x="1637" y="670"/>
                  </a:lnTo>
                  <a:lnTo>
                    <a:pt x="1677" y="670"/>
                  </a:lnTo>
                  <a:lnTo>
                    <a:pt x="1713" y="668"/>
                  </a:lnTo>
                  <a:lnTo>
                    <a:pt x="1744" y="664"/>
                  </a:lnTo>
                  <a:lnTo>
                    <a:pt x="1772" y="662"/>
                  </a:lnTo>
                  <a:lnTo>
                    <a:pt x="1790" y="662"/>
                  </a:lnTo>
                  <a:lnTo>
                    <a:pt x="1801" y="658"/>
                  </a:lnTo>
                  <a:lnTo>
                    <a:pt x="1796" y="649"/>
                  </a:lnTo>
                  <a:lnTo>
                    <a:pt x="1783" y="620"/>
                  </a:lnTo>
                  <a:lnTo>
                    <a:pt x="1766" y="583"/>
                  </a:lnTo>
                  <a:lnTo>
                    <a:pt x="1761" y="558"/>
                  </a:lnTo>
                  <a:lnTo>
                    <a:pt x="1742" y="512"/>
                  </a:lnTo>
                  <a:lnTo>
                    <a:pt x="1709" y="442"/>
                  </a:lnTo>
                  <a:lnTo>
                    <a:pt x="1668" y="357"/>
                  </a:lnTo>
                  <a:lnTo>
                    <a:pt x="1626" y="262"/>
                  </a:lnTo>
                  <a:lnTo>
                    <a:pt x="1585" y="172"/>
                  </a:lnTo>
                  <a:lnTo>
                    <a:pt x="1552" y="94"/>
                  </a:lnTo>
                  <a:lnTo>
                    <a:pt x="1526" y="44"/>
                  </a:lnTo>
                  <a:lnTo>
                    <a:pt x="1517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2671" y="3474"/>
              <a:ext cx="876" cy="455"/>
            </a:xfrm>
            <a:custGeom>
              <a:avLst/>
              <a:gdLst>
                <a:gd name="T0" fmla="*/ 75 w 1751"/>
                <a:gd name="T1" fmla="*/ 69 h 911"/>
                <a:gd name="T2" fmla="*/ 38 w 1751"/>
                <a:gd name="T3" fmla="*/ 126 h 911"/>
                <a:gd name="T4" fmla="*/ 0 w 1751"/>
                <a:gd name="T5" fmla="*/ 158 h 911"/>
                <a:gd name="T6" fmla="*/ 14 w 1751"/>
                <a:gd name="T7" fmla="*/ 204 h 911"/>
                <a:gd name="T8" fmla="*/ 79 w 1751"/>
                <a:gd name="T9" fmla="*/ 422 h 911"/>
                <a:gd name="T10" fmla="*/ 160 w 1751"/>
                <a:gd name="T11" fmla="*/ 687 h 911"/>
                <a:gd name="T12" fmla="*/ 223 w 1751"/>
                <a:gd name="T13" fmla="*/ 885 h 911"/>
                <a:gd name="T14" fmla="*/ 231 w 1751"/>
                <a:gd name="T15" fmla="*/ 911 h 911"/>
                <a:gd name="T16" fmla="*/ 271 w 1751"/>
                <a:gd name="T17" fmla="*/ 909 h 911"/>
                <a:gd name="T18" fmla="*/ 331 w 1751"/>
                <a:gd name="T19" fmla="*/ 903 h 911"/>
                <a:gd name="T20" fmla="*/ 403 w 1751"/>
                <a:gd name="T21" fmla="*/ 892 h 911"/>
                <a:gd name="T22" fmla="*/ 486 w 1751"/>
                <a:gd name="T23" fmla="*/ 879 h 911"/>
                <a:gd name="T24" fmla="*/ 567 w 1751"/>
                <a:gd name="T25" fmla="*/ 861 h 911"/>
                <a:gd name="T26" fmla="*/ 643 w 1751"/>
                <a:gd name="T27" fmla="*/ 844 h 911"/>
                <a:gd name="T28" fmla="*/ 706 w 1751"/>
                <a:gd name="T29" fmla="*/ 822 h 911"/>
                <a:gd name="T30" fmla="*/ 749 w 1751"/>
                <a:gd name="T31" fmla="*/ 804 h 911"/>
                <a:gd name="T32" fmla="*/ 778 w 1751"/>
                <a:gd name="T33" fmla="*/ 789 h 911"/>
                <a:gd name="T34" fmla="*/ 825 w 1751"/>
                <a:gd name="T35" fmla="*/ 778 h 911"/>
                <a:gd name="T36" fmla="*/ 860 w 1751"/>
                <a:gd name="T37" fmla="*/ 789 h 911"/>
                <a:gd name="T38" fmla="*/ 871 w 1751"/>
                <a:gd name="T39" fmla="*/ 815 h 911"/>
                <a:gd name="T40" fmla="*/ 875 w 1751"/>
                <a:gd name="T41" fmla="*/ 831 h 911"/>
                <a:gd name="T42" fmla="*/ 930 w 1751"/>
                <a:gd name="T43" fmla="*/ 822 h 911"/>
                <a:gd name="T44" fmla="*/ 1011 w 1751"/>
                <a:gd name="T45" fmla="*/ 815 h 911"/>
                <a:gd name="T46" fmla="*/ 1087 w 1751"/>
                <a:gd name="T47" fmla="*/ 815 h 911"/>
                <a:gd name="T48" fmla="*/ 1117 w 1751"/>
                <a:gd name="T49" fmla="*/ 811 h 911"/>
                <a:gd name="T50" fmla="*/ 1122 w 1751"/>
                <a:gd name="T51" fmla="*/ 798 h 911"/>
                <a:gd name="T52" fmla="*/ 1141 w 1751"/>
                <a:gd name="T53" fmla="*/ 774 h 911"/>
                <a:gd name="T54" fmla="*/ 1171 w 1751"/>
                <a:gd name="T55" fmla="*/ 759 h 911"/>
                <a:gd name="T56" fmla="*/ 1209 w 1751"/>
                <a:gd name="T57" fmla="*/ 761 h 911"/>
                <a:gd name="T58" fmla="*/ 1232 w 1751"/>
                <a:gd name="T59" fmla="*/ 768 h 911"/>
                <a:gd name="T60" fmla="*/ 1272 w 1751"/>
                <a:gd name="T61" fmla="*/ 780 h 911"/>
                <a:gd name="T62" fmla="*/ 1337 w 1751"/>
                <a:gd name="T63" fmla="*/ 783 h 911"/>
                <a:gd name="T64" fmla="*/ 1415 w 1751"/>
                <a:gd name="T65" fmla="*/ 785 h 911"/>
                <a:gd name="T66" fmla="*/ 1502 w 1751"/>
                <a:gd name="T67" fmla="*/ 785 h 911"/>
                <a:gd name="T68" fmla="*/ 1587 w 1751"/>
                <a:gd name="T69" fmla="*/ 780 h 911"/>
                <a:gd name="T70" fmla="*/ 1663 w 1751"/>
                <a:gd name="T71" fmla="*/ 778 h 911"/>
                <a:gd name="T72" fmla="*/ 1722 w 1751"/>
                <a:gd name="T73" fmla="*/ 772 h 911"/>
                <a:gd name="T74" fmla="*/ 1751 w 1751"/>
                <a:gd name="T75" fmla="*/ 768 h 911"/>
                <a:gd name="T76" fmla="*/ 1746 w 1751"/>
                <a:gd name="T77" fmla="*/ 759 h 911"/>
                <a:gd name="T78" fmla="*/ 1716 w 1751"/>
                <a:gd name="T79" fmla="*/ 693 h 911"/>
                <a:gd name="T80" fmla="*/ 1711 w 1751"/>
                <a:gd name="T81" fmla="*/ 668 h 911"/>
                <a:gd name="T82" fmla="*/ 1651 w 1751"/>
                <a:gd name="T83" fmla="*/ 539 h 911"/>
                <a:gd name="T84" fmla="*/ 1557 w 1751"/>
                <a:gd name="T85" fmla="*/ 328 h 911"/>
                <a:gd name="T86" fmla="*/ 1465 w 1751"/>
                <a:gd name="T87" fmla="*/ 132 h 911"/>
                <a:gd name="T88" fmla="*/ 1426 w 1751"/>
                <a:gd name="T89" fmla="*/ 45 h 911"/>
                <a:gd name="T90" fmla="*/ 1393 w 1751"/>
                <a:gd name="T91" fmla="*/ 52 h 911"/>
                <a:gd name="T92" fmla="*/ 1311 w 1751"/>
                <a:gd name="T93" fmla="*/ 56 h 911"/>
                <a:gd name="T94" fmla="*/ 1217 w 1751"/>
                <a:gd name="T95" fmla="*/ 45 h 911"/>
                <a:gd name="T96" fmla="*/ 1111 w 1751"/>
                <a:gd name="T97" fmla="*/ 25 h 911"/>
                <a:gd name="T98" fmla="*/ 1010 w 1751"/>
                <a:gd name="T99" fmla="*/ 8 h 911"/>
                <a:gd name="T100" fmla="*/ 917 w 1751"/>
                <a:gd name="T101" fmla="*/ 0 h 911"/>
                <a:gd name="T102" fmla="*/ 841 w 1751"/>
                <a:gd name="T103" fmla="*/ 6 h 911"/>
                <a:gd name="T104" fmla="*/ 786 w 1751"/>
                <a:gd name="T105" fmla="*/ 30 h 911"/>
                <a:gd name="T106" fmla="*/ 773 w 1751"/>
                <a:gd name="T107" fmla="*/ 52 h 911"/>
                <a:gd name="T108" fmla="*/ 682 w 1751"/>
                <a:gd name="T109" fmla="*/ 19 h 911"/>
                <a:gd name="T110" fmla="*/ 597 w 1751"/>
                <a:gd name="T111" fmla="*/ 12 h 911"/>
                <a:gd name="T112" fmla="*/ 516 w 1751"/>
                <a:gd name="T113" fmla="*/ 25 h 911"/>
                <a:gd name="T114" fmla="*/ 440 w 1751"/>
                <a:gd name="T115" fmla="*/ 45 h 911"/>
                <a:gd name="T116" fmla="*/ 357 w 1751"/>
                <a:gd name="T117" fmla="*/ 69 h 911"/>
                <a:gd name="T118" fmla="*/ 271 w 1751"/>
                <a:gd name="T119" fmla="*/ 89 h 911"/>
                <a:gd name="T120" fmla="*/ 179 w 1751"/>
                <a:gd name="T121" fmla="*/ 91 h 911"/>
                <a:gd name="T122" fmla="*/ 75 w 1751"/>
                <a:gd name="T123" fmla="*/ 69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51" h="911">
                  <a:moveTo>
                    <a:pt x="75" y="69"/>
                  </a:moveTo>
                  <a:lnTo>
                    <a:pt x="75" y="69"/>
                  </a:lnTo>
                  <a:lnTo>
                    <a:pt x="55" y="102"/>
                  </a:lnTo>
                  <a:lnTo>
                    <a:pt x="38" y="126"/>
                  </a:lnTo>
                  <a:lnTo>
                    <a:pt x="20" y="145"/>
                  </a:lnTo>
                  <a:lnTo>
                    <a:pt x="0" y="158"/>
                  </a:lnTo>
                  <a:lnTo>
                    <a:pt x="0" y="158"/>
                  </a:lnTo>
                  <a:lnTo>
                    <a:pt x="14" y="204"/>
                  </a:lnTo>
                  <a:lnTo>
                    <a:pt x="44" y="298"/>
                  </a:lnTo>
                  <a:lnTo>
                    <a:pt x="79" y="422"/>
                  </a:lnTo>
                  <a:lnTo>
                    <a:pt x="123" y="557"/>
                  </a:lnTo>
                  <a:lnTo>
                    <a:pt x="160" y="687"/>
                  </a:lnTo>
                  <a:lnTo>
                    <a:pt x="197" y="804"/>
                  </a:lnTo>
                  <a:lnTo>
                    <a:pt x="223" y="885"/>
                  </a:lnTo>
                  <a:lnTo>
                    <a:pt x="231" y="911"/>
                  </a:lnTo>
                  <a:lnTo>
                    <a:pt x="231" y="911"/>
                  </a:lnTo>
                  <a:lnTo>
                    <a:pt x="249" y="911"/>
                  </a:lnTo>
                  <a:lnTo>
                    <a:pt x="271" y="909"/>
                  </a:lnTo>
                  <a:lnTo>
                    <a:pt x="296" y="907"/>
                  </a:lnTo>
                  <a:lnTo>
                    <a:pt x="331" y="903"/>
                  </a:lnTo>
                  <a:lnTo>
                    <a:pt x="366" y="896"/>
                  </a:lnTo>
                  <a:lnTo>
                    <a:pt x="403" y="892"/>
                  </a:lnTo>
                  <a:lnTo>
                    <a:pt x="445" y="885"/>
                  </a:lnTo>
                  <a:lnTo>
                    <a:pt x="486" y="879"/>
                  </a:lnTo>
                  <a:lnTo>
                    <a:pt x="527" y="870"/>
                  </a:lnTo>
                  <a:lnTo>
                    <a:pt x="567" y="861"/>
                  </a:lnTo>
                  <a:lnTo>
                    <a:pt x="606" y="852"/>
                  </a:lnTo>
                  <a:lnTo>
                    <a:pt x="643" y="844"/>
                  </a:lnTo>
                  <a:lnTo>
                    <a:pt x="677" y="833"/>
                  </a:lnTo>
                  <a:lnTo>
                    <a:pt x="706" y="822"/>
                  </a:lnTo>
                  <a:lnTo>
                    <a:pt x="730" y="811"/>
                  </a:lnTo>
                  <a:lnTo>
                    <a:pt x="749" y="804"/>
                  </a:lnTo>
                  <a:lnTo>
                    <a:pt x="749" y="804"/>
                  </a:lnTo>
                  <a:lnTo>
                    <a:pt x="778" y="789"/>
                  </a:lnTo>
                  <a:lnTo>
                    <a:pt x="806" y="780"/>
                  </a:lnTo>
                  <a:lnTo>
                    <a:pt x="825" y="778"/>
                  </a:lnTo>
                  <a:lnTo>
                    <a:pt x="843" y="780"/>
                  </a:lnTo>
                  <a:lnTo>
                    <a:pt x="860" y="789"/>
                  </a:lnTo>
                  <a:lnTo>
                    <a:pt x="865" y="800"/>
                  </a:lnTo>
                  <a:lnTo>
                    <a:pt x="871" y="815"/>
                  </a:lnTo>
                  <a:lnTo>
                    <a:pt x="875" y="831"/>
                  </a:lnTo>
                  <a:lnTo>
                    <a:pt x="875" y="831"/>
                  </a:lnTo>
                  <a:lnTo>
                    <a:pt x="897" y="828"/>
                  </a:lnTo>
                  <a:lnTo>
                    <a:pt x="930" y="822"/>
                  </a:lnTo>
                  <a:lnTo>
                    <a:pt x="971" y="820"/>
                  </a:lnTo>
                  <a:lnTo>
                    <a:pt x="1011" y="815"/>
                  </a:lnTo>
                  <a:lnTo>
                    <a:pt x="1052" y="815"/>
                  </a:lnTo>
                  <a:lnTo>
                    <a:pt x="1087" y="815"/>
                  </a:lnTo>
                  <a:lnTo>
                    <a:pt x="1109" y="811"/>
                  </a:lnTo>
                  <a:lnTo>
                    <a:pt x="1117" y="811"/>
                  </a:lnTo>
                  <a:lnTo>
                    <a:pt x="1117" y="811"/>
                  </a:lnTo>
                  <a:lnTo>
                    <a:pt x="1122" y="798"/>
                  </a:lnTo>
                  <a:lnTo>
                    <a:pt x="1130" y="785"/>
                  </a:lnTo>
                  <a:lnTo>
                    <a:pt x="1141" y="774"/>
                  </a:lnTo>
                  <a:lnTo>
                    <a:pt x="1154" y="763"/>
                  </a:lnTo>
                  <a:lnTo>
                    <a:pt x="1171" y="759"/>
                  </a:lnTo>
                  <a:lnTo>
                    <a:pt x="1187" y="759"/>
                  </a:lnTo>
                  <a:lnTo>
                    <a:pt x="1209" y="761"/>
                  </a:lnTo>
                  <a:lnTo>
                    <a:pt x="1232" y="768"/>
                  </a:lnTo>
                  <a:lnTo>
                    <a:pt x="1232" y="768"/>
                  </a:lnTo>
                  <a:lnTo>
                    <a:pt x="1250" y="774"/>
                  </a:lnTo>
                  <a:lnTo>
                    <a:pt x="1272" y="780"/>
                  </a:lnTo>
                  <a:lnTo>
                    <a:pt x="1302" y="783"/>
                  </a:lnTo>
                  <a:lnTo>
                    <a:pt x="1337" y="783"/>
                  </a:lnTo>
                  <a:lnTo>
                    <a:pt x="1376" y="785"/>
                  </a:lnTo>
                  <a:lnTo>
                    <a:pt x="1415" y="785"/>
                  </a:lnTo>
                  <a:lnTo>
                    <a:pt x="1459" y="785"/>
                  </a:lnTo>
                  <a:lnTo>
                    <a:pt x="1502" y="785"/>
                  </a:lnTo>
                  <a:lnTo>
                    <a:pt x="1546" y="783"/>
                  </a:lnTo>
                  <a:lnTo>
                    <a:pt x="1587" y="780"/>
                  </a:lnTo>
                  <a:lnTo>
                    <a:pt x="1627" y="780"/>
                  </a:lnTo>
                  <a:lnTo>
                    <a:pt x="1663" y="778"/>
                  </a:lnTo>
                  <a:lnTo>
                    <a:pt x="1694" y="774"/>
                  </a:lnTo>
                  <a:lnTo>
                    <a:pt x="1722" y="772"/>
                  </a:lnTo>
                  <a:lnTo>
                    <a:pt x="1740" y="772"/>
                  </a:lnTo>
                  <a:lnTo>
                    <a:pt x="1751" y="768"/>
                  </a:lnTo>
                  <a:lnTo>
                    <a:pt x="1751" y="768"/>
                  </a:lnTo>
                  <a:lnTo>
                    <a:pt x="1746" y="759"/>
                  </a:lnTo>
                  <a:lnTo>
                    <a:pt x="1733" y="730"/>
                  </a:lnTo>
                  <a:lnTo>
                    <a:pt x="1716" y="693"/>
                  </a:lnTo>
                  <a:lnTo>
                    <a:pt x="1711" y="668"/>
                  </a:lnTo>
                  <a:lnTo>
                    <a:pt x="1711" y="668"/>
                  </a:lnTo>
                  <a:lnTo>
                    <a:pt x="1688" y="620"/>
                  </a:lnTo>
                  <a:lnTo>
                    <a:pt x="1651" y="539"/>
                  </a:lnTo>
                  <a:lnTo>
                    <a:pt x="1605" y="437"/>
                  </a:lnTo>
                  <a:lnTo>
                    <a:pt x="1557" y="328"/>
                  </a:lnTo>
                  <a:lnTo>
                    <a:pt x="1507" y="223"/>
                  </a:lnTo>
                  <a:lnTo>
                    <a:pt x="1465" y="132"/>
                  </a:lnTo>
                  <a:lnTo>
                    <a:pt x="1437" y="67"/>
                  </a:lnTo>
                  <a:lnTo>
                    <a:pt x="1426" y="45"/>
                  </a:lnTo>
                  <a:lnTo>
                    <a:pt x="1426" y="45"/>
                  </a:lnTo>
                  <a:lnTo>
                    <a:pt x="1393" y="52"/>
                  </a:lnTo>
                  <a:lnTo>
                    <a:pt x="1354" y="56"/>
                  </a:lnTo>
                  <a:lnTo>
                    <a:pt x="1311" y="56"/>
                  </a:lnTo>
                  <a:lnTo>
                    <a:pt x="1263" y="50"/>
                  </a:lnTo>
                  <a:lnTo>
                    <a:pt x="1217" y="45"/>
                  </a:lnTo>
                  <a:lnTo>
                    <a:pt x="1163" y="36"/>
                  </a:lnTo>
                  <a:lnTo>
                    <a:pt x="1111" y="25"/>
                  </a:lnTo>
                  <a:lnTo>
                    <a:pt x="1063" y="17"/>
                  </a:lnTo>
                  <a:lnTo>
                    <a:pt x="1010" y="8"/>
                  </a:lnTo>
                  <a:lnTo>
                    <a:pt x="961" y="2"/>
                  </a:lnTo>
                  <a:lnTo>
                    <a:pt x="917" y="0"/>
                  </a:lnTo>
                  <a:lnTo>
                    <a:pt x="875" y="0"/>
                  </a:lnTo>
                  <a:lnTo>
                    <a:pt x="841" y="6"/>
                  </a:lnTo>
                  <a:lnTo>
                    <a:pt x="812" y="13"/>
                  </a:lnTo>
                  <a:lnTo>
                    <a:pt x="786" y="30"/>
                  </a:lnTo>
                  <a:lnTo>
                    <a:pt x="773" y="52"/>
                  </a:lnTo>
                  <a:lnTo>
                    <a:pt x="773" y="52"/>
                  </a:lnTo>
                  <a:lnTo>
                    <a:pt x="727" y="34"/>
                  </a:lnTo>
                  <a:lnTo>
                    <a:pt x="682" y="19"/>
                  </a:lnTo>
                  <a:lnTo>
                    <a:pt x="640" y="13"/>
                  </a:lnTo>
                  <a:lnTo>
                    <a:pt x="597" y="12"/>
                  </a:lnTo>
                  <a:lnTo>
                    <a:pt x="556" y="17"/>
                  </a:lnTo>
                  <a:lnTo>
                    <a:pt x="516" y="25"/>
                  </a:lnTo>
                  <a:lnTo>
                    <a:pt x="477" y="34"/>
                  </a:lnTo>
                  <a:lnTo>
                    <a:pt x="440" y="45"/>
                  </a:lnTo>
                  <a:lnTo>
                    <a:pt x="397" y="58"/>
                  </a:lnTo>
                  <a:lnTo>
                    <a:pt x="357" y="69"/>
                  </a:lnTo>
                  <a:lnTo>
                    <a:pt x="316" y="84"/>
                  </a:lnTo>
                  <a:lnTo>
                    <a:pt x="271" y="89"/>
                  </a:lnTo>
                  <a:lnTo>
                    <a:pt x="225" y="95"/>
                  </a:lnTo>
                  <a:lnTo>
                    <a:pt x="179" y="91"/>
                  </a:lnTo>
                  <a:lnTo>
                    <a:pt x="129" y="87"/>
                  </a:lnTo>
                  <a:lnTo>
                    <a:pt x="75" y="6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2786" y="3867"/>
              <a:ext cx="46" cy="62"/>
            </a:xfrm>
            <a:custGeom>
              <a:avLst/>
              <a:gdLst>
                <a:gd name="T0" fmla="*/ 90 w 90"/>
                <a:gd name="T1" fmla="*/ 0 h 126"/>
                <a:gd name="T2" fmla="*/ 90 w 90"/>
                <a:gd name="T3" fmla="*/ 0 h 126"/>
                <a:gd name="T4" fmla="*/ 79 w 90"/>
                <a:gd name="T5" fmla="*/ 19 h 126"/>
                <a:gd name="T6" fmla="*/ 68 w 90"/>
                <a:gd name="T7" fmla="*/ 35 h 126"/>
                <a:gd name="T8" fmla="*/ 57 w 90"/>
                <a:gd name="T9" fmla="*/ 57 h 126"/>
                <a:gd name="T10" fmla="*/ 44 w 90"/>
                <a:gd name="T11" fmla="*/ 76 h 126"/>
                <a:gd name="T12" fmla="*/ 35 w 90"/>
                <a:gd name="T13" fmla="*/ 94 h 126"/>
                <a:gd name="T14" fmla="*/ 24 w 90"/>
                <a:gd name="T15" fmla="*/ 107 h 126"/>
                <a:gd name="T16" fmla="*/ 11 w 90"/>
                <a:gd name="T17" fmla="*/ 118 h 126"/>
                <a:gd name="T18" fmla="*/ 0 w 90"/>
                <a:gd name="T19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126">
                  <a:moveTo>
                    <a:pt x="90" y="0"/>
                  </a:moveTo>
                  <a:lnTo>
                    <a:pt x="90" y="0"/>
                  </a:lnTo>
                  <a:lnTo>
                    <a:pt x="79" y="19"/>
                  </a:lnTo>
                  <a:lnTo>
                    <a:pt x="68" y="35"/>
                  </a:lnTo>
                  <a:lnTo>
                    <a:pt x="57" y="57"/>
                  </a:lnTo>
                  <a:lnTo>
                    <a:pt x="44" y="76"/>
                  </a:lnTo>
                  <a:lnTo>
                    <a:pt x="35" y="94"/>
                  </a:lnTo>
                  <a:lnTo>
                    <a:pt x="24" y="107"/>
                  </a:lnTo>
                  <a:lnTo>
                    <a:pt x="11" y="118"/>
                  </a:lnTo>
                  <a:lnTo>
                    <a:pt x="0" y="12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3171" y="3850"/>
              <a:ext cx="2" cy="31"/>
            </a:xfrm>
            <a:custGeom>
              <a:avLst/>
              <a:gdLst>
                <a:gd name="T0" fmla="*/ 0 w 4"/>
                <a:gd name="T1" fmla="*/ 0 h 63"/>
                <a:gd name="T2" fmla="*/ 0 w 4"/>
                <a:gd name="T3" fmla="*/ 0 h 63"/>
                <a:gd name="T4" fmla="*/ 0 w 4"/>
                <a:gd name="T5" fmla="*/ 15 h 63"/>
                <a:gd name="T6" fmla="*/ 4 w 4"/>
                <a:gd name="T7" fmla="*/ 37 h 63"/>
                <a:gd name="T8" fmla="*/ 4 w 4"/>
                <a:gd name="T9" fmla="*/ 57 h 63"/>
                <a:gd name="T10" fmla="*/ 4 w 4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3">
                  <a:moveTo>
                    <a:pt x="0" y="0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4" y="37"/>
                  </a:lnTo>
                  <a:lnTo>
                    <a:pt x="4" y="57"/>
                  </a:lnTo>
                  <a:lnTo>
                    <a:pt x="4" y="6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Line 28"/>
            <p:cNvSpPr>
              <a:spLocks noChangeShapeType="1"/>
            </p:cNvSpPr>
            <p:nvPr/>
          </p:nvSpPr>
          <p:spPr bwMode="auto">
            <a:xfrm>
              <a:off x="3057" y="3500"/>
              <a:ext cx="111" cy="3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4018636" y="3826721"/>
            <a:ext cx="957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6A5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094070" y="4724206"/>
            <a:ext cx="480913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1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Vũ Thị Thu Hương</a:t>
            </a:r>
            <a:endParaRPr lang="en-US" sz="2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422915" y="5251261"/>
            <a:ext cx="2313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2022 - 2023</a:t>
            </a: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5" descr="BOOK3D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630534"/>
            <a:ext cx="787036" cy="548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42" descr="B_W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857252"/>
            <a:ext cx="836023" cy="627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5" name="Group 6"/>
          <p:cNvGrpSpPr>
            <a:grpSpLocks/>
          </p:cNvGrpSpPr>
          <p:nvPr/>
        </p:nvGrpSpPr>
        <p:grpSpPr bwMode="auto">
          <a:xfrm>
            <a:off x="8257358" y="857251"/>
            <a:ext cx="2571750" cy="860822"/>
            <a:chOff x="1488" y="1892"/>
            <a:chExt cx="2163" cy="540"/>
          </a:xfrm>
        </p:grpSpPr>
        <p:sp>
          <p:nvSpPr>
            <p:cNvPr id="36" name="Rectangle 7">
              <a:hlinkClick r:id="rId6" action="ppaction://hlinkpres?slideindex=6&amp;slidetitle=Slide 6"/>
            </p:cNvPr>
            <p:cNvSpPr>
              <a:spLocks noChangeArrowheads="1"/>
            </p:cNvSpPr>
            <p:nvPr/>
          </p:nvSpPr>
          <p:spPr bwMode="auto">
            <a:xfrm>
              <a:off x="2381" y="1933"/>
              <a:ext cx="1270" cy="4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vi-VN">
                <a:solidFill>
                  <a:srgbClr val="086245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7" name="Picture 8" descr="AG00029_"/>
            <p:cNvPicPr>
              <a:picLocks noChangeAspect="1" noChangeArrowheads="1" noCrop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488" y="1892"/>
              <a:ext cx="668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8" name="Picture 11" descr="book_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5292836"/>
            <a:ext cx="887204" cy="707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764061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24740" y="2940872"/>
            <a:ext cx="8282505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a) Internet là mạng ......(1).......các .....(2)... máy tính trên khắp thế giới.</a:t>
            </a:r>
            <a:endParaRPr kumimoji="0" lang="en-US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b) Người sử dụng truy cập Internet để tìm kiếm, ............(3).......... lưu trữ và trao đổi .........(4)..........</a:t>
            </a:r>
            <a:endParaRPr kumimoji="0" lang="en-US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c) Có nhiều ...(5)..... thông tin khác nhau trên Internet</a:t>
            </a:r>
            <a:endParaRPr kumimoji="0" lang="pt-BR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1441" y="990600"/>
            <a:ext cx="77491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?Em hãy thay các số trong mỗi câu bằng một từ hoặc cụm từ thích hợp.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12070" y="2175366"/>
            <a:ext cx="1116010" cy="517065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Chia</a:t>
            </a:r>
            <a:r>
              <a:rPr lang="pt-BR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sẻ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331916" y="2094409"/>
            <a:ext cx="902811" cy="517065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Mạng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97439" y="2113264"/>
            <a:ext cx="1210588" cy="587853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Dịch</a:t>
            </a:r>
            <a:r>
              <a:rPr lang="pt-BR" sz="28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vụ</a:t>
            </a:r>
            <a:endParaRPr lang="en-US" sz="2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61786" y="2153779"/>
            <a:ext cx="1372492" cy="517065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 tin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00860" y="2191076"/>
            <a:ext cx="1165704" cy="517065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 kết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80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07407E-6 L 0.14618 0.109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09" y="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44444E-6 L -0.13455 0.1236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36" y="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0.0007 L 0.01997 0.300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0.24722 0.3039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61" y="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07407E-6 L -0.3335 0.3712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84" y="18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0"/>
            <a:ext cx="8229600" cy="1143000"/>
          </a:xfrm>
        </p:spPr>
        <p:txBody>
          <a:bodyPr>
            <a:normAutofit/>
          </a:bodyPr>
          <a:lstStyle/>
          <a:p>
            <a:r>
              <a:rPr lang="it-IT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Đặc điểm Internet: 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81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1524000"/>
            <a:ext cx="51026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Internet?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81200" y="838200"/>
            <a:ext cx="4343400" cy="475488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34243" y="2068002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96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9370369"/>
              </p:ext>
            </p:extLst>
          </p:nvPr>
        </p:nvGraphicFramePr>
        <p:xfrm>
          <a:off x="1459480" y="1524000"/>
          <a:ext cx="5627119" cy="2940180"/>
        </p:xfrm>
        <a:graphic>
          <a:graphicData uri="http://schemas.openxmlformats.org/drawingml/2006/table">
            <a:tbl>
              <a:tblPr/>
              <a:tblGrid>
                <a:gridCol w="4892857">
                  <a:extLst>
                    <a:ext uri="{9D8B030D-6E8A-4147-A177-3AD203B41FA5}">
                      <a16:colId xmlns:a16="http://schemas.microsoft.com/office/drawing/2014/main" val="272219120"/>
                    </a:ext>
                  </a:extLst>
                </a:gridCol>
                <a:gridCol w="734262">
                  <a:extLst>
                    <a:ext uri="{9D8B030D-6E8A-4147-A177-3AD203B41FA5}">
                      <a16:colId xmlns:a16="http://schemas.microsoft.com/office/drawing/2014/main" val="28106097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Tính toàn cầu	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63960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tác</a:t>
                      </a:r>
                      <a:endParaRPr lang="en-US" sz="2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19491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Tính lưu trữ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34208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Tính dễ tiếp cận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29401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Tính đa dạng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20390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F. Tính không chủ sở hữu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360375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38200" y="914400"/>
            <a:ext cx="759695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pt-BR" alt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Inernet có những đặc điểm chính nào? </a:t>
            </a:r>
            <a:endParaRPr kumimoji="0" lang="en-US" altLang="en-US" sz="28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800" y="1683097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2162705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00800" y="3286780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00800" y="4429780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00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914400"/>
            <a:ext cx="31854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it-IT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Lợi ích Internet: </a:t>
            </a:r>
            <a:endParaRPr lang="en-US" sz="2800" dirty="0">
              <a:solidFill>
                <a:srgbClr val="0000CC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0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524000"/>
            <a:ext cx="7924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1: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thường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truy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cập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</a:p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Câu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2: Internet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lợi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ích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  <a:endParaRPr lang="en-US" sz="28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81200" y="838200"/>
            <a:ext cx="4343400" cy="475488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60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_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905000"/>
            <a:ext cx="8077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762000" y="685800"/>
            <a:ext cx="7391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1: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thường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truy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cập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06903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990600"/>
            <a:ext cx="8686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it-IT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2: Lợi 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ích Internet: 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06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_6"/>
          <p:cNvPicPr/>
          <p:nvPr/>
        </p:nvPicPr>
        <p:blipFill>
          <a:blip r:embed="rId2"/>
          <a:srcRect r="29829"/>
          <a:stretch>
            <a:fillRect/>
          </a:stretch>
        </p:blipFill>
        <p:spPr bwMode="auto">
          <a:xfrm>
            <a:off x="457200" y="762000"/>
            <a:ext cx="7467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524000" y="4523509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a, b, c, e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75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800" y="762000"/>
            <a:ext cx="525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C.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Luyện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1524000"/>
            <a:ext cx="9220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1: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chọn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án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đúng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Internet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mạng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 </a:t>
            </a:r>
          </a:p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nối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nhau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nối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nước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nối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mạng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phạm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vi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toàn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cầu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D.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nối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phố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81000" y="3276600"/>
            <a:ext cx="533400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59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533400"/>
            <a:ext cx="7848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Nhiệt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liệt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chào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mừng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các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thầy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cô,các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em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học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sinh</a:t>
            </a:r>
            <a:endParaRPr kumimoji="0" lang="en-US" sz="44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65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143000"/>
            <a:ext cx="8610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" marR="28575"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2: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chọn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phương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đúng</a:t>
            </a:r>
            <a:endParaRPr 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28575" marR="28575"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Internet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" marR="28575" lvl="0" algn="just">
              <a:lnSpc>
                <a:spcPct val="150000"/>
              </a:lnSpc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" marR="28575" lvl="0" algn="just">
              <a:lnSpc>
                <a:spcPct val="150000"/>
              </a:lnSpc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huyện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" marR="28575" lvl="0" algn="just">
              <a:lnSpc>
                <a:spcPct val="150000"/>
              </a:lnSpc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" marR="28575" lvl="0" algn="just">
              <a:lnSpc>
                <a:spcPct val="150000"/>
              </a:lnSpc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90945" y="3962400"/>
            <a:ext cx="533400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99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737636"/>
            <a:ext cx="845820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3: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 ta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cần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430134"/>
            <a:ext cx="838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Internet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dịch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Internet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Viettel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Mobiphone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…</a:t>
            </a:r>
            <a:endParaRPr lang="en-US" sz="24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179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609600"/>
            <a:ext cx="78486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4: Câu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?</a:t>
            </a: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</a:t>
            </a:r>
            <a:r>
              <a:rPr lang="vi-VN" sz="24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. Là mạng có quy mô toàn cầu hoạt động dựa trên giao thức TCP/IP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5: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Laptop</a:t>
            </a: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Internet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720436" y="6140188"/>
            <a:ext cx="533400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85800" y="1752600"/>
            <a:ext cx="533400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59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838200"/>
            <a:ext cx="8610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6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Internet?</a:t>
            </a: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(ISP)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Wi-Fi</a:t>
            </a:r>
          </a:p>
          <a:p>
            <a:pPr marL="30480" marR="30480" lvl="0"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7: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Internet:</a:t>
            </a: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495300" y="2667000"/>
            <a:ext cx="533400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95300" y="5274647"/>
            <a:ext cx="533400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48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914400"/>
            <a:ext cx="7467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8: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web</a:t>
            </a:r>
          </a:p>
          <a:p>
            <a:pPr marL="30480" marR="30480" lvl="0" algn="just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web</a:t>
            </a:r>
          </a:p>
        </p:txBody>
      </p:sp>
      <p:sp>
        <p:nvSpPr>
          <p:cNvPr id="5" name="Oval 4"/>
          <p:cNvSpPr/>
          <p:nvPr/>
        </p:nvSpPr>
        <p:spPr>
          <a:xfrm>
            <a:off x="685800" y="1622524"/>
            <a:ext cx="533400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80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838200"/>
            <a:ext cx="26339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D. VẬN DỤNG </a:t>
            </a:r>
            <a:endParaRPr lang="en-US" sz="2800" dirty="0">
              <a:solidFill>
                <a:srgbClr val="0000CC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1392804"/>
            <a:ext cx="769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rãi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endParaRPr lang="en-US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255185"/>
            <a:ext cx="8305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Internet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</a:p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mẽ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08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4118353"/>
              </p:ext>
            </p:extLst>
          </p:nvPr>
        </p:nvGraphicFramePr>
        <p:xfrm>
          <a:off x="381000" y="1524000"/>
          <a:ext cx="8381999" cy="4713356"/>
        </p:xfrm>
        <a:graphic>
          <a:graphicData uri="http://schemas.openxmlformats.org/drawingml/2006/table">
            <a:tbl>
              <a:tblPr/>
              <a:tblGrid>
                <a:gridCol w="2565069">
                  <a:extLst>
                    <a:ext uri="{9D8B030D-6E8A-4147-A177-3AD203B41FA5}">
                      <a16:colId xmlns:a16="http://schemas.microsoft.com/office/drawing/2014/main" val="3716428599"/>
                    </a:ext>
                  </a:extLst>
                </a:gridCol>
                <a:gridCol w="2122816">
                  <a:extLst>
                    <a:ext uri="{9D8B030D-6E8A-4147-A177-3AD203B41FA5}">
                      <a16:colId xmlns:a16="http://schemas.microsoft.com/office/drawing/2014/main" val="1174344787"/>
                    </a:ext>
                  </a:extLst>
                </a:gridCol>
                <a:gridCol w="1862665">
                  <a:extLst>
                    <a:ext uri="{9D8B030D-6E8A-4147-A177-3AD203B41FA5}">
                      <a16:colId xmlns:a16="http://schemas.microsoft.com/office/drawing/2014/main" val="3127400723"/>
                    </a:ext>
                  </a:extLst>
                </a:gridCol>
                <a:gridCol w="1831449">
                  <a:extLst>
                    <a:ext uri="{9D8B030D-6E8A-4147-A177-3AD203B41FA5}">
                      <a16:colId xmlns:a16="http://schemas.microsoft.com/office/drawing/2014/main" val="483082798"/>
                    </a:ext>
                  </a:extLst>
                </a:gridCol>
              </a:tblGrid>
              <a:tr h="4660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0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Chưa bao giờ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 nhưng ít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Thường xuyên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5000103"/>
                  </a:ext>
                </a:extLst>
              </a:tr>
              <a:tr h="11651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Tìm hiểu thông tin trên Internet trong học tập của bản thân.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7749158"/>
                  </a:ext>
                </a:extLst>
              </a:tr>
              <a:tr h="69910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Tham gia lớp học trên Internet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296633"/>
                  </a:ext>
                </a:extLst>
              </a:tr>
              <a:tr h="49902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Đọc báo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3332987"/>
                  </a:ext>
                </a:extLst>
              </a:tr>
              <a:tr h="5166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Nghe nhạc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6625106"/>
                  </a:ext>
                </a:extLst>
              </a:tr>
              <a:tr h="52550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Xem phim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6816018"/>
                  </a:ext>
                </a:extLst>
              </a:tr>
              <a:tr h="51785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Chơi game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55" marR="63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041383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66699" y="762000"/>
            <a:ext cx="861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Internet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63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0388417"/>
              </p:ext>
            </p:extLst>
          </p:nvPr>
        </p:nvGraphicFramePr>
        <p:xfrm>
          <a:off x="304800" y="1143000"/>
          <a:ext cx="8382000" cy="5231387"/>
        </p:xfrm>
        <a:graphic>
          <a:graphicData uri="http://schemas.openxmlformats.org/drawingml/2006/table">
            <a:tbl>
              <a:tblPr/>
              <a:tblGrid>
                <a:gridCol w="704383">
                  <a:extLst>
                    <a:ext uri="{9D8B030D-6E8A-4147-A177-3AD203B41FA5}">
                      <a16:colId xmlns:a16="http://schemas.microsoft.com/office/drawing/2014/main" val="2128528338"/>
                    </a:ext>
                  </a:extLst>
                </a:gridCol>
                <a:gridCol w="4677169">
                  <a:extLst>
                    <a:ext uri="{9D8B030D-6E8A-4147-A177-3AD203B41FA5}">
                      <a16:colId xmlns:a16="http://schemas.microsoft.com/office/drawing/2014/main" val="3533347754"/>
                    </a:ext>
                  </a:extLst>
                </a:gridCol>
                <a:gridCol w="1676721">
                  <a:extLst>
                    <a:ext uri="{9D8B030D-6E8A-4147-A177-3AD203B41FA5}">
                      <a16:colId xmlns:a16="http://schemas.microsoft.com/office/drawing/2014/main" val="131166188"/>
                    </a:ext>
                  </a:extLst>
                </a:gridCol>
                <a:gridCol w="1323727">
                  <a:extLst>
                    <a:ext uri="{9D8B030D-6E8A-4147-A177-3AD203B41FA5}">
                      <a16:colId xmlns:a16="http://schemas.microsoft.com/office/drawing/2014/main" val="411819879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Nội dung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Xác nhận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51874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Hiểu được khái niệm Internet là gì?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73156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nhờ</a:t>
                      </a: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Internet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1256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Hiểu được các được điểm của Internet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3974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Biết được những lợi ích của Internet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8217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Biết được mức độ sử dụng Internet của bản thân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</a:t>
                      </a:r>
                      <a:endParaRPr lang="en-US" sz="2400" b="1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487048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54125" y="24034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24000" y="609600"/>
            <a:ext cx="47323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Bảng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kiểm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tự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đánh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(ICT)</a:t>
            </a:r>
            <a:endParaRPr lang="en-US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54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1676400"/>
            <a:ext cx="74398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Chuẩn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bị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tiếp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4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Mạng</a:t>
            </a:r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thông</a:t>
            </a:r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tin </a:t>
            </a:r>
            <a:r>
              <a:rPr lang="en-US" sz="24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toàn</a:t>
            </a:r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cầu</a:t>
            </a:r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52600" y="990600"/>
            <a:ext cx="45858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Hướng</a:t>
            </a:r>
            <a:r>
              <a:rPr lang="en-US" sz="2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dẫn</a:t>
            </a:r>
            <a:r>
              <a:rPr lang="en-US" sz="2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2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nhà</a:t>
            </a:r>
            <a:r>
              <a:rPr lang="en-US" sz="2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en-US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79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566163"/>
            <a:ext cx="22509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Khởi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endParaRPr lang="en-US" sz="2800" b="1" dirty="0">
              <a:solidFill>
                <a:srgbClr val="0000CC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65908" y="963668"/>
            <a:ext cx="7380547" cy="669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internet?</a:t>
            </a:r>
            <a:endParaRPr lang="en-US" sz="2800" b="1" dirty="0">
              <a:solidFill>
                <a:srgbClr val="0000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118346"/>
              </p:ext>
            </p:extLst>
          </p:nvPr>
        </p:nvGraphicFramePr>
        <p:xfrm>
          <a:off x="484907" y="1905000"/>
          <a:ext cx="8142547" cy="3429762"/>
        </p:xfrm>
        <a:graphic>
          <a:graphicData uri="http://schemas.openxmlformats.org/drawingml/2006/table">
            <a:tbl>
              <a:tblPr firstRow="1" firstCol="1" bandRow="1"/>
              <a:tblGrid>
                <a:gridCol w="6066997">
                  <a:extLst>
                    <a:ext uri="{9D8B030D-6E8A-4147-A177-3AD203B41FA5}">
                      <a16:colId xmlns:a16="http://schemas.microsoft.com/office/drawing/2014/main" val="4583245"/>
                    </a:ext>
                  </a:extLst>
                </a:gridCol>
                <a:gridCol w="878118">
                  <a:extLst>
                    <a:ext uri="{9D8B030D-6E8A-4147-A177-3AD203B41FA5}">
                      <a16:colId xmlns:a16="http://schemas.microsoft.com/office/drawing/2014/main" val="3557626490"/>
                    </a:ext>
                  </a:extLst>
                </a:gridCol>
                <a:gridCol w="1197432">
                  <a:extLst>
                    <a:ext uri="{9D8B030D-6E8A-4147-A177-3AD203B41FA5}">
                      <a16:colId xmlns:a16="http://schemas.microsoft.com/office/drawing/2014/main" val="3813528902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internet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Không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292746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Quét nhà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57607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báo</a:t>
                      </a:r>
                      <a:endParaRPr lang="en-US" sz="2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330126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Xem phim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401582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Nấu cơm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7372187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bè</a:t>
                      </a:r>
                      <a:endParaRPr lang="en-US" sz="2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364830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16436" y="3810000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16436" y="3302683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0" y="4876800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48600" y="2667000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48600" y="4353580"/>
            <a:ext cx="533400" cy="370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X</a:t>
            </a:r>
            <a:endParaRPr 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14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1295400"/>
            <a:ext cx="373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5: INTERNET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3900" y="213360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Internet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83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275219"/>
            <a:ext cx="4343400" cy="47548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49847" y="692523"/>
            <a:ext cx="52917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B.  HÌNH THÀNH KIẾN THỨC </a:t>
            </a:r>
            <a:endParaRPr lang="en-US" sz="2800" dirty="0">
              <a:solidFill>
                <a:srgbClr val="0000CC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1863026"/>
            <a:ext cx="74887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1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 Em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2341032"/>
            <a:ext cx="7010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dụng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truy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cập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Internet?  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3295139"/>
            <a:ext cx="7772400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3: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Internet</a:t>
            </a:r>
            <a:r>
              <a:rPr lang="nl-NL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67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1600200"/>
            <a:ext cx="74887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1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 Em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8" name="Rectangle 7"/>
          <p:cNvSpPr/>
          <p:nvPr/>
        </p:nvSpPr>
        <p:spPr>
          <a:xfrm>
            <a:off x="858250" y="2199620"/>
            <a:ext cx="777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Internet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00CC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29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85800" y="1219200"/>
            <a:ext cx="7010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2: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dụng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truy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cập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Internet?  </a:t>
            </a:r>
          </a:p>
        </p:txBody>
      </p:sp>
      <p:sp>
        <p:nvSpPr>
          <p:cNvPr id="7" name="Rectangle 6"/>
          <p:cNvSpPr/>
          <p:nvPr/>
        </p:nvSpPr>
        <p:spPr>
          <a:xfrm>
            <a:off x="720436" y="2342814"/>
            <a:ext cx="76553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Viettel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Mobiphone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  <a:endParaRPr lang="en-US" sz="2800" b="1" dirty="0">
              <a:solidFill>
                <a:srgbClr val="0000CC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97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23454" y="2057400"/>
            <a:ext cx="821574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</a:p>
          <a:p>
            <a:pPr algn="just"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Internet: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WWW,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….</a:t>
            </a:r>
            <a:endParaRPr lang="en-US" sz="28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4236" y="946317"/>
            <a:ext cx="7772400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3: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Internet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Internet</a:t>
            </a:r>
            <a:r>
              <a:rPr lang="nl-NL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13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23899" y="2819400"/>
            <a:ext cx="7830947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a) Internet là mạng ......(1).......các ...(2)... máy tính trên khắp thế giới.</a:t>
            </a: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b) Người sử dụng truy cập Internet để tìm kiếm, ...(3)... lưu trữ và trao đổi ...(4)...</a:t>
            </a: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c) Có nhiều ...(5)... thông tin khác nhau trên Internet</a:t>
            </a:r>
            <a:endParaRPr kumimoji="0" lang="pt-BR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1441" y="990600"/>
            <a:ext cx="77491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?Em hãy thay các số trong mỗi câu bằng một từ hoặc cụm từ thích hợp.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35126" y="2175366"/>
            <a:ext cx="1269899" cy="587853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8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Chia</a:t>
            </a:r>
            <a:r>
              <a:rPr lang="pt-BR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sẻ</a:t>
            </a:r>
            <a:endParaRPr lang="en-US" sz="2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71803" y="2094409"/>
            <a:ext cx="1023037" cy="556434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8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Mạng</a:t>
            </a:r>
            <a:endParaRPr lang="en-US" sz="2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47746" y="2113264"/>
            <a:ext cx="1309975" cy="556434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8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Dịch vụ</a:t>
            </a:r>
            <a:endParaRPr lang="en-US" sz="2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62400" y="2153779"/>
            <a:ext cx="1571264" cy="556434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8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 tin</a:t>
            </a:r>
            <a:endParaRPr lang="en-US" sz="2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19107" y="2191076"/>
            <a:ext cx="1329211" cy="556434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8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 kết</a:t>
            </a:r>
            <a:endParaRPr lang="en-US" sz="2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4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611</TotalTime>
  <Words>1312</Words>
  <Application>Microsoft Office PowerPoint</Application>
  <PresentationFormat>On-screen Show (4:3)</PresentationFormat>
  <Paragraphs>214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Times New Roman</vt:lpstr>
      <vt:lpstr>VNI-Times</vt:lpstr>
      <vt:lpstr>Wingdings</vt:lpstr>
      <vt:lpstr>Office Theme</vt:lpstr>
      <vt:lpstr>CHÀO MỪNG QUÝ THẦY CÔ VỀ DỰ GIỜ!</vt:lpstr>
      <vt:lpstr>PowerPoint Presentation</vt:lpstr>
      <vt:lpstr>PowerPoint Presentation</vt:lpstr>
      <vt:lpstr>PowerPoint Presentation</vt:lpstr>
      <vt:lpstr>THẢO LUẬN NHÓM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Đặc điểm Internet: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ncokoj</dc:creator>
  <cp:lastModifiedBy>Admin</cp:lastModifiedBy>
  <cp:revision>104</cp:revision>
  <dcterms:created xsi:type="dcterms:W3CDTF">2017-02-22T10:22:58Z</dcterms:created>
  <dcterms:modified xsi:type="dcterms:W3CDTF">2023-05-10T09:35:02Z</dcterms:modified>
</cp:coreProperties>
</file>